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142532681" r:id="rId5"/>
    <p:sldId id="2142532682" r:id="rId6"/>
    <p:sldId id="450" r:id="rId7"/>
    <p:sldId id="2142532687" r:id="rId8"/>
    <p:sldId id="2142532686" r:id="rId9"/>
    <p:sldId id="458" r:id="rId10"/>
    <p:sldId id="2142532714" r:id="rId11"/>
    <p:sldId id="2142532688" r:id="rId12"/>
    <p:sldId id="2142532690" r:id="rId13"/>
    <p:sldId id="259" r:id="rId14"/>
    <p:sldId id="266" r:id="rId15"/>
    <p:sldId id="2142532722" r:id="rId16"/>
    <p:sldId id="2142532703" r:id="rId17"/>
    <p:sldId id="261" r:id="rId18"/>
    <p:sldId id="2142532708" r:id="rId19"/>
    <p:sldId id="2142532709" r:id="rId20"/>
    <p:sldId id="2142532675" r:id="rId21"/>
    <p:sldId id="2142532720" r:id="rId22"/>
    <p:sldId id="2142532721" r:id="rId23"/>
    <p:sldId id="2142532718" r:id="rId24"/>
    <p:sldId id="2142532715" r:id="rId25"/>
    <p:sldId id="2142532717" r:id="rId26"/>
    <p:sldId id="2142532716" r:id="rId27"/>
    <p:sldId id="2142532719" r:id="rId28"/>
    <p:sldId id="2142532710" r:id="rId29"/>
    <p:sldId id="258" r:id="rId30"/>
  </p:sldIdLst>
  <p:sldSz cx="12192000" cy="6858000"/>
  <p:notesSz cx="7104063"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FBFA8-4423-4B68-B659-DE2EA455D878}" v="8" dt="2023-05-31T13:49:04.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Bækgaard Christensen" userId="S::ribch@aarhus.dk::895b20d1-8a83-4427-801b-a124aada3673" providerId="AD" clId="Web-{98BA08B2-F03A-D8D1-8BB4-383393CB3865}"/>
    <pc:docChg chg="modSld">
      <pc:chgData name="Rikke Bækgaard Christensen" userId="S::ribch@aarhus.dk::895b20d1-8a83-4427-801b-a124aada3673" providerId="AD" clId="Web-{98BA08B2-F03A-D8D1-8BB4-383393CB3865}" dt="2023-05-26T06:46:30.341" v="86"/>
      <pc:docMkLst>
        <pc:docMk/>
      </pc:docMkLst>
      <pc:sldChg chg="modNotes">
        <pc:chgData name="Rikke Bækgaard Christensen" userId="S::ribch@aarhus.dk::895b20d1-8a83-4427-801b-a124aada3673" providerId="AD" clId="Web-{98BA08B2-F03A-D8D1-8BB4-383393CB3865}" dt="2023-05-26T06:46:30.341" v="86"/>
        <pc:sldMkLst>
          <pc:docMk/>
          <pc:sldMk cId="2190729195" sldId="2142532688"/>
        </pc:sldMkLst>
      </pc:sldChg>
    </pc:docChg>
  </pc:docChgLst>
  <pc:docChgLst>
    <pc:chgData name="Rikke Bækgaard Christensen" userId="895b20d1-8a83-4427-801b-a124aada3673" providerId="ADAL" clId="{79A1E346-3BC0-4877-AE87-FF5E9A9ED6E4}"/>
    <pc:docChg chg="undo custSel modSld">
      <pc:chgData name="Rikke Bækgaard Christensen" userId="895b20d1-8a83-4427-801b-a124aada3673" providerId="ADAL" clId="{79A1E346-3BC0-4877-AE87-FF5E9A9ED6E4}" dt="2023-05-24T10:59:25.152" v="288" actId="1076"/>
      <pc:docMkLst>
        <pc:docMk/>
      </pc:docMkLst>
      <pc:sldChg chg="modSp mod">
        <pc:chgData name="Rikke Bækgaard Christensen" userId="895b20d1-8a83-4427-801b-a124aada3673" providerId="ADAL" clId="{79A1E346-3BC0-4877-AE87-FF5E9A9ED6E4}" dt="2023-05-24T10:50:20.163" v="158" actId="20577"/>
        <pc:sldMkLst>
          <pc:docMk/>
          <pc:sldMk cId="73905976" sldId="261"/>
        </pc:sldMkLst>
        <pc:spChg chg="mod">
          <ac:chgData name="Rikke Bækgaard Christensen" userId="895b20d1-8a83-4427-801b-a124aada3673" providerId="ADAL" clId="{79A1E346-3BC0-4877-AE87-FF5E9A9ED6E4}" dt="2023-05-24T10:47:09.212" v="113" actId="14100"/>
          <ac:spMkLst>
            <pc:docMk/>
            <pc:sldMk cId="73905976" sldId="261"/>
            <ac:spMk id="3" creationId="{0D20D33A-4058-C01C-E702-D8BE5059AC0B}"/>
          </ac:spMkLst>
        </pc:spChg>
        <pc:spChg chg="mod">
          <ac:chgData name="Rikke Bækgaard Christensen" userId="895b20d1-8a83-4427-801b-a124aada3673" providerId="ADAL" clId="{79A1E346-3BC0-4877-AE87-FF5E9A9ED6E4}" dt="2023-05-24T10:50:20.163" v="158" actId="20577"/>
          <ac:spMkLst>
            <pc:docMk/>
            <pc:sldMk cId="73905976" sldId="261"/>
            <ac:spMk id="6" creationId="{F71A18A0-9087-A8B8-302A-CAB336B962AE}"/>
          </ac:spMkLst>
        </pc:spChg>
        <pc:spChg chg="mod">
          <ac:chgData name="Rikke Bækgaard Christensen" userId="895b20d1-8a83-4427-801b-a124aada3673" providerId="ADAL" clId="{79A1E346-3BC0-4877-AE87-FF5E9A9ED6E4}" dt="2023-05-24T10:37:26.027" v="12" actId="14100"/>
          <ac:spMkLst>
            <pc:docMk/>
            <pc:sldMk cId="73905976" sldId="261"/>
            <ac:spMk id="7" creationId="{25A5A5AE-4795-892E-28FF-672100090C5F}"/>
          </ac:spMkLst>
        </pc:spChg>
        <pc:spChg chg="mod">
          <ac:chgData name="Rikke Bækgaard Christensen" userId="895b20d1-8a83-4427-801b-a124aada3673" providerId="ADAL" clId="{79A1E346-3BC0-4877-AE87-FF5E9A9ED6E4}" dt="2023-05-24T10:44:57.848" v="67" actId="14100"/>
          <ac:spMkLst>
            <pc:docMk/>
            <pc:sldMk cId="73905976" sldId="261"/>
            <ac:spMk id="8" creationId="{0D1C69BE-9EC8-2CFD-8E79-F5DCBC111940}"/>
          </ac:spMkLst>
        </pc:spChg>
        <pc:spChg chg="mod">
          <ac:chgData name="Rikke Bækgaard Christensen" userId="895b20d1-8a83-4427-801b-a124aada3673" providerId="ADAL" clId="{79A1E346-3BC0-4877-AE87-FF5E9A9ED6E4}" dt="2023-05-24T10:46:32.366" v="101" actId="14100"/>
          <ac:spMkLst>
            <pc:docMk/>
            <pc:sldMk cId="73905976" sldId="261"/>
            <ac:spMk id="9" creationId="{13B329F7-6146-A3BA-F130-D3C430265DBF}"/>
          </ac:spMkLst>
        </pc:spChg>
        <pc:spChg chg="mod">
          <ac:chgData name="Rikke Bækgaard Christensen" userId="895b20d1-8a83-4427-801b-a124aada3673" providerId="ADAL" clId="{79A1E346-3BC0-4877-AE87-FF5E9A9ED6E4}" dt="2023-05-24T10:48:14.135" v="119" actId="1076"/>
          <ac:spMkLst>
            <pc:docMk/>
            <pc:sldMk cId="73905976" sldId="261"/>
            <ac:spMk id="10" creationId="{57817DB8-F250-0ED6-E07B-2DD66BF251DE}"/>
          </ac:spMkLst>
        </pc:spChg>
        <pc:spChg chg="mod">
          <ac:chgData name="Rikke Bækgaard Christensen" userId="895b20d1-8a83-4427-801b-a124aada3673" providerId="ADAL" clId="{79A1E346-3BC0-4877-AE87-FF5E9A9ED6E4}" dt="2023-05-24T10:49:58.786" v="152" actId="20577"/>
          <ac:spMkLst>
            <pc:docMk/>
            <pc:sldMk cId="73905976" sldId="261"/>
            <ac:spMk id="11" creationId="{ECEF945B-236A-86B7-CE96-4752F8677B13}"/>
          </ac:spMkLst>
        </pc:spChg>
        <pc:spChg chg="mod">
          <ac:chgData name="Rikke Bækgaard Christensen" userId="895b20d1-8a83-4427-801b-a124aada3673" providerId="ADAL" clId="{79A1E346-3BC0-4877-AE87-FF5E9A9ED6E4}" dt="2023-05-24T10:49:13.426" v="127" actId="1076"/>
          <ac:spMkLst>
            <pc:docMk/>
            <pc:sldMk cId="73905976" sldId="261"/>
            <ac:spMk id="13" creationId="{9BEC8E4D-3614-716F-805B-6A1F113D409A}"/>
          </ac:spMkLst>
        </pc:spChg>
        <pc:spChg chg="mod">
          <ac:chgData name="Rikke Bækgaard Christensen" userId="895b20d1-8a83-4427-801b-a124aada3673" providerId="ADAL" clId="{79A1E346-3BC0-4877-AE87-FF5E9A9ED6E4}" dt="2023-05-24T10:49:10.714" v="126" actId="1076"/>
          <ac:spMkLst>
            <pc:docMk/>
            <pc:sldMk cId="73905976" sldId="261"/>
            <ac:spMk id="14" creationId="{35EF25A5-9BCB-186F-1F8E-FEB95E51F819}"/>
          </ac:spMkLst>
        </pc:spChg>
        <pc:spChg chg="mod">
          <ac:chgData name="Rikke Bækgaard Christensen" userId="895b20d1-8a83-4427-801b-a124aada3673" providerId="ADAL" clId="{79A1E346-3BC0-4877-AE87-FF5E9A9ED6E4}" dt="2023-05-24T10:47:47.325" v="114" actId="1076"/>
          <ac:spMkLst>
            <pc:docMk/>
            <pc:sldMk cId="73905976" sldId="261"/>
            <ac:spMk id="16" creationId="{B1EF5D81-41F9-FA08-F5EB-A97985ED410A}"/>
          </ac:spMkLst>
        </pc:spChg>
        <pc:spChg chg="mod">
          <ac:chgData name="Rikke Bækgaard Christensen" userId="895b20d1-8a83-4427-801b-a124aada3673" providerId="ADAL" clId="{79A1E346-3BC0-4877-AE87-FF5E9A9ED6E4}" dt="2023-05-24T10:46:37.683" v="105" actId="20577"/>
          <ac:spMkLst>
            <pc:docMk/>
            <pc:sldMk cId="73905976" sldId="261"/>
            <ac:spMk id="17" creationId="{5AD0E452-FC9A-E09C-8D9E-CBFB4DB1ACC6}"/>
          </ac:spMkLst>
        </pc:spChg>
        <pc:spChg chg="mod">
          <ac:chgData name="Rikke Bækgaard Christensen" userId="895b20d1-8a83-4427-801b-a124aada3673" providerId="ADAL" clId="{79A1E346-3BC0-4877-AE87-FF5E9A9ED6E4}" dt="2023-05-24T10:47:02.731" v="111" actId="1076"/>
          <ac:spMkLst>
            <pc:docMk/>
            <pc:sldMk cId="73905976" sldId="261"/>
            <ac:spMk id="18" creationId="{351D61FA-431B-EE76-987C-87DAF1180975}"/>
          </ac:spMkLst>
        </pc:spChg>
        <pc:spChg chg="mod">
          <ac:chgData name="Rikke Bækgaard Christensen" userId="895b20d1-8a83-4427-801b-a124aada3673" providerId="ADAL" clId="{79A1E346-3BC0-4877-AE87-FF5E9A9ED6E4}" dt="2023-05-24T10:48:48.974" v="123" actId="1076"/>
          <ac:spMkLst>
            <pc:docMk/>
            <pc:sldMk cId="73905976" sldId="261"/>
            <ac:spMk id="19" creationId="{10D3859E-89A5-D36B-5B03-8EEB1FDEB06C}"/>
          </ac:spMkLst>
        </pc:spChg>
        <pc:spChg chg="mod">
          <ac:chgData name="Rikke Bækgaard Christensen" userId="895b20d1-8a83-4427-801b-a124aada3673" providerId="ADAL" clId="{79A1E346-3BC0-4877-AE87-FF5E9A9ED6E4}" dt="2023-05-24T10:45:03.580" v="72" actId="20577"/>
          <ac:spMkLst>
            <pc:docMk/>
            <pc:sldMk cId="73905976" sldId="261"/>
            <ac:spMk id="21" creationId="{9CA39A89-138E-CEAE-3521-C674EDCF9736}"/>
          </ac:spMkLst>
        </pc:spChg>
      </pc:sldChg>
      <pc:sldChg chg="addSp delSp modSp mod delAnim modAnim">
        <pc:chgData name="Rikke Bækgaard Christensen" userId="895b20d1-8a83-4427-801b-a124aada3673" providerId="ADAL" clId="{79A1E346-3BC0-4877-AE87-FF5E9A9ED6E4}" dt="2023-05-24T10:59:25.152" v="288" actId="1076"/>
        <pc:sldMkLst>
          <pc:docMk/>
          <pc:sldMk cId="1745184003" sldId="2142532708"/>
        </pc:sldMkLst>
        <pc:spChg chg="add mod">
          <ac:chgData name="Rikke Bækgaard Christensen" userId="895b20d1-8a83-4427-801b-a124aada3673" providerId="ADAL" clId="{79A1E346-3BC0-4877-AE87-FF5E9A9ED6E4}" dt="2023-05-24T10:59:25.152" v="288" actId="1076"/>
          <ac:spMkLst>
            <pc:docMk/>
            <pc:sldMk cId="1745184003" sldId="2142532708"/>
            <ac:spMk id="2" creationId="{65A93E2A-41EB-8533-A185-09A991B45C64}"/>
          </ac:spMkLst>
        </pc:spChg>
        <pc:spChg chg="del mod">
          <ac:chgData name="Rikke Bækgaard Christensen" userId="895b20d1-8a83-4427-801b-a124aada3673" providerId="ADAL" clId="{79A1E346-3BC0-4877-AE87-FF5E9A9ED6E4}" dt="2023-05-24T10:54:05.999" v="199" actId="478"/>
          <ac:spMkLst>
            <pc:docMk/>
            <pc:sldMk cId="1745184003" sldId="2142532708"/>
            <ac:spMk id="14" creationId="{6EDB09BC-C561-F393-3DEB-67AA1E82DDA9}"/>
          </ac:spMkLst>
        </pc:spChg>
        <pc:spChg chg="mod">
          <ac:chgData name="Rikke Bækgaard Christensen" userId="895b20d1-8a83-4427-801b-a124aada3673" providerId="ADAL" clId="{79A1E346-3BC0-4877-AE87-FF5E9A9ED6E4}" dt="2023-05-24T10:52:38.547" v="172" actId="1076"/>
          <ac:spMkLst>
            <pc:docMk/>
            <pc:sldMk cId="1745184003" sldId="2142532708"/>
            <ac:spMk id="15" creationId="{973F4ED7-B802-FCB6-D4F0-48A5FA1407F6}"/>
          </ac:spMkLst>
        </pc:spChg>
        <pc:spChg chg="mod">
          <ac:chgData name="Rikke Bækgaard Christensen" userId="895b20d1-8a83-4427-801b-a124aada3673" providerId="ADAL" clId="{79A1E346-3BC0-4877-AE87-FF5E9A9ED6E4}" dt="2023-05-24T10:52:38.547" v="172" actId="1076"/>
          <ac:spMkLst>
            <pc:docMk/>
            <pc:sldMk cId="1745184003" sldId="2142532708"/>
            <ac:spMk id="16" creationId="{F5B1E67C-1A45-861F-7FAB-7CB73CBEA503}"/>
          </ac:spMkLst>
        </pc:spChg>
        <pc:graphicFrameChg chg="mod modGraphic">
          <ac:chgData name="Rikke Bækgaard Christensen" userId="895b20d1-8a83-4427-801b-a124aada3673" providerId="ADAL" clId="{79A1E346-3BC0-4877-AE87-FF5E9A9ED6E4}" dt="2023-05-24T10:59:16.107" v="285" actId="113"/>
          <ac:graphicFrameMkLst>
            <pc:docMk/>
            <pc:sldMk cId="1745184003" sldId="2142532708"/>
            <ac:graphicFrameMk id="13" creationId="{E4BAB8E2-6158-FE48-1CE5-4C2722FF3D1C}"/>
          </ac:graphicFrameMkLst>
        </pc:graphicFrameChg>
      </pc:sldChg>
    </pc:docChg>
  </pc:docChgLst>
  <pc:docChgLst>
    <pc:chgData name="Rikke Bækgaard Christensen" userId="895b20d1-8a83-4427-801b-a124aada3673" providerId="ADAL" clId="{0D12D599-3892-4B23-ABDC-73A8B4F6598B}"/>
    <pc:docChg chg="undo custSel addSld delSld modSld sldOrd">
      <pc:chgData name="Rikke Bækgaard Christensen" userId="895b20d1-8a83-4427-801b-a124aada3673" providerId="ADAL" clId="{0D12D599-3892-4B23-ABDC-73A8B4F6598B}" dt="2023-05-22T19:40:06.959" v="1282" actId="14100"/>
      <pc:docMkLst>
        <pc:docMk/>
      </pc:docMkLst>
      <pc:sldChg chg="delSp mod modNotesTx">
        <pc:chgData name="Rikke Bækgaard Christensen" userId="895b20d1-8a83-4427-801b-a124aada3673" providerId="ADAL" clId="{0D12D599-3892-4B23-ABDC-73A8B4F6598B}" dt="2023-05-22T18:33:44.461" v="191" actId="20577"/>
        <pc:sldMkLst>
          <pc:docMk/>
          <pc:sldMk cId="3242607430" sldId="266"/>
        </pc:sldMkLst>
        <pc:spChg chg="del">
          <ac:chgData name="Rikke Bækgaard Christensen" userId="895b20d1-8a83-4427-801b-a124aada3673" providerId="ADAL" clId="{0D12D599-3892-4B23-ABDC-73A8B4F6598B}" dt="2023-05-22T18:33:25.958" v="174" actId="478"/>
          <ac:spMkLst>
            <pc:docMk/>
            <pc:sldMk cId="3242607430" sldId="266"/>
            <ac:spMk id="2" creationId="{F0905B68-914E-D014-E728-4E2273DF4721}"/>
          </ac:spMkLst>
        </pc:spChg>
      </pc:sldChg>
      <pc:sldChg chg="del">
        <pc:chgData name="Rikke Bækgaard Christensen" userId="895b20d1-8a83-4427-801b-a124aada3673" providerId="ADAL" clId="{0D12D599-3892-4B23-ABDC-73A8B4F6598B}" dt="2023-05-22T18:29:02.198" v="3" actId="47"/>
        <pc:sldMkLst>
          <pc:docMk/>
          <pc:sldMk cId="603367075" sldId="448"/>
        </pc:sldMkLst>
      </pc:sldChg>
      <pc:sldChg chg="modSp mod">
        <pc:chgData name="Rikke Bækgaard Christensen" userId="895b20d1-8a83-4427-801b-a124aada3673" providerId="ADAL" clId="{0D12D599-3892-4B23-ABDC-73A8B4F6598B}" dt="2023-05-22T18:27:35.886" v="1" actId="14100"/>
        <pc:sldMkLst>
          <pc:docMk/>
          <pc:sldMk cId="83778715" sldId="458"/>
        </pc:sldMkLst>
        <pc:spChg chg="mod">
          <ac:chgData name="Rikke Bækgaard Christensen" userId="895b20d1-8a83-4427-801b-a124aada3673" providerId="ADAL" clId="{0D12D599-3892-4B23-ABDC-73A8B4F6598B}" dt="2023-05-22T18:27:35.886" v="1" actId="14100"/>
          <ac:spMkLst>
            <pc:docMk/>
            <pc:sldMk cId="83778715" sldId="458"/>
            <ac:spMk id="10" creationId="{9C09A792-153B-4E52-B316-3AE12AE9E8CF}"/>
          </ac:spMkLst>
        </pc:spChg>
      </pc:sldChg>
      <pc:sldChg chg="modSp add del mod">
        <pc:chgData name="Rikke Bækgaard Christensen" userId="895b20d1-8a83-4427-801b-a124aada3673" providerId="ADAL" clId="{0D12D599-3892-4B23-ABDC-73A8B4F6598B}" dt="2023-05-22T19:15:51.907" v="835" actId="47"/>
        <pc:sldMkLst>
          <pc:docMk/>
          <pc:sldMk cId="4214396104" sldId="459"/>
        </pc:sldMkLst>
        <pc:spChg chg="mod">
          <ac:chgData name="Rikke Bækgaard Christensen" userId="895b20d1-8a83-4427-801b-a124aada3673" providerId="ADAL" clId="{0D12D599-3892-4B23-ABDC-73A8B4F6598B}" dt="2023-05-22T18:58:06.654" v="440" actId="6549"/>
          <ac:spMkLst>
            <pc:docMk/>
            <pc:sldMk cId="4214396104" sldId="459"/>
            <ac:spMk id="2" creationId="{4C7520B3-BC44-7B8A-E8CB-293956381AC2}"/>
          </ac:spMkLst>
        </pc:spChg>
        <pc:spChg chg="mod">
          <ac:chgData name="Rikke Bækgaard Christensen" userId="895b20d1-8a83-4427-801b-a124aada3673" providerId="ADAL" clId="{0D12D599-3892-4B23-ABDC-73A8B4F6598B}" dt="2023-05-22T18:58:37.978" v="448" actId="1076"/>
          <ac:spMkLst>
            <pc:docMk/>
            <pc:sldMk cId="4214396104" sldId="459"/>
            <ac:spMk id="3" creationId="{E9487C80-EDAE-9E38-D28D-FBA6750A3389}"/>
          </ac:spMkLst>
        </pc:spChg>
        <pc:spChg chg="mod">
          <ac:chgData name="Rikke Bækgaard Christensen" userId="895b20d1-8a83-4427-801b-a124aada3673" providerId="ADAL" clId="{0D12D599-3892-4B23-ABDC-73A8B4F6598B}" dt="2023-05-22T18:58:40.596" v="449" actId="1076"/>
          <ac:spMkLst>
            <pc:docMk/>
            <pc:sldMk cId="4214396104" sldId="459"/>
            <ac:spMk id="7" creationId="{A9FC630A-B6F3-B577-17E6-05792A2B38B3}"/>
          </ac:spMkLst>
        </pc:spChg>
        <pc:spChg chg="mod">
          <ac:chgData name="Rikke Bækgaard Christensen" userId="895b20d1-8a83-4427-801b-a124aada3673" providerId="ADAL" clId="{0D12D599-3892-4B23-ABDC-73A8B4F6598B}" dt="2023-05-22T18:58:43.869" v="450" actId="1076"/>
          <ac:spMkLst>
            <pc:docMk/>
            <pc:sldMk cId="4214396104" sldId="459"/>
            <ac:spMk id="8" creationId="{AB043ED5-9F9F-FA8F-2CC0-8F33E85BCE10}"/>
          </ac:spMkLst>
        </pc:spChg>
        <pc:spChg chg="mod">
          <ac:chgData name="Rikke Bækgaard Christensen" userId="895b20d1-8a83-4427-801b-a124aada3673" providerId="ADAL" clId="{0D12D599-3892-4B23-ABDC-73A8B4F6598B}" dt="2023-05-22T18:58:46.678" v="451" actId="1076"/>
          <ac:spMkLst>
            <pc:docMk/>
            <pc:sldMk cId="4214396104" sldId="459"/>
            <ac:spMk id="9" creationId="{74665E24-E388-D869-86FC-AF79AF289CBF}"/>
          </ac:spMkLst>
        </pc:spChg>
      </pc:sldChg>
      <pc:sldChg chg="addSp delSp modSp mod modNotesTx">
        <pc:chgData name="Rikke Bækgaard Christensen" userId="895b20d1-8a83-4427-801b-a124aada3673" providerId="ADAL" clId="{0D12D599-3892-4B23-ABDC-73A8B4F6598B}" dt="2023-05-22T19:29:04.651" v="1002" actId="1076"/>
        <pc:sldMkLst>
          <pc:docMk/>
          <pc:sldMk cId="144764169" sldId="2142532675"/>
        </pc:sldMkLst>
        <pc:spChg chg="mod">
          <ac:chgData name="Rikke Bækgaard Christensen" userId="895b20d1-8a83-4427-801b-a124aada3673" providerId="ADAL" clId="{0D12D599-3892-4B23-ABDC-73A8B4F6598B}" dt="2023-05-22T18:46:35.455" v="280" actId="1076"/>
          <ac:spMkLst>
            <pc:docMk/>
            <pc:sldMk cId="144764169" sldId="2142532675"/>
            <ac:spMk id="2" creationId="{0F903210-DFEB-4075-A36D-6E8E55464110}"/>
          </ac:spMkLst>
        </pc:spChg>
        <pc:spChg chg="mod">
          <ac:chgData name="Rikke Bækgaard Christensen" userId="895b20d1-8a83-4427-801b-a124aada3673" providerId="ADAL" clId="{0D12D599-3892-4B23-ABDC-73A8B4F6598B}" dt="2023-05-22T18:46:35.455" v="280" actId="1076"/>
          <ac:spMkLst>
            <pc:docMk/>
            <pc:sldMk cId="144764169" sldId="2142532675"/>
            <ac:spMk id="3" creationId="{E7A27F3E-02A1-4D79-A243-A6FABBAB9CEE}"/>
          </ac:spMkLst>
        </pc:spChg>
        <pc:spChg chg="mod">
          <ac:chgData name="Rikke Bækgaard Christensen" userId="895b20d1-8a83-4427-801b-a124aada3673" providerId="ADAL" clId="{0D12D599-3892-4B23-ABDC-73A8B4F6598B}" dt="2023-05-22T18:46:35.455" v="280" actId="1076"/>
          <ac:spMkLst>
            <pc:docMk/>
            <pc:sldMk cId="144764169" sldId="2142532675"/>
            <ac:spMk id="4" creationId="{8EBBFD8F-26DE-666A-975B-4B9ED91F7ACB}"/>
          </ac:spMkLst>
        </pc:spChg>
        <pc:spChg chg="add del mod">
          <ac:chgData name="Rikke Bækgaard Christensen" userId="895b20d1-8a83-4427-801b-a124aada3673" providerId="ADAL" clId="{0D12D599-3892-4B23-ABDC-73A8B4F6598B}" dt="2023-05-22T18:34:28.729" v="195"/>
          <ac:spMkLst>
            <pc:docMk/>
            <pc:sldMk cId="144764169" sldId="2142532675"/>
            <ac:spMk id="5" creationId="{620C3E45-477E-94A9-DD19-276D859B4DA2}"/>
          </ac:spMkLst>
        </pc:spChg>
        <pc:spChg chg="mod">
          <ac:chgData name="Rikke Bækgaard Christensen" userId="895b20d1-8a83-4427-801b-a124aada3673" providerId="ADAL" clId="{0D12D599-3892-4B23-ABDC-73A8B4F6598B}" dt="2023-05-22T18:46:22" v="278" actId="1076"/>
          <ac:spMkLst>
            <pc:docMk/>
            <pc:sldMk cId="144764169" sldId="2142532675"/>
            <ac:spMk id="6" creationId="{54037090-C44D-4B38-87AA-3394041C5CD9}"/>
          </ac:spMkLst>
        </pc:spChg>
        <pc:spChg chg="mod">
          <ac:chgData name="Rikke Bækgaard Christensen" userId="895b20d1-8a83-4427-801b-a124aada3673" providerId="ADAL" clId="{0D12D599-3892-4B23-ABDC-73A8B4F6598B}" dt="2023-05-22T18:46:26.046" v="279" actId="1076"/>
          <ac:spMkLst>
            <pc:docMk/>
            <pc:sldMk cId="144764169" sldId="2142532675"/>
            <ac:spMk id="7" creationId="{5B963891-B359-4834-BDE3-59D466D525FF}"/>
          </ac:spMkLst>
        </pc:spChg>
        <pc:spChg chg="mod">
          <ac:chgData name="Rikke Bækgaard Christensen" userId="895b20d1-8a83-4427-801b-a124aada3673" providerId="ADAL" clId="{0D12D599-3892-4B23-ABDC-73A8B4F6598B}" dt="2023-05-22T18:46:35.455" v="280" actId="1076"/>
          <ac:spMkLst>
            <pc:docMk/>
            <pc:sldMk cId="144764169" sldId="2142532675"/>
            <ac:spMk id="8" creationId="{292C7F09-3A9E-4FE5-BBA5-08930DF385B8}"/>
          </ac:spMkLst>
        </pc:spChg>
        <pc:spChg chg="add mod">
          <ac:chgData name="Rikke Bækgaard Christensen" userId="895b20d1-8a83-4427-801b-a124aada3673" providerId="ADAL" clId="{0D12D599-3892-4B23-ABDC-73A8B4F6598B}" dt="2023-05-22T18:34:42.236" v="199" actId="122"/>
          <ac:spMkLst>
            <pc:docMk/>
            <pc:sldMk cId="144764169" sldId="2142532675"/>
            <ac:spMk id="9" creationId="{0333613D-589D-D8B6-2406-353A2FBC1224}"/>
          </ac:spMkLst>
        </pc:spChg>
        <pc:spChg chg="mod">
          <ac:chgData name="Rikke Bækgaard Christensen" userId="895b20d1-8a83-4427-801b-a124aada3673" providerId="ADAL" clId="{0D12D599-3892-4B23-ABDC-73A8B4F6598B}" dt="2023-05-22T18:46:35.455" v="280" actId="1076"/>
          <ac:spMkLst>
            <pc:docMk/>
            <pc:sldMk cId="144764169" sldId="2142532675"/>
            <ac:spMk id="10" creationId="{685F200E-D5E2-4263-87FD-1748CABD5FD1}"/>
          </ac:spMkLst>
        </pc:spChg>
        <pc:spChg chg="mod">
          <ac:chgData name="Rikke Bækgaard Christensen" userId="895b20d1-8a83-4427-801b-a124aada3673" providerId="ADAL" clId="{0D12D599-3892-4B23-ABDC-73A8B4F6598B}" dt="2023-05-22T18:46:35.455" v="280" actId="1076"/>
          <ac:spMkLst>
            <pc:docMk/>
            <pc:sldMk cId="144764169" sldId="2142532675"/>
            <ac:spMk id="11" creationId="{1CD60C90-C8B2-4BEB-8751-C98B81933F5A}"/>
          </ac:spMkLst>
        </pc:spChg>
        <pc:spChg chg="mod">
          <ac:chgData name="Rikke Bækgaard Christensen" userId="895b20d1-8a83-4427-801b-a124aada3673" providerId="ADAL" clId="{0D12D599-3892-4B23-ABDC-73A8B4F6598B}" dt="2023-05-22T18:46:35.455" v="280" actId="1076"/>
          <ac:spMkLst>
            <pc:docMk/>
            <pc:sldMk cId="144764169" sldId="2142532675"/>
            <ac:spMk id="12" creationId="{177A7465-721A-4549-B150-B809BC1AC21A}"/>
          </ac:spMkLst>
        </pc:spChg>
        <pc:spChg chg="add mod">
          <ac:chgData name="Rikke Bækgaard Christensen" userId="895b20d1-8a83-4427-801b-a124aada3673" providerId="ADAL" clId="{0D12D599-3892-4B23-ABDC-73A8B4F6598B}" dt="2023-05-22T18:46:43.600" v="281" actId="14100"/>
          <ac:spMkLst>
            <pc:docMk/>
            <pc:sldMk cId="144764169" sldId="2142532675"/>
            <ac:spMk id="13" creationId="{B127ECCF-F2F8-1235-9A63-5422B3C15095}"/>
          </ac:spMkLst>
        </pc:spChg>
        <pc:spChg chg="add del">
          <ac:chgData name="Rikke Bækgaard Christensen" userId="895b20d1-8a83-4427-801b-a124aada3673" providerId="ADAL" clId="{0D12D599-3892-4B23-ABDC-73A8B4F6598B}" dt="2023-05-22T18:40:17.064" v="244"/>
          <ac:spMkLst>
            <pc:docMk/>
            <pc:sldMk cId="144764169" sldId="2142532675"/>
            <ac:spMk id="14" creationId="{F340C90A-A93C-3F76-71EB-0FD829245EBD}"/>
          </ac:spMkLst>
        </pc:spChg>
        <pc:spChg chg="add del mod">
          <ac:chgData name="Rikke Bækgaard Christensen" userId="895b20d1-8a83-4427-801b-a124aada3673" providerId="ADAL" clId="{0D12D599-3892-4B23-ABDC-73A8B4F6598B}" dt="2023-05-22T18:54:03.773" v="424" actId="478"/>
          <ac:spMkLst>
            <pc:docMk/>
            <pc:sldMk cId="144764169" sldId="2142532675"/>
            <ac:spMk id="15" creationId="{4915FC0B-006D-29DE-17F1-15940F4E2F93}"/>
          </ac:spMkLst>
        </pc:spChg>
        <pc:spChg chg="add del mod">
          <ac:chgData name="Rikke Bækgaard Christensen" userId="895b20d1-8a83-4427-801b-a124aada3673" providerId="ADAL" clId="{0D12D599-3892-4B23-ABDC-73A8B4F6598B}" dt="2023-05-22T18:54:01.319" v="423" actId="478"/>
          <ac:spMkLst>
            <pc:docMk/>
            <pc:sldMk cId="144764169" sldId="2142532675"/>
            <ac:spMk id="16" creationId="{2D351127-4017-9FD0-4F30-209E43AEF54E}"/>
          </ac:spMkLst>
        </pc:spChg>
        <pc:spChg chg="mod">
          <ac:chgData name="Rikke Bækgaard Christensen" userId="895b20d1-8a83-4427-801b-a124aada3673" providerId="ADAL" clId="{0D12D599-3892-4B23-ABDC-73A8B4F6598B}" dt="2023-05-22T18:46:35.455" v="280" actId="1076"/>
          <ac:spMkLst>
            <pc:docMk/>
            <pc:sldMk cId="144764169" sldId="2142532675"/>
            <ac:spMk id="17" creationId="{25E0197A-8F9D-4685-B11F-E206E98A90F2}"/>
          </ac:spMkLst>
        </pc:spChg>
        <pc:spChg chg="del">
          <ac:chgData name="Rikke Bækgaard Christensen" userId="895b20d1-8a83-4427-801b-a124aada3673" providerId="ADAL" clId="{0D12D599-3892-4B23-ABDC-73A8B4F6598B}" dt="2023-05-22T18:46:18.437" v="277" actId="478"/>
          <ac:spMkLst>
            <pc:docMk/>
            <pc:sldMk cId="144764169" sldId="2142532675"/>
            <ac:spMk id="29" creationId="{BE0CA279-1E41-570D-9ED0-77E5EE06AE81}"/>
          </ac:spMkLst>
        </pc:spChg>
        <pc:picChg chg="add mod">
          <ac:chgData name="Rikke Bækgaard Christensen" userId="895b20d1-8a83-4427-801b-a124aada3673" providerId="ADAL" clId="{0D12D599-3892-4B23-ABDC-73A8B4F6598B}" dt="2023-05-22T19:29:04.651" v="1002" actId="1076"/>
          <ac:picMkLst>
            <pc:docMk/>
            <pc:sldMk cId="144764169" sldId="2142532675"/>
            <ac:picMk id="1026" creationId="{856540A7-39B5-CDF6-E165-67DC0B6A9B9D}"/>
          </ac:picMkLst>
        </pc:picChg>
        <pc:picChg chg="add mod">
          <ac:chgData name="Rikke Bækgaard Christensen" userId="895b20d1-8a83-4427-801b-a124aada3673" providerId="ADAL" clId="{0D12D599-3892-4B23-ABDC-73A8B4F6598B}" dt="2023-05-22T18:51:15.611" v="313" actId="1076"/>
          <ac:picMkLst>
            <pc:docMk/>
            <pc:sldMk cId="144764169" sldId="2142532675"/>
            <ac:picMk id="1028" creationId="{546BA23D-1D03-A9B5-ED38-F341028ED29E}"/>
          </ac:picMkLst>
        </pc:picChg>
        <pc:picChg chg="add mod">
          <ac:chgData name="Rikke Bækgaard Christensen" userId="895b20d1-8a83-4427-801b-a124aada3673" providerId="ADAL" clId="{0D12D599-3892-4B23-ABDC-73A8B4F6598B}" dt="2023-05-22T18:51:13.721" v="312" actId="1076"/>
          <ac:picMkLst>
            <pc:docMk/>
            <pc:sldMk cId="144764169" sldId="2142532675"/>
            <ac:picMk id="1030" creationId="{B404DC3C-2B3B-64EF-D1DD-D81F430198E3}"/>
          </ac:picMkLst>
        </pc:picChg>
        <pc:picChg chg="add mod">
          <ac:chgData name="Rikke Bækgaard Christensen" userId="895b20d1-8a83-4427-801b-a124aada3673" providerId="ADAL" clId="{0D12D599-3892-4B23-ABDC-73A8B4F6598B}" dt="2023-05-22T18:49:13.141" v="300" actId="1076"/>
          <ac:picMkLst>
            <pc:docMk/>
            <pc:sldMk cId="144764169" sldId="2142532675"/>
            <ac:picMk id="1032" creationId="{2B7C7A9F-18C4-F877-F684-D1B59814AFBC}"/>
          </ac:picMkLst>
        </pc:picChg>
        <pc:picChg chg="add del">
          <ac:chgData name="Rikke Bækgaard Christensen" userId="895b20d1-8a83-4427-801b-a124aada3673" providerId="ADAL" clId="{0D12D599-3892-4B23-ABDC-73A8B4F6598B}" dt="2023-05-22T18:38:57.705" v="240" actId="478"/>
          <ac:picMkLst>
            <pc:docMk/>
            <pc:sldMk cId="144764169" sldId="2142532675"/>
            <ac:picMk id="1034" creationId="{6EFAA19E-25D4-8C5F-3ABB-A99955CF52DD}"/>
          </ac:picMkLst>
        </pc:picChg>
        <pc:picChg chg="add del">
          <ac:chgData name="Rikke Bækgaard Christensen" userId="895b20d1-8a83-4427-801b-a124aada3673" providerId="ADAL" clId="{0D12D599-3892-4B23-ABDC-73A8B4F6598B}" dt="2023-05-22T18:39:47.763" v="242" actId="478"/>
          <ac:picMkLst>
            <pc:docMk/>
            <pc:sldMk cId="144764169" sldId="2142532675"/>
            <ac:picMk id="1036" creationId="{CA8BF187-D251-190D-2291-E549DEC13929}"/>
          </ac:picMkLst>
        </pc:picChg>
        <pc:picChg chg="add mod">
          <ac:chgData name="Rikke Bækgaard Christensen" userId="895b20d1-8a83-4427-801b-a124aada3673" providerId="ADAL" clId="{0D12D599-3892-4B23-ABDC-73A8B4F6598B}" dt="2023-05-22T18:51:19.053" v="314" actId="1076"/>
          <ac:picMkLst>
            <pc:docMk/>
            <pc:sldMk cId="144764169" sldId="2142532675"/>
            <ac:picMk id="1040" creationId="{B6B6E7E3-33AF-187C-C3A0-4C8BBAECC3E3}"/>
          </ac:picMkLst>
        </pc:picChg>
        <pc:picChg chg="add mod">
          <ac:chgData name="Rikke Bækgaard Christensen" userId="895b20d1-8a83-4427-801b-a124aada3673" providerId="ADAL" clId="{0D12D599-3892-4B23-ABDC-73A8B4F6598B}" dt="2023-05-22T18:49:18.418" v="302" actId="1076"/>
          <ac:picMkLst>
            <pc:docMk/>
            <pc:sldMk cId="144764169" sldId="2142532675"/>
            <ac:picMk id="1042" creationId="{3FDE6919-27BB-95B5-1DE9-51A38CC62AEA}"/>
          </ac:picMkLst>
        </pc:picChg>
        <pc:picChg chg="add mod">
          <ac:chgData name="Rikke Bækgaard Christensen" userId="895b20d1-8a83-4427-801b-a124aada3673" providerId="ADAL" clId="{0D12D599-3892-4B23-ABDC-73A8B4F6598B}" dt="2023-05-22T18:53:56.793" v="422" actId="1076"/>
          <ac:picMkLst>
            <pc:docMk/>
            <pc:sldMk cId="144764169" sldId="2142532675"/>
            <ac:picMk id="1044" creationId="{FEB26AAB-A112-4358-1A34-3D068D9B4E14}"/>
          </ac:picMkLst>
        </pc:picChg>
        <pc:picChg chg="add mod">
          <ac:chgData name="Rikke Bækgaard Christensen" userId="895b20d1-8a83-4427-801b-a124aada3673" providerId="ADAL" clId="{0D12D599-3892-4B23-ABDC-73A8B4F6598B}" dt="2023-05-22T18:49:20.189" v="303" actId="1076"/>
          <ac:picMkLst>
            <pc:docMk/>
            <pc:sldMk cId="144764169" sldId="2142532675"/>
            <ac:picMk id="1046" creationId="{6C3A2E37-7D1F-6262-7C78-88AAACC708C3}"/>
          </ac:picMkLst>
        </pc:picChg>
        <pc:picChg chg="add del mod">
          <ac:chgData name="Rikke Bækgaard Christensen" userId="895b20d1-8a83-4427-801b-a124aada3673" providerId="ADAL" clId="{0D12D599-3892-4B23-ABDC-73A8B4F6598B}" dt="2023-05-22T18:51:08.703" v="311" actId="478"/>
          <ac:picMkLst>
            <pc:docMk/>
            <pc:sldMk cId="144764169" sldId="2142532675"/>
            <ac:picMk id="1048" creationId="{348EE0BE-1A94-06E4-45CA-29E6CACCE33E}"/>
          </ac:picMkLst>
        </pc:picChg>
        <pc:picChg chg="add del mod">
          <ac:chgData name="Rikke Bækgaard Christensen" userId="895b20d1-8a83-4427-801b-a124aada3673" providerId="ADAL" clId="{0D12D599-3892-4B23-ABDC-73A8B4F6598B}" dt="2023-05-22T18:52:03.015" v="324" actId="478"/>
          <ac:picMkLst>
            <pc:docMk/>
            <pc:sldMk cId="144764169" sldId="2142532675"/>
            <ac:picMk id="1050" creationId="{77F0F348-F0D7-5F11-3684-A3C0036A09B7}"/>
          </ac:picMkLst>
        </pc:picChg>
        <pc:picChg chg="add mod">
          <ac:chgData name="Rikke Bækgaard Christensen" userId="895b20d1-8a83-4427-801b-a124aada3673" providerId="ADAL" clId="{0D12D599-3892-4B23-ABDC-73A8B4F6598B}" dt="2023-05-22T18:55:22.859" v="431" actId="1076"/>
          <ac:picMkLst>
            <pc:docMk/>
            <pc:sldMk cId="144764169" sldId="2142532675"/>
            <ac:picMk id="1052" creationId="{0E4477C0-74B2-ABDE-FC7A-34AE106C0DE5}"/>
          </ac:picMkLst>
        </pc:picChg>
        <pc:picChg chg="add mod">
          <ac:chgData name="Rikke Bækgaard Christensen" userId="895b20d1-8a83-4427-801b-a124aada3673" providerId="ADAL" clId="{0D12D599-3892-4B23-ABDC-73A8B4F6598B}" dt="2023-05-22T18:55:24.564" v="432" actId="1076"/>
          <ac:picMkLst>
            <pc:docMk/>
            <pc:sldMk cId="144764169" sldId="2142532675"/>
            <ac:picMk id="1054" creationId="{6AE84FA3-C9C7-C54B-6369-55B6CCE28F7F}"/>
          </ac:picMkLst>
        </pc:picChg>
      </pc:sldChg>
      <pc:sldChg chg="delSp mod modNotesTx">
        <pc:chgData name="Rikke Bækgaard Christensen" userId="895b20d1-8a83-4427-801b-a124aada3673" providerId="ADAL" clId="{0D12D599-3892-4B23-ABDC-73A8B4F6598B}" dt="2023-05-22T18:33:37.450" v="184" actId="20577"/>
        <pc:sldMkLst>
          <pc:docMk/>
          <pc:sldMk cId="848384902" sldId="2142532705"/>
        </pc:sldMkLst>
        <pc:spChg chg="del">
          <ac:chgData name="Rikke Bækgaard Christensen" userId="895b20d1-8a83-4427-801b-a124aada3673" providerId="ADAL" clId="{0D12D599-3892-4B23-ABDC-73A8B4F6598B}" dt="2023-05-22T18:33:22.386" v="173" actId="478"/>
          <ac:spMkLst>
            <pc:docMk/>
            <pc:sldMk cId="848384902" sldId="2142532705"/>
            <ac:spMk id="4" creationId="{BF2FFF2E-BD2C-C1B0-F2EA-541CBEAAADD3}"/>
          </ac:spMkLst>
        </pc:spChg>
      </pc:sldChg>
      <pc:sldChg chg="delSp mod modNotesTx">
        <pc:chgData name="Rikke Bækgaard Christensen" userId="895b20d1-8a83-4427-801b-a124aada3673" providerId="ADAL" clId="{0D12D599-3892-4B23-ABDC-73A8B4F6598B}" dt="2023-05-22T18:33:34.016" v="179" actId="20577"/>
        <pc:sldMkLst>
          <pc:docMk/>
          <pc:sldMk cId="2414849707" sldId="2142532707"/>
        </pc:sldMkLst>
        <pc:spChg chg="del">
          <ac:chgData name="Rikke Bækgaard Christensen" userId="895b20d1-8a83-4427-801b-a124aada3673" providerId="ADAL" clId="{0D12D599-3892-4B23-ABDC-73A8B4F6598B}" dt="2023-05-22T18:33:19.149" v="172" actId="478"/>
          <ac:spMkLst>
            <pc:docMk/>
            <pc:sldMk cId="2414849707" sldId="2142532707"/>
            <ac:spMk id="3" creationId="{13755838-FEE3-D003-DBFF-64F9F145762C}"/>
          </ac:spMkLst>
        </pc:spChg>
      </pc:sldChg>
      <pc:sldChg chg="del">
        <pc:chgData name="Rikke Bækgaard Christensen" userId="895b20d1-8a83-4427-801b-a124aada3673" providerId="ADAL" clId="{0D12D599-3892-4B23-ABDC-73A8B4F6598B}" dt="2023-05-22T18:58:01.892" v="435" actId="47"/>
        <pc:sldMkLst>
          <pc:docMk/>
          <pc:sldMk cId="3817010588" sldId="2142532712"/>
        </pc:sldMkLst>
      </pc:sldChg>
      <pc:sldChg chg="add del">
        <pc:chgData name="Rikke Bækgaard Christensen" userId="895b20d1-8a83-4427-801b-a124aada3673" providerId="ADAL" clId="{0D12D599-3892-4B23-ABDC-73A8B4F6598B}" dt="2023-05-22T18:29:07.418" v="5" actId="47"/>
        <pc:sldMkLst>
          <pc:docMk/>
          <pc:sldMk cId="4008617824" sldId="2142532713"/>
        </pc:sldMkLst>
      </pc:sldChg>
      <pc:sldChg chg="addSp delSp modSp add mod modAnim">
        <pc:chgData name="Rikke Bækgaard Christensen" userId="895b20d1-8a83-4427-801b-a124aada3673" providerId="ADAL" clId="{0D12D599-3892-4B23-ABDC-73A8B4F6598B}" dt="2023-05-22T18:32:51.015" v="171" actId="478"/>
        <pc:sldMkLst>
          <pc:docMk/>
          <pc:sldMk cId="1462327192" sldId="2142532714"/>
        </pc:sldMkLst>
        <pc:spChg chg="add mod">
          <ac:chgData name="Rikke Bækgaard Christensen" userId="895b20d1-8a83-4427-801b-a124aada3673" providerId="ADAL" clId="{0D12D599-3892-4B23-ABDC-73A8B4F6598B}" dt="2023-05-22T18:32:47.917" v="170" actId="1076"/>
          <ac:spMkLst>
            <pc:docMk/>
            <pc:sldMk cId="1462327192" sldId="2142532714"/>
            <ac:spMk id="3" creationId="{6A4353BE-55CC-09D8-C7E2-5E87437EB6F7}"/>
          </ac:spMkLst>
        </pc:spChg>
        <pc:spChg chg="del">
          <ac:chgData name="Rikke Bækgaard Christensen" userId="895b20d1-8a83-4427-801b-a124aada3673" providerId="ADAL" clId="{0D12D599-3892-4B23-ABDC-73A8B4F6598B}" dt="2023-05-22T18:32:51.015" v="171" actId="478"/>
          <ac:spMkLst>
            <pc:docMk/>
            <pc:sldMk cId="1462327192" sldId="2142532714"/>
            <ac:spMk id="5" creationId="{75FA1DDE-0D33-B14B-F2AD-A54E24C97974}"/>
          </ac:spMkLst>
        </pc:spChg>
        <pc:spChg chg="add mod">
          <ac:chgData name="Rikke Bækgaard Christensen" userId="895b20d1-8a83-4427-801b-a124aada3673" providerId="ADAL" clId="{0D12D599-3892-4B23-ABDC-73A8B4F6598B}" dt="2023-05-22T18:32:47.917" v="170" actId="1076"/>
          <ac:spMkLst>
            <pc:docMk/>
            <pc:sldMk cId="1462327192" sldId="2142532714"/>
            <ac:spMk id="6" creationId="{B437844C-0613-CF32-9A82-6D283E69B30E}"/>
          </ac:spMkLst>
        </pc:spChg>
        <pc:spChg chg="mod">
          <ac:chgData name="Rikke Bækgaard Christensen" userId="895b20d1-8a83-4427-801b-a124aada3673" providerId="ADAL" clId="{0D12D599-3892-4B23-ABDC-73A8B4F6598B}" dt="2023-05-22T18:32:47.917" v="170" actId="1076"/>
          <ac:spMkLst>
            <pc:docMk/>
            <pc:sldMk cId="1462327192" sldId="2142532714"/>
            <ac:spMk id="10" creationId="{9C09A792-153B-4E52-B316-3AE12AE9E8CF}"/>
          </ac:spMkLst>
        </pc:spChg>
        <pc:graphicFrameChg chg="del">
          <ac:chgData name="Rikke Bækgaard Christensen" userId="895b20d1-8a83-4427-801b-a124aada3673" providerId="ADAL" clId="{0D12D599-3892-4B23-ABDC-73A8B4F6598B}" dt="2023-05-22T18:29:10.995" v="6" actId="478"/>
          <ac:graphicFrameMkLst>
            <pc:docMk/>
            <pc:sldMk cId="1462327192" sldId="2142532714"/>
            <ac:graphicFrameMk id="2" creationId="{93BF35BF-C3A3-4C8F-8C32-D8967A394FAD}"/>
          </ac:graphicFrameMkLst>
        </pc:graphicFrameChg>
        <pc:picChg chg="add mod">
          <ac:chgData name="Rikke Bækgaard Christensen" userId="895b20d1-8a83-4427-801b-a124aada3673" providerId="ADAL" clId="{0D12D599-3892-4B23-ABDC-73A8B4F6598B}" dt="2023-05-22T18:32:41.077" v="169" actId="1076"/>
          <ac:picMkLst>
            <pc:docMk/>
            <pc:sldMk cId="1462327192" sldId="2142532714"/>
            <ac:picMk id="7" creationId="{FF92F95C-64F2-33EF-894B-62D030816F9E}"/>
          </ac:picMkLst>
        </pc:picChg>
      </pc:sldChg>
      <pc:sldChg chg="addSp delSp modSp new mod">
        <pc:chgData name="Rikke Bækgaard Christensen" userId="895b20d1-8a83-4427-801b-a124aada3673" providerId="ADAL" clId="{0D12D599-3892-4B23-ABDC-73A8B4F6598B}" dt="2023-05-22T19:09:24.141" v="770" actId="14100"/>
        <pc:sldMkLst>
          <pc:docMk/>
          <pc:sldMk cId="2814283944" sldId="2142532715"/>
        </pc:sldMkLst>
        <pc:spChg chg="del">
          <ac:chgData name="Rikke Bækgaard Christensen" userId="895b20d1-8a83-4427-801b-a124aada3673" providerId="ADAL" clId="{0D12D599-3892-4B23-ABDC-73A8B4F6598B}" dt="2023-05-22T19:02:58.508" v="454" actId="478"/>
          <ac:spMkLst>
            <pc:docMk/>
            <pc:sldMk cId="2814283944" sldId="2142532715"/>
            <ac:spMk id="2" creationId="{D9574E68-0877-C838-F85C-B0EE164DC9C5}"/>
          </ac:spMkLst>
        </pc:spChg>
        <pc:spChg chg="del">
          <ac:chgData name="Rikke Bækgaard Christensen" userId="895b20d1-8a83-4427-801b-a124aada3673" providerId="ADAL" clId="{0D12D599-3892-4B23-ABDC-73A8B4F6598B}" dt="2023-05-22T19:02:57.375" v="453" actId="478"/>
          <ac:spMkLst>
            <pc:docMk/>
            <pc:sldMk cId="2814283944" sldId="2142532715"/>
            <ac:spMk id="3" creationId="{76800062-99A8-DB9F-CF30-5DAC9A191EEA}"/>
          </ac:spMkLst>
        </pc:spChg>
        <pc:spChg chg="add mod">
          <ac:chgData name="Rikke Bækgaard Christensen" userId="895b20d1-8a83-4427-801b-a124aada3673" providerId="ADAL" clId="{0D12D599-3892-4B23-ABDC-73A8B4F6598B}" dt="2023-05-22T19:03:32.967" v="476" actId="20577"/>
          <ac:spMkLst>
            <pc:docMk/>
            <pc:sldMk cId="2814283944" sldId="2142532715"/>
            <ac:spMk id="4" creationId="{FEE13479-C75E-E6B7-2328-4987115E6FCE}"/>
          </ac:spMkLst>
        </pc:spChg>
        <pc:picChg chg="add mod">
          <ac:chgData name="Rikke Bækgaard Christensen" userId="895b20d1-8a83-4427-801b-a124aada3673" providerId="ADAL" clId="{0D12D599-3892-4B23-ABDC-73A8B4F6598B}" dt="2023-05-22T19:09:24.141" v="770" actId="14100"/>
          <ac:picMkLst>
            <pc:docMk/>
            <pc:sldMk cId="2814283944" sldId="2142532715"/>
            <ac:picMk id="6" creationId="{5F1E3268-711B-DF3F-A0C3-E04233DB2588}"/>
          </ac:picMkLst>
        </pc:picChg>
        <pc:picChg chg="add del">
          <ac:chgData name="Rikke Bækgaard Christensen" userId="895b20d1-8a83-4427-801b-a124aada3673" providerId="ADAL" clId="{0D12D599-3892-4B23-ABDC-73A8B4F6598B}" dt="2023-05-22T19:04:10.720" v="481" actId="22"/>
          <ac:picMkLst>
            <pc:docMk/>
            <pc:sldMk cId="2814283944" sldId="2142532715"/>
            <ac:picMk id="8" creationId="{64DAE4E4-47D6-0B8E-DB7D-393C13137268}"/>
          </ac:picMkLst>
        </pc:picChg>
        <pc:picChg chg="add del mod">
          <ac:chgData name="Rikke Bækgaard Christensen" userId="895b20d1-8a83-4427-801b-a124aada3673" providerId="ADAL" clId="{0D12D599-3892-4B23-ABDC-73A8B4F6598B}" dt="2023-05-22T19:04:02.879" v="479" actId="478"/>
          <ac:picMkLst>
            <pc:docMk/>
            <pc:sldMk cId="2814283944" sldId="2142532715"/>
            <ac:picMk id="2050" creationId="{3EA6E4D8-D8C4-CD70-C470-A51EFA501594}"/>
          </ac:picMkLst>
        </pc:picChg>
      </pc:sldChg>
      <pc:sldChg chg="addSp delSp modSp add mod">
        <pc:chgData name="Rikke Bækgaard Christensen" userId="895b20d1-8a83-4427-801b-a124aada3673" providerId="ADAL" clId="{0D12D599-3892-4B23-ABDC-73A8B4F6598B}" dt="2023-05-22T19:09:30.123" v="771" actId="14100"/>
        <pc:sldMkLst>
          <pc:docMk/>
          <pc:sldMk cId="410579495" sldId="2142532716"/>
        </pc:sldMkLst>
        <pc:picChg chg="add mod">
          <ac:chgData name="Rikke Bækgaard Christensen" userId="895b20d1-8a83-4427-801b-a124aada3673" providerId="ADAL" clId="{0D12D599-3892-4B23-ABDC-73A8B4F6598B}" dt="2023-05-22T19:09:30.123" v="771" actId="14100"/>
          <ac:picMkLst>
            <pc:docMk/>
            <pc:sldMk cId="410579495" sldId="2142532716"/>
            <ac:picMk id="3" creationId="{A985685E-DD91-D5E6-339B-CF7BAF50B2DF}"/>
          </ac:picMkLst>
        </pc:picChg>
        <pc:picChg chg="del mod">
          <ac:chgData name="Rikke Bækgaard Christensen" userId="895b20d1-8a83-4427-801b-a124aada3673" providerId="ADAL" clId="{0D12D599-3892-4B23-ABDC-73A8B4F6598B}" dt="2023-05-22T19:05:52.301" v="485" actId="478"/>
          <ac:picMkLst>
            <pc:docMk/>
            <pc:sldMk cId="410579495" sldId="2142532716"/>
            <ac:picMk id="6" creationId="{5F1E3268-711B-DF3F-A0C3-E04233DB2588}"/>
          </ac:picMkLst>
        </pc:picChg>
      </pc:sldChg>
      <pc:sldChg chg="addSp delSp modSp new mod">
        <pc:chgData name="Rikke Bækgaard Christensen" userId="895b20d1-8a83-4427-801b-a124aada3673" providerId="ADAL" clId="{0D12D599-3892-4B23-ABDC-73A8B4F6598B}" dt="2023-05-22T19:06:38.287" v="495" actId="1076"/>
        <pc:sldMkLst>
          <pc:docMk/>
          <pc:sldMk cId="2046988216" sldId="2142532717"/>
        </pc:sldMkLst>
        <pc:spChg chg="del">
          <ac:chgData name="Rikke Bækgaard Christensen" userId="895b20d1-8a83-4427-801b-a124aada3673" providerId="ADAL" clId="{0D12D599-3892-4B23-ABDC-73A8B4F6598B}" dt="2023-05-22T19:06:28.958" v="492" actId="478"/>
          <ac:spMkLst>
            <pc:docMk/>
            <pc:sldMk cId="2046988216" sldId="2142532717"/>
            <ac:spMk id="2" creationId="{DEAAB93C-9193-1692-1D6A-4C625FA4F6E0}"/>
          </ac:spMkLst>
        </pc:spChg>
        <pc:spChg chg="del">
          <ac:chgData name="Rikke Bækgaard Christensen" userId="895b20d1-8a83-4427-801b-a124aada3673" providerId="ADAL" clId="{0D12D599-3892-4B23-ABDC-73A8B4F6598B}" dt="2023-05-22T19:06:26.696" v="491" actId="478"/>
          <ac:spMkLst>
            <pc:docMk/>
            <pc:sldMk cId="2046988216" sldId="2142532717"/>
            <ac:spMk id="3" creationId="{DEECF215-2164-086C-26B9-740AC2F4AB34}"/>
          </ac:spMkLst>
        </pc:spChg>
        <pc:spChg chg="add mod">
          <ac:chgData name="Rikke Bækgaard Christensen" userId="895b20d1-8a83-4427-801b-a124aada3673" providerId="ADAL" clId="{0D12D599-3892-4B23-ABDC-73A8B4F6598B}" dt="2023-05-22T19:06:35.891" v="494"/>
          <ac:spMkLst>
            <pc:docMk/>
            <pc:sldMk cId="2046988216" sldId="2142532717"/>
            <ac:spMk id="6" creationId="{18B5AD6D-EDDB-7341-8A6B-E6AE3BA27433}"/>
          </ac:spMkLst>
        </pc:spChg>
        <pc:picChg chg="add mod">
          <ac:chgData name="Rikke Bækgaard Christensen" userId="895b20d1-8a83-4427-801b-a124aada3673" providerId="ADAL" clId="{0D12D599-3892-4B23-ABDC-73A8B4F6598B}" dt="2023-05-22T19:06:38.287" v="495" actId="1076"/>
          <ac:picMkLst>
            <pc:docMk/>
            <pc:sldMk cId="2046988216" sldId="2142532717"/>
            <ac:picMk id="5" creationId="{0BC300D7-FC85-7D2F-5FC0-ACE9B7CE1E3C}"/>
          </ac:picMkLst>
        </pc:picChg>
      </pc:sldChg>
      <pc:sldChg chg="addSp delSp modSp add mod ord">
        <pc:chgData name="Rikke Bækgaard Christensen" userId="895b20d1-8a83-4427-801b-a124aada3673" providerId="ADAL" clId="{0D12D599-3892-4B23-ABDC-73A8B4F6598B}" dt="2023-05-22T19:09:16.985" v="769" actId="1076"/>
        <pc:sldMkLst>
          <pc:docMk/>
          <pc:sldMk cId="3464900975" sldId="2142532718"/>
        </pc:sldMkLst>
        <pc:spChg chg="add mod">
          <ac:chgData name="Rikke Bækgaard Christensen" userId="895b20d1-8a83-4427-801b-a124aada3673" providerId="ADAL" clId="{0D12D599-3892-4B23-ABDC-73A8B4F6598B}" dt="2023-05-22T19:09:00.609" v="766" actId="20577"/>
          <ac:spMkLst>
            <pc:docMk/>
            <pc:sldMk cId="3464900975" sldId="2142532718"/>
            <ac:spMk id="5" creationId="{FC49CD2C-66AC-07E6-1EDA-FC5573FAA132}"/>
          </ac:spMkLst>
        </pc:spChg>
        <pc:picChg chg="del">
          <ac:chgData name="Rikke Bækgaard Christensen" userId="895b20d1-8a83-4427-801b-a124aada3673" providerId="ADAL" clId="{0D12D599-3892-4B23-ABDC-73A8B4F6598B}" dt="2023-05-22T19:07:26.834" v="499" actId="478"/>
          <ac:picMkLst>
            <pc:docMk/>
            <pc:sldMk cId="3464900975" sldId="2142532718"/>
            <ac:picMk id="3" creationId="{A985685E-DD91-D5E6-339B-CF7BAF50B2DF}"/>
          </ac:picMkLst>
        </pc:picChg>
        <pc:picChg chg="add mod">
          <ac:chgData name="Rikke Bækgaard Christensen" userId="895b20d1-8a83-4427-801b-a124aada3673" providerId="ADAL" clId="{0D12D599-3892-4B23-ABDC-73A8B4F6598B}" dt="2023-05-22T19:09:16.985" v="769" actId="1076"/>
          <ac:picMkLst>
            <pc:docMk/>
            <pc:sldMk cId="3464900975" sldId="2142532718"/>
            <ac:picMk id="3074" creationId="{D32B4CD0-6ACB-C343-833A-0D258960CA01}"/>
          </ac:picMkLst>
        </pc:picChg>
      </pc:sldChg>
      <pc:sldChg chg="addSp delSp modSp new mod">
        <pc:chgData name="Rikke Bækgaard Christensen" userId="895b20d1-8a83-4427-801b-a124aada3673" providerId="ADAL" clId="{0D12D599-3892-4B23-ABDC-73A8B4F6598B}" dt="2023-05-22T19:15:38.007" v="834" actId="14100"/>
        <pc:sldMkLst>
          <pc:docMk/>
          <pc:sldMk cId="3877577280" sldId="2142532719"/>
        </pc:sldMkLst>
        <pc:spChg chg="del">
          <ac:chgData name="Rikke Bækgaard Christensen" userId="895b20d1-8a83-4427-801b-a124aada3673" providerId="ADAL" clId="{0D12D599-3892-4B23-ABDC-73A8B4F6598B}" dt="2023-05-22T19:11:53.293" v="781" actId="478"/>
          <ac:spMkLst>
            <pc:docMk/>
            <pc:sldMk cId="3877577280" sldId="2142532719"/>
            <ac:spMk id="2" creationId="{B51C44FD-4621-1E27-4F60-C4044106732B}"/>
          </ac:spMkLst>
        </pc:spChg>
        <pc:spChg chg="del">
          <ac:chgData name="Rikke Bækgaard Christensen" userId="895b20d1-8a83-4427-801b-a124aada3673" providerId="ADAL" clId="{0D12D599-3892-4B23-ABDC-73A8B4F6598B}" dt="2023-05-22T19:11:27.885" v="773" actId="478"/>
          <ac:spMkLst>
            <pc:docMk/>
            <pc:sldMk cId="3877577280" sldId="2142532719"/>
            <ac:spMk id="3" creationId="{11E43F00-1C78-27A8-ED41-3D429FA34317}"/>
          </ac:spMkLst>
        </pc:spChg>
        <pc:spChg chg="add mod">
          <ac:chgData name="Rikke Bækgaard Christensen" userId="895b20d1-8a83-4427-801b-a124aada3673" providerId="ADAL" clId="{0D12D599-3892-4B23-ABDC-73A8B4F6598B}" dt="2023-05-22T19:12:10.848" v="785" actId="1076"/>
          <ac:spMkLst>
            <pc:docMk/>
            <pc:sldMk cId="3877577280" sldId="2142532719"/>
            <ac:spMk id="5" creationId="{446A249A-B06C-26B0-7CF9-BEE12503090C}"/>
          </ac:spMkLst>
        </pc:spChg>
        <pc:spChg chg="add mod">
          <ac:chgData name="Rikke Bækgaard Christensen" userId="895b20d1-8a83-4427-801b-a124aada3673" providerId="ADAL" clId="{0D12D599-3892-4B23-ABDC-73A8B4F6598B}" dt="2023-05-22T19:11:53.607" v="782"/>
          <ac:spMkLst>
            <pc:docMk/>
            <pc:sldMk cId="3877577280" sldId="2142532719"/>
            <ac:spMk id="6" creationId="{640C9169-D02A-9E9D-028B-B005D8B71D78}"/>
          </ac:spMkLst>
        </pc:spChg>
        <pc:spChg chg="add mod">
          <ac:chgData name="Rikke Bækgaard Christensen" userId="895b20d1-8a83-4427-801b-a124aada3673" providerId="ADAL" clId="{0D12D599-3892-4B23-ABDC-73A8B4F6598B}" dt="2023-05-22T19:14:05.925" v="820" actId="1076"/>
          <ac:spMkLst>
            <pc:docMk/>
            <pc:sldMk cId="3877577280" sldId="2142532719"/>
            <ac:spMk id="8" creationId="{7D5E9F1E-B207-CB58-F168-910041E1DD36}"/>
          </ac:spMkLst>
        </pc:spChg>
        <pc:spChg chg="add mod">
          <ac:chgData name="Rikke Bækgaard Christensen" userId="895b20d1-8a83-4427-801b-a124aada3673" providerId="ADAL" clId="{0D12D599-3892-4B23-ABDC-73A8B4F6598B}" dt="2023-05-22T19:15:11.749" v="832" actId="1076"/>
          <ac:spMkLst>
            <pc:docMk/>
            <pc:sldMk cId="3877577280" sldId="2142532719"/>
            <ac:spMk id="10" creationId="{0E944708-9FC0-B28B-916B-D1766EC2D333}"/>
          </ac:spMkLst>
        </pc:spChg>
        <pc:spChg chg="add mod">
          <ac:chgData name="Rikke Bækgaard Christensen" userId="895b20d1-8a83-4427-801b-a124aada3673" providerId="ADAL" clId="{0D12D599-3892-4B23-ABDC-73A8B4F6598B}" dt="2023-05-22T19:15:38.007" v="834" actId="14100"/>
          <ac:spMkLst>
            <pc:docMk/>
            <pc:sldMk cId="3877577280" sldId="2142532719"/>
            <ac:spMk id="12" creationId="{02753772-98D9-7CAF-A0BE-04F973F1972A}"/>
          </ac:spMkLst>
        </pc:spChg>
        <pc:spChg chg="add mod">
          <ac:chgData name="Rikke Bækgaard Christensen" userId="895b20d1-8a83-4427-801b-a124aada3673" providerId="ADAL" clId="{0D12D599-3892-4B23-ABDC-73A8B4F6598B}" dt="2023-05-22T19:15:09.510" v="831" actId="1076"/>
          <ac:spMkLst>
            <pc:docMk/>
            <pc:sldMk cId="3877577280" sldId="2142532719"/>
            <ac:spMk id="14" creationId="{047D4463-B24F-724C-0C2B-1F086816DDDC}"/>
          </ac:spMkLst>
        </pc:spChg>
      </pc:sldChg>
      <pc:sldChg chg="addSp delSp modSp new add del mod ord">
        <pc:chgData name="Rikke Bækgaard Christensen" userId="895b20d1-8a83-4427-801b-a124aada3673" providerId="ADAL" clId="{0D12D599-3892-4B23-ABDC-73A8B4F6598B}" dt="2023-05-22T19:39:54.746" v="1281"/>
        <pc:sldMkLst>
          <pc:docMk/>
          <pc:sldMk cId="2327072546" sldId="2142532720"/>
        </pc:sldMkLst>
        <pc:spChg chg="del">
          <ac:chgData name="Rikke Bækgaard Christensen" userId="895b20d1-8a83-4427-801b-a124aada3673" providerId="ADAL" clId="{0D12D599-3892-4B23-ABDC-73A8B4F6598B}" dt="2023-05-22T19:19:04.794" v="838" actId="478"/>
          <ac:spMkLst>
            <pc:docMk/>
            <pc:sldMk cId="2327072546" sldId="2142532720"/>
            <ac:spMk id="2" creationId="{12DA6B3D-94C3-DFD4-3443-E15E20CD26CD}"/>
          </ac:spMkLst>
        </pc:spChg>
        <pc:spChg chg="del">
          <ac:chgData name="Rikke Bækgaard Christensen" userId="895b20d1-8a83-4427-801b-a124aada3673" providerId="ADAL" clId="{0D12D599-3892-4B23-ABDC-73A8B4F6598B}" dt="2023-05-22T19:19:02.914" v="837" actId="478"/>
          <ac:spMkLst>
            <pc:docMk/>
            <pc:sldMk cId="2327072546" sldId="2142532720"/>
            <ac:spMk id="3" creationId="{4E166A16-1A57-FFE9-66F7-2CBA9D5B0911}"/>
          </ac:spMkLst>
        </pc:spChg>
        <pc:spChg chg="add mod">
          <ac:chgData name="Rikke Bækgaard Christensen" userId="895b20d1-8a83-4427-801b-a124aada3673" providerId="ADAL" clId="{0D12D599-3892-4B23-ABDC-73A8B4F6598B}" dt="2023-05-22T19:20:50.395" v="892" actId="6549"/>
          <ac:spMkLst>
            <pc:docMk/>
            <pc:sldMk cId="2327072546" sldId="2142532720"/>
            <ac:spMk id="6" creationId="{5C4CD214-AC0E-819B-B034-52EF5F18FC38}"/>
          </ac:spMkLst>
        </pc:spChg>
        <pc:spChg chg="add del mod">
          <ac:chgData name="Rikke Bækgaard Christensen" userId="895b20d1-8a83-4427-801b-a124aada3673" providerId="ADAL" clId="{0D12D599-3892-4B23-ABDC-73A8B4F6598B}" dt="2023-05-22T19:27:11.110" v="982" actId="478"/>
          <ac:spMkLst>
            <pc:docMk/>
            <pc:sldMk cId="2327072546" sldId="2142532720"/>
            <ac:spMk id="7" creationId="{337D2DCF-2556-EDEE-D5A1-3E50ED08444A}"/>
          </ac:spMkLst>
        </pc:spChg>
        <pc:spChg chg="add del mod">
          <ac:chgData name="Rikke Bækgaard Christensen" userId="895b20d1-8a83-4427-801b-a124aada3673" providerId="ADAL" clId="{0D12D599-3892-4B23-ABDC-73A8B4F6598B}" dt="2023-05-22T19:27:16.002" v="984" actId="478"/>
          <ac:spMkLst>
            <pc:docMk/>
            <pc:sldMk cId="2327072546" sldId="2142532720"/>
            <ac:spMk id="8" creationId="{34BF85CB-B2C5-DD81-DBB1-ED75969D49F4}"/>
          </ac:spMkLst>
        </pc:spChg>
        <pc:spChg chg="add del mod">
          <ac:chgData name="Rikke Bækgaard Christensen" userId="895b20d1-8a83-4427-801b-a124aada3673" providerId="ADAL" clId="{0D12D599-3892-4B23-ABDC-73A8B4F6598B}" dt="2023-05-22T19:27:19.629" v="986" actId="478"/>
          <ac:spMkLst>
            <pc:docMk/>
            <pc:sldMk cId="2327072546" sldId="2142532720"/>
            <ac:spMk id="9" creationId="{07F33681-1072-CFCA-F71D-D4466F250522}"/>
          </ac:spMkLst>
        </pc:spChg>
        <pc:spChg chg="add del mod">
          <ac:chgData name="Rikke Bækgaard Christensen" userId="895b20d1-8a83-4427-801b-a124aada3673" providerId="ADAL" clId="{0D12D599-3892-4B23-ABDC-73A8B4F6598B}" dt="2023-05-22T19:27:13.871" v="983" actId="478"/>
          <ac:spMkLst>
            <pc:docMk/>
            <pc:sldMk cId="2327072546" sldId="2142532720"/>
            <ac:spMk id="13" creationId="{6442439A-48E9-0425-D7C6-DF87F07ECB4D}"/>
          </ac:spMkLst>
        </pc:spChg>
        <pc:spChg chg="add del mod">
          <ac:chgData name="Rikke Bækgaard Christensen" userId="895b20d1-8a83-4427-801b-a124aada3673" providerId="ADAL" clId="{0D12D599-3892-4B23-ABDC-73A8B4F6598B}" dt="2023-05-22T19:28:31.647" v="1000"/>
          <ac:spMkLst>
            <pc:docMk/>
            <pc:sldMk cId="2327072546" sldId="2142532720"/>
            <ac:spMk id="14" creationId="{E3B83521-E074-37EC-41D0-6CE333AF158F}"/>
          </ac:spMkLst>
        </pc:spChg>
        <pc:spChg chg="add mod">
          <ac:chgData name="Rikke Bækgaard Christensen" userId="895b20d1-8a83-4427-801b-a124aada3673" providerId="ADAL" clId="{0D12D599-3892-4B23-ABDC-73A8B4F6598B}" dt="2023-05-22T19:36:08.275" v="1255" actId="1076"/>
          <ac:spMkLst>
            <pc:docMk/>
            <pc:sldMk cId="2327072546" sldId="2142532720"/>
            <ac:spMk id="15" creationId="{638B3504-981D-FDF8-2E7F-7327D05EC0CF}"/>
          </ac:spMkLst>
        </pc:spChg>
        <pc:picChg chg="add mod">
          <ac:chgData name="Rikke Bækgaard Christensen" userId="895b20d1-8a83-4427-801b-a124aada3673" providerId="ADAL" clId="{0D12D599-3892-4B23-ABDC-73A8B4F6598B}" dt="2023-05-22T19:21:04.082" v="898" actId="1076"/>
          <ac:picMkLst>
            <pc:docMk/>
            <pc:sldMk cId="2327072546" sldId="2142532720"/>
            <ac:picMk id="4" creationId="{EC8F75E4-D571-D8BE-88DF-DEF14E6E9156}"/>
          </ac:picMkLst>
        </pc:picChg>
        <pc:picChg chg="add mod">
          <ac:chgData name="Rikke Bækgaard Christensen" userId="895b20d1-8a83-4427-801b-a124aada3673" providerId="ADAL" clId="{0D12D599-3892-4B23-ABDC-73A8B4F6598B}" dt="2023-05-22T19:20:57.655" v="895" actId="1076"/>
          <ac:picMkLst>
            <pc:docMk/>
            <pc:sldMk cId="2327072546" sldId="2142532720"/>
            <ac:picMk id="5" creationId="{830D76C8-91FC-54D6-1A05-10FB934652CB}"/>
          </ac:picMkLst>
        </pc:picChg>
        <pc:picChg chg="add mod modCrop">
          <ac:chgData name="Rikke Bækgaard Christensen" userId="895b20d1-8a83-4427-801b-a124aada3673" providerId="ADAL" clId="{0D12D599-3892-4B23-ABDC-73A8B4F6598B}" dt="2023-05-22T19:31:04.094" v="1072" actId="1076"/>
          <ac:picMkLst>
            <pc:docMk/>
            <pc:sldMk cId="2327072546" sldId="2142532720"/>
            <ac:picMk id="11" creationId="{AE69017D-874F-CCD7-80C5-B048C3B25985}"/>
          </ac:picMkLst>
        </pc:picChg>
      </pc:sldChg>
      <pc:sldChg chg="addSp delSp modSp add mod ord">
        <pc:chgData name="Rikke Bækgaard Christensen" userId="895b20d1-8a83-4427-801b-a124aada3673" providerId="ADAL" clId="{0D12D599-3892-4B23-ABDC-73A8B4F6598B}" dt="2023-05-22T19:40:06.959" v="1282" actId="14100"/>
        <pc:sldMkLst>
          <pc:docMk/>
          <pc:sldMk cId="1506620241" sldId="2142532721"/>
        </pc:sldMkLst>
        <pc:spChg chg="add mod">
          <ac:chgData name="Rikke Bækgaard Christensen" userId="895b20d1-8a83-4427-801b-a124aada3673" providerId="ADAL" clId="{0D12D599-3892-4B23-ABDC-73A8B4F6598B}" dt="2023-05-22T19:37:40.080" v="1261" actId="1076"/>
          <ac:spMkLst>
            <pc:docMk/>
            <pc:sldMk cId="1506620241" sldId="2142532721"/>
            <ac:spMk id="2" creationId="{939D40D6-7D0D-AE18-B8D0-3CBB21DC08AA}"/>
          </ac:spMkLst>
        </pc:spChg>
        <pc:spChg chg="add del mod">
          <ac:chgData name="Rikke Bækgaard Christensen" userId="895b20d1-8a83-4427-801b-a124aada3673" providerId="ADAL" clId="{0D12D599-3892-4B23-ABDC-73A8B4F6598B}" dt="2023-05-22T19:32:31.332" v="1166" actId="478"/>
          <ac:spMkLst>
            <pc:docMk/>
            <pc:sldMk cId="1506620241" sldId="2142532721"/>
            <ac:spMk id="3" creationId="{8743AC88-CD6C-9BBA-2B5D-4473A9768D20}"/>
          </ac:spMkLst>
        </pc:spChg>
        <pc:spChg chg="mod">
          <ac:chgData name="Rikke Bækgaard Christensen" userId="895b20d1-8a83-4427-801b-a124aada3673" providerId="ADAL" clId="{0D12D599-3892-4B23-ABDC-73A8B4F6598B}" dt="2023-05-22T19:39:33.947" v="1279" actId="1076"/>
          <ac:spMkLst>
            <pc:docMk/>
            <pc:sldMk cId="1506620241" sldId="2142532721"/>
            <ac:spMk id="7" creationId="{337D2DCF-2556-EDEE-D5A1-3E50ED08444A}"/>
          </ac:spMkLst>
        </pc:spChg>
        <pc:spChg chg="mod">
          <ac:chgData name="Rikke Bækgaard Christensen" userId="895b20d1-8a83-4427-801b-a124aada3673" providerId="ADAL" clId="{0D12D599-3892-4B23-ABDC-73A8B4F6598B}" dt="2023-05-22T19:39:25.086" v="1278" actId="1076"/>
          <ac:spMkLst>
            <pc:docMk/>
            <pc:sldMk cId="1506620241" sldId="2142532721"/>
            <ac:spMk id="8" creationId="{34BF85CB-B2C5-DD81-DBB1-ED75969D49F4}"/>
          </ac:spMkLst>
        </pc:spChg>
        <pc:spChg chg="mod">
          <ac:chgData name="Rikke Bækgaard Christensen" userId="895b20d1-8a83-4427-801b-a124aada3673" providerId="ADAL" clId="{0D12D599-3892-4B23-ABDC-73A8B4F6598B}" dt="2023-05-22T19:39:18.907" v="1277" actId="20577"/>
          <ac:spMkLst>
            <pc:docMk/>
            <pc:sldMk cId="1506620241" sldId="2142532721"/>
            <ac:spMk id="9" creationId="{07F33681-1072-CFCA-F71D-D4466F250522}"/>
          </ac:spMkLst>
        </pc:spChg>
        <pc:spChg chg="add del mod">
          <ac:chgData name="Rikke Bækgaard Christensen" userId="895b20d1-8a83-4427-801b-a124aada3673" providerId="ADAL" clId="{0D12D599-3892-4B23-ABDC-73A8B4F6598B}" dt="2023-05-22T19:32:34.028" v="1167" actId="478"/>
          <ac:spMkLst>
            <pc:docMk/>
            <pc:sldMk cId="1506620241" sldId="2142532721"/>
            <ac:spMk id="10" creationId="{249C61E6-A274-557E-A091-EB1376E13286}"/>
          </ac:spMkLst>
        </pc:spChg>
        <pc:picChg chg="del">
          <ac:chgData name="Rikke Bækgaard Christensen" userId="895b20d1-8a83-4427-801b-a124aada3673" providerId="ADAL" clId="{0D12D599-3892-4B23-ABDC-73A8B4F6598B}" dt="2023-05-22T19:26:49.802" v="976" actId="478"/>
          <ac:picMkLst>
            <pc:docMk/>
            <pc:sldMk cId="1506620241" sldId="2142532721"/>
            <ac:picMk id="11" creationId="{AE69017D-874F-CCD7-80C5-B048C3B25985}"/>
          </ac:picMkLst>
        </pc:picChg>
        <pc:picChg chg="add del mod">
          <ac:chgData name="Rikke Bækgaard Christensen" userId="895b20d1-8a83-4427-801b-a124aada3673" providerId="ADAL" clId="{0D12D599-3892-4B23-ABDC-73A8B4F6598B}" dt="2023-05-22T19:38:01.301" v="1265" actId="478"/>
          <ac:picMkLst>
            <pc:docMk/>
            <pc:sldMk cId="1506620241" sldId="2142532721"/>
            <ac:picMk id="13" creationId="{0C447C9C-2058-3487-7F21-D2E126868059}"/>
          </ac:picMkLst>
        </pc:picChg>
        <pc:picChg chg="add mod">
          <ac:chgData name="Rikke Bækgaard Christensen" userId="895b20d1-8a83-4427-801b-a124aada3673" providerId="ADAL" clId="{0D12D599-3892-4B23-ABDC-73A8B4F6598B}" dt="2023-05-22T19:39:33.947" v="1279" actId="1076"/>
          <ac:picMkLst>
            <pc:docMk/>
            <pc:sldMk cId="1506620241" sldId="2142532721"/>
            <ac:picMk id="15" creationId="{264206ED-844E-FCF7-5616-0F2806995A9D}"/>
          </ac:picMkLst>
        </pc:picChg>
        <pc:picChg chg="add mod">
          <ac:chgData name="Rikke Bækgaard Christensen" userId="895b20d1-8a83-4427-801b-a124aada3673" providerId="ADAL" clId="{0D12D599-3892-4B23-ABDC-73A8B4F6598B}" dt="2023-05-22T19:39:25.086" v="1278" actId="1076"/>
          <ac:picMkLst>
            <pc:docMk/>
            <pc:sldMk cId="1506620241" sldId="2142532721"/>
            <ac:picMk id="17" creationId="{C6FBC3BA-3680-65E9-5688-2B8F71D96972}"/>
          </ac:picMkLst>
        </pc:picChg>
        <pc:picChg chg="add mod">
          <ac:chgData name="Rikke Bækgaard Christensen" userId="895b20d1-8a83-4427-801b-a124aada3673" providerId="ADAL" clId="{0D12D599-3892-4B23-ABDC-73A8B4F6598B}" dt="2023-05-22T19:40:06.959" v="1282" actId="14100"/>
          <ac:picMkLst>
            <pc:docMk/>
            <pc:sldMk cId="1506620241" sldId="2142532721"/>
            <ac:picMk id="19" creationId="{380019BF-6C56-A9D9-343E-57B947A81B51}"/>
          </ac:picMkLst>
        </pc:picChg>
      </pc:sldChg>
    </pc:docChg>
  </pc:docChgLst>
  <pc:docChgLst>
    <pc:chgData name="Gæstebruger" userId="S::urn:spo:anon#c98643b5e4c1e26a4ac865f67a9d95da9b0823fbd31c117e90975458a97fd163::" providerId="AD" clId="Web-{01E36590-4D6F-4577-9E92-785ECD98973C}"/>
    <pc:docChg chg="modSld">
      <pc:chgData name="Gæstebruger" userId="S::urn:spo:anon#c98643b5e4c1e26a4ac865f67a9d95da9b0823fbd31c117e90975458a97fd163::" providerId="AD" clId="Web-{01E36590-4D6F-4577-9E92-785ECD98973C}" dt="2023-05-23T14:02:22.626" v="94" actId="20577"/>
      <pc:docMkLst>
        <pc:docMk/>
      </pc:docMkLst>
      <pc:sldChg chg="addSp delSp modSp">
        <pc:chgData name="Gæstebruger" userId="S::urn:spo:anon#c98643b5e4c1e26a4ac865f67a9d95da9b0823fbd31c117e90975458a97fd163::" providerId="AD" clId="Web-{01E36590-4D6F-4577-9E92-785ECD98973C}" dt="2023-05-23T14:02:22.626" v="94" actId="20577"/>
        <pc:sldMkLst>
          <pc:docMk/>
          <pc:sldMk cId="2190729195" sldId="2142532688"/>
        </pc:sldMkLst>
        <pc:spChg chg="mod">
          <ac:chgData name="Gæstebruger" userId="S::urn:spo:anon#c98643b5e4c1e26a4ac865f67a9d95da9b0823fbd31c117e90975458a97fd163::" providerId="AD" clId="Web-{01E36590-4D6F-4577-9E92-785ECD98973C}" dt="2023-05-23T14:02:22.626" v="94" actId="20577"/>
          <ac:spMkLst>
            <pc:docMk/>
            <pc:sldMk cId="2190729195" sldId="2142532688"/>
            <ac:spMk id="3" creationId="{2E4C55CB-FE04-6F38-06D2-E0FC288AD968}"/>
          </ac:spMkLst>
        </pc:spChg>
        <pc:graphicFrameChg chg="add del mod modGraphic">
          <ac:chgData name="Gæstebruger" userId="S::urn:spo:anon#c98643b5e4c1e26a4ac865f67a9d95da9b0823fbd31c117e90975458a97fd163::" providerId="AD" clId="Web-{01E36590-4D6F-4577-9E92-785ECD98973C}" dt="2023-05-23T13:56:10.400" v="40"/>
          <ac:graphicFrameMkLst>
            <pc:docMk/>
            <pc:sldMk cId="2190729195" sldId="2142532688"/>
            <ac:graphicFrameMk id="5" creationId="{2CD3C3BD-C9F0-6929-A935-31668B1B92A6}"/>
          </ac:graphicFrameMkLst>
        </pc:graphicFrameChg>
        <pc:graphicFrameChg chg="add del mod modGraphic">
          <ac:chgData name="Gæstebruger" userId="S::urn:spo:anon#c98643b5e4c1e26a4ac865f67a9d95da9b0823fbd31c117e90975458a97fd163::" providerId="AD" clId="Web-{01E36590-4D6F-4577-9E92-785ECD98973C}" dt="2023-05-23T13:58:54.669" v="67"/>
          <ac:graphicFrameMkLst>
            <pc:docMk/>
            <pc:sldMk cId="2190729195" sldId="2142532688"/>
            <ac:graphicFrameMk id="7" creationId="{46EEF0B3-9D63-B5EB-A2F4-85EB41D559C7}"/>
          </ac:graphicFrameMkLst>
        </pc:graphicFrameChg>
        <pc:graphicFrameChg chg="add mod modGraphic">
          <ac:chgData name="Gæstebruger" userId="S::urn:spo:anon#c98643b5e4c1e26a4ac865f67a9d95da9b0823fbd31c117e90975458a97fd163::" providerId="AD" clId="Web-{01E36590-4D6F-4577-9E92-785ECD98973C}" dt="2023-05-23T14:01:55.829" v="91"/>
          <ac:graphicFrameMkLst>
            <pc:docMk/>
            <pc:sldMk cId="2190729195" sldId="2142532688"/>
            <ac:graphicFrameMk id="9" creationId="{001CC265-267C-1575-20F4-B5D06DD2F72B}"/>
          </ac:graphicFrameMkLst>
        </pc:graphicFrameChg>
        <pc:graphicFrameChg chg="add del mod modGraphic">
          <ac:chgData name="Gæstebruger" userId="S::urn:spo:anon#c98643b5e4c1e26a4ac865f67a9d95da9b0823fbd31c117e90975458a97fd163::" providerId="AD" clId="Web-{01E36590-4D6F-4577-9E92-785ECD98973C}" dt="2023-05-23T14:00:20.687" v="82"/>
          <ac:graphicFrameMkLst>
            <pc:docMk/>
            <pc:sldMk cId="2190729195" sldId="2142532688"/>
            <ac:graphicFrameMk id="11" creationId="{4B33AFC0-D5A0-DB9D-53B7-2960510AA4E8}"/>
          </ac:graphicFrameMkLst>
        </pc:graphicFrameChg>
        <pc:graphicFrameChg chg="add mod modGraphic">
          <ac:chgData name="Gæstebruger" userId="S::urn:spo:anon#c98643b5e4c1e26a4ac865f67a9d95da9b0823fbd31c117e90975458a97fd163::" providerId="AD" clId="Web-{01E36590-4D6F-4577-9E92-785ECD98973C}" dt="2023-05-23T14:02:06.892" v="92" actId="1076"/>
          <ac:graphicFrameMkLst>
            <pc:docMk/>
            <pc:sldMk cId="2190729195" sldId="2142532688"/>
            <ac:graphicFrameMk id="13" creationId="{388CAB6A-CE6D-FE49-B9D8-80AC8DEC7E18}"/>
          </ac:graphicFrameMkLst>
        </pc:graphicFrameChg>
      </pc:sldChg>
    </pc:docChg>
  </pc:docChgLst>
  <pc:docChgLst>
    <pc:chgData name="Rikke Bækgaard Christensen" userId="895b20d1-8a83-4427-801b-a124aada3673" providerId="ADAL" clId="{931EAA32-3A37-48AB-A0A4-AFA981900243}"/>
    <pc:docChg chg="custSel modSld modNotesMaster">
      <pc:chgData name="Rikke Bækgaard Christensen" userId="895b20d1-8a83-4427-801b-a124aada3673" providerId="ADAL" clId="{931EAA32-3A37-48AB-A0A4-AFA981900243}" dt="2023-05-25T13:32:13.941" v="10" actId="1076"/>
      <pc:docMkLst>
        <pc:docMk/>
      </pc:docMkLst>
      <pc:sldChg chg="modSp mod">
        <pc:chgData name="Rikke Bækgaard Christensen" userId="895b20d1-8a83-4427-801b-a124aada3673" providerId="ADAL" clId="{931EAA32-3A37-48AB-A0A4-AFA981900243}" dt="2023-05-25T13:32:13.941" v="10" actId="1076"/>
        <pc:sldMkLst>
          <pc:docMk/>
          <pc:sldMk cId="83778715" sldId="458"/>
        </pc:sldMkLst>
        <pc:spChg chg="mod">
          <ac:chgData name="Rikke Bækgaard Christensen" userId="895b20d1-8a83-4427-801b-a124aada3673" providerId="ADAL" clId="{931EAA32-3A37-48AB-A0A4-AFA981900243}" dt="2023-05-25T13:32:13.941" v="10" actId="1076"/>
          <ac:spMkLst>
            <pc:docMk/>
            <pc:sldMk cId="83778715" sldId="458"/>
            <ac:spMk id="10" creationId="{9C09A792-153B-4E52-B316-3AE12AE9E8CF}"/>
          </ac:spMkLst>
        </pc:spChg>
      </pc:sldChg>
      <pc:sldChg chg="delSp mod">
        <pc:chgData name="Rikke Bækgaard Christensen" userId="895b20d1-8a83-4427-801b-a124aada3673" providerId="ADAL" clId="{931EAA32-3A37-48AB-A0A4-AFA981900243}" dt="2023-05-25T13:28:30.392" v="2" actId="478"/>
        <pc:sldMkLst>
          <pc:docMk/>
          <pc:sldMk cId="380650861" sldId="2142532687"/>
        </pc:sldMkLst>
        <pc:spChg chg="del">
          <ac:chgData name="Rikke Bækgaard Christensen" userId="895b20d1-8a83-4427-801b-a124aada3673" providerId="ADAL" clId="{931EAA32-3A37-48AB-A0A4-AFA981900243}" dt="2023-05-25T13:28:30.392" v="2" actId="478"/>
          <ac:spMkLst>
            <pc:docMk/>
            <pc:sldMk cId="380650861" sldId="2142532687"/>
            <ac:spMk id="5" creationId="{13351114-2F14-B960-3772-215796B1E0B2}"/>
          </ac:spMkLst>
        </pc:spChg>
      </pc:sldChg>
      <pc:sldChg chg="modSp modNotesTx">
        <pc:chgData name="Rikke Bækgaard Christensen" userId="895b20d1-8a83-4427-801b-a124aada3673" providerId="ADAL" clId="{931EAA32-3A37-48AB-A0A4-AFA981900243}" dt="2023-05-25T13:30:04.582" v="5" actId="6549"/>
        <pc:sldMkLst>
          <pc:docMk/>
          <pc:sldMk cId="1745184003" sldId="2142532708"/>
        </pc:sldMkLst>
        <pc:spChg chg="mod">
          <ac:chgData name="Rikke Bækgaard Christensen" userId="895b20d1-8a83-4427-801b-a124aada3673" providerId="ADAL" clId="{931EAA32-3A37-48AB-A0A4-AFA981900243}" dt="2023-05-25T13:29:57.795" v="4" actId="20577"/>
          <ac:spMkLst>
            <pc:docMk/>
            <pc:sldMk cId="1745184003" sldId="2142532708"/>
            <ac:spMk id="2" creationId="{65A93E2A-41EB-8533-A185-09A991B45C64}"/>
          </ac:spMkLst>
        </pc:spChg>
      </pc:sldChg>
    </pc:docChg>
  </pc:docChgLst>
  <pc:docChgLst>
    <pc:chgData name="Rikke Bækgaard Christensen" userId="895b20d1-8a83-4427-801b-a124aada3673" providerId="ADAL" clId="{4B9F467B-2FCA-46C3-9787-77F9CFA60377}"/>
    <pc:docChg chg="undo redo custSel addSld delSld modSld sldOrd">
      <pc:chgData name="Rikke Bækgaard Christensen" userId="895b20d1-8a83-4427-801b-a124aada3673" providerId="ADAL" clId="{4B9F467B-2FCA-46C3-9787-77F9CFA60377}" dt="2023-05-15T13:29:05.206" v="217" actId="20577"/>
      <pc:docMkLst>
        <pc:docMk/>
      </pc:docMkLst>
      <pc:sldChg chg="del">
        <pc:chgData name="Rikke Bækgaard Christensen" userId="895b20d1-8a83-4427-801b-a124aada3673" providerId="ADAL" clId="{4B9F467B-2FCA-46C3-9787-77F9CFA60377}" dt="2023-05-15T12:57:32.462" v="1" actId="47"/>
        <pc:sldMkLst>
          <pc:docMk/>
          <pc:sldMk cId="2918534990" sldId="256"/>
        </pc:sldMkLst>
      </pc:sldChg>
      <pc:sldChg chg="delSp modSp del mod">
        <pc:chgData name="Rikke Bækgaard Christensen" userId="895b20d1-8a83-4427-801b-a124aada3673" providerId="ADAL" clId="{4B9F467B-2FCA-46C3-9787-77F9CFA60377}" dt="2023-05-15T12:58:35.692" v="43" actId="47"/>
        <pc:sldMkLst>
          <pc:docMk/>
          <pc:sldMk cId="1244205304" sldId="257"/>
        </pc:sldMkLst>
        <pc:spChg chg="del mod">
          <ac:chgData name="Rikke Bækgaard Christensen" userId="895b20d1-8a83-4427-801b-a124aada3673" providerId="ADAL" clId="{4B9F467B-2FCA-46C3-9787-77F9CFA60377}" dt="2023-05-15T12:58:16.933" v="40"/>
          <ac:spMkLst>
            <pc:docMk/>
            <pc:sldMk cId="1244205304" sldId="257"/>
            <ac:spMk id="5" creationId="{44B7F5E7-3266-683C-0F2E-3C3382C24FF6}"/>
          </ac:spMkLst>
        </pc:spChg>
      </pc:sldChg>
      <pc:sldChg chg="modSp add mod">
        <pc:chgData name="Rikke Bækgaard Christensen" userId="895b20d1-8a83-4427-801b-a124aada3673" providerId="ADAL" clId="{4B9F467B-2FCA-46C3-9787-77F9CFA60377}" dt="2023-05-15T12:57:45.039" v="31" actId="20577"/>
        <pc:sldMkLst>
          <pc:docMk/>
          <pc:sldMk cId="3846749445" sldId="2142532681"/>
        </pc:sldMkLst>
        <pc:spChg chg="mod">
          <ac:chgData name="Rikke Bækgaard Christensen" userId="895b20d1-8a83-4427-801b-a124aada3673" providerId="ADAL" clId="{4B9F467B-2FCA-46C3-9787-77F9CFA60377}" dt="2023-05-15T12:57:45.039" v="31" actId="20577"/>
          <ac:spMkLst>
            <pc:docMk/>
            <pc:sldMk cId="3846749445" sldId="2142532681"/>
            <ac:spMk id="2" creationId="{56957A74-6FC3-4E45-BA04-FE5F5D233E6A}"/>
          </ac:spMkLst>
        </pc:spChg>
      </pc:sldChg>
      <pc:sldChg chg="addSp modSp new mod ord">
        <pc:chgData name="Rikke Bækgaard Christensen" userId="895b20d1-8a83-4427-801b-a124aada3673" providerId="ADAL" clId="{4B9F467B-2FCA-46C3-9787-77F9CFA60377}" dt="2023-05-15T13:16:35.001" v="121" actId="1076"/>
        <pc:sldMkLst>
          <pc:docMk/>
          <pc:sldMk cId="455447438" sldId="2142532682"/>
        </pc:sldMkLst>
        <pc:spChg chg="mod">
          <ac:chgData name="Rikke Bækgaard Christensen" userId="895b20d1-8a83-4427-801b-a124aada3673" providerId="ADAL" clId="{4B9F467B-2FCA-46C3-9787-77F9CFA60377}" dt="2023-05-15T13:00:41.757" v="83" actId="20577"/>
          <ac:spMkLst>
            <pc:docMk/>
            <pc:sldMk cId="455447438" sldId="2142532682"/>
            <ac:spMk id="2" creationId="{C9577C9E-B10B-F72A-C96A-C109DDCD49DD}"/>
          </ac:spMkLst>
        </pc:spChg>
        <pc:spChg chg="mod">
          <ac:chgData name="Rikke Bækgaard Christensen" userId="895b20d1-8a83-4427-801b-a124aada3673" providerId="ADAL" clId="{4B9F467B-2FCA-46C3-9787-77F9CFA60377}" dt="2023-05-15T13:09:41.489" v="95" actId="1076"/>
          <ac:spMkLst>
            <pc:docMk/>
            <pc:sldMk cId="455447438" sldId="2142532682"/>
            <ac:spMk id="3" creationId="{BC44CA8E-4BA9-DFE4-082D-002004E40D5A}"/>
          </ac:spMkLst>
        </pc:spChg>
        <pc:picChg chg="add mod">
          <ac:chgData name="Rikke Bækgaard Christensen" userId="895b20d1-8a83-4427-801b-a124aada3673" providerId="ADAL" clId="{4B9F467B-2FCA-46C3-9787-77F9CFA60377}" dt="2023-05-15T13:16:35.001" v="121" actId="1076"/>
          <ac:picMkLst>
            <pc:docMk/>
            <pc:sldMk cId="455447438" sldId="2142532682"/>
            <ac:picMk id="4" creationId="{82BC211F-502F-B61E-F4F6-5A6A9BAB5131}"/>
          </ac:picMkLst>
        </pc:picChg>
      </pc:sldChg>
      <pc:sldChg chg="modSp new mod">
        <pc:chgData name="Rikke Bækgaard Christensen" userId="895b20d1-8a83-4427-801b-a124aada3673" providerId="ADAL" clId="{4B9F467B-2FCA-46C3-9787-77F9CFA60377}" dt="2023-05-15T12:59:55.238" v="51"/>
        <pc:sldMkLst>
          <pc:docMk/>
          <pc:sldMk cId="201124886" sldId="2142532683"/>
        </pc:sldMkLst>
        <pc:spChg chg="mod">
          <ac:chgData name="Rikke Bækgaard Christensen" userId="895b20d1-8a83-4427-801b-a124aada3673" providerId="ADAL" clId="{4B9F467B-2FCA-46C3-9787-77F9CFA60377}" dt="2023-05-15T12:58:40" v="45"/>
          <ac:spMkLst>
            <pc:docMk/>
            <pc:sldMk cId="201124886" sldId="2142532683"/>
            <ac:spMk id="2" creationId="{D53E386E-60BE-9FDD-F3D0-4082548F8E9F}"/>
          </ac:spMkLst>
        </pc:spChg>
        <pc:spChg chg="mod">
          <ac:chgData name="Rikke Bækgaard Christensen" userId="895b20d1-8a83-4427-801b-a124aada3673" providerId="ADAL" clId="{4B9F467B-2FCA-46C3-9787-77F9CFA60377}" dt="2023-05-15T12:59:55.238" v="51"/>
          <ac:spMkLst>
            <pc:docMk/>
            <pc:sldMk cId="201124886" sldId="2142532683"/>
            <ac:spMk id="3" creationId="{8BCDB5DD-4F2D-BEAF-4371-44EED98FDF7F}"/>
          </ac:spMkLst>
        </pc:spChg>
      </pc:sldChg>
      <pc:sldChg chg="modSp new mod">
        <pc:chgData name="Rikke Bækgaard Christensen" userId="895b20d1-8a83-4427-801b-a124aada3673" providerId="ADAL" clId="{4B9F467B-2FCA-46C3-9787-77F9CFA60377}" dt="2023-05-15T12:59:01.386" v="47"/>
        <pc:sldMkLst>
          <pc:docMk/>
          <pc:sldMk cId="2126501874" sldId="2142532684"/>
        </pc:sldMkLst>
        <pc:spChg chg="mod">
          <ac:chgData name="Rikke Bækgaard Christensen" userId="895b20d1-8a83-4427-801b-a124aada3673" providerId="ADAL" clId="{4B9F467B-2FCA-46C3-9787-77F9CFA60377}" dt="2023-05-15T12:59:01.386" v="47"/>
          <ac:spMkLst>
            <pc:docMk/>
            <pc:sldMk cId="2126501874" sldId="2142532684"/>
            <ac:spMk id="2" creationId="{13322E75-C221-E298-C6BA-66069DCE304D}"/>
          </ac:spMkLst>
        </pc:spChg>
      </pc:sldChg>
      <pc:sldChg chg="modSp new mod">
        <pc:chgData name="Rikke Bækgaard Christensen" userId="895b20d1-8a83-4427-801b-a124aada3673" providerId="ADAL" clId="{4B9F467B-2FCA-46C3-9787-77F9CFA60377}" dt="2023-05-15T12:59:08.958" v="49"/>
        <pc:sldMkLst>
          <pc:docMk/>
          <pc:sldMk cId="883155648" sldId="2142532685"/>
        </pc:sldMkLst>
        <pc:spChg chg="mod">
          <ac:chgData name="Rikke Bækgaard Christensen" userId="895b20d1-8a83-4427-801b-a124aada3673" providerId="ADAL" clId="{4B9F467B-2FCA-46C3-9787-77F9CFA60377}" dt="2023-05-15T12:59:08.958" v="49"/>
          <ac:spMkLst>
            <pc:docMk/>
            <pc:sldMk cId="883155648" sldId="2142532685"/>
            <ac:spMk id="2" creationId="{87705547-A2D3-99D6-C7A4-A198AA542AE7}"/>
          </ac:spMkLst>
        </pc:spChg>
      </pc:sldChg>
      <pc:sldChg chg="addSp delSp modSp new mod ord setBg">
        <pc:chgData name="Rikke Bækgaard Christensen" userId="895b20d1-8a83-4427-801b-a124aada3673" providerId="ADAL" clId="{4B9F467B-2FCA-46C3-9787-77F9CFA60377}" dt="2023-05-15T13:29:05.206" v="217" actId="20577"/>
        <pc:sldMkLst>
          <pc:docMk/>
          <pc:sldMk cId="783623206" sldId="2142532686"/>
        </pc:sldMkLst>
        <pc:spChg chg="mod">
          <ac:chgData name="Rikke Bækgaard Christensen" userId="895b20d1-8a83-4427-801b-a124aada3673" providerId="ADAL" clId="{4B9F467B-2FCA-46C3-9787-77F9CFA60377}" dt="2023-05-15T13:29:05.206" v="217" actId="20577"/>
          <ac:spMkLst>
            <pc:docMk/>
            <pc:sldMk cId="783623206" sldId="2142532686"/>
            <ac:spMk id="2" creationId="{EF4D7FCF-0DCA-2E10-66A5-F41AF0D93A1F}"/>
          </ac:spMkLst>
        </pc:spChg>
        <pc:spChg chg="mod">
          <ac:chgData name="Rikke Bækgaard Christensen" userId="895b20d1-8a83-4427-801b-a124aada3673" providerId="ADAL" clId="{4B9F467B-2FCA-46C3-9787-77F9CFA60377}" dt="2023-05-15T13:28:44.233" v="192" actId="1076"/>
          <ac:spMkLst>
            <pc:docMk/>
            <pc:sldMk cId="783623206" sldId="2142532686"/>
            <ac:spMk id="3" creationId="{7515325E-CDC9-284E-01DD-D06D6B22A51B}"/>
          </ac:spMkLst>
        </pc:spChg>
        <pc:spChg chg="add del">
          <ac:chgData name="Rikke Bækgaard Christensen" userId="895b20d1-8a83-4427-801b-a124aada3673" providerId="ADAL" clId="{4B9F467B-2FCA-46C3-9787-77F9CFA60377}" dt="2023-05-15T13:14:59.349" v="100" actId="22"/>
          <ac:spMkLst>
            <pc:docMk/>
            <pc:sldMk cId="783623206" sldId="2142532686"/>
            <ac:spMk id="5" creationId="{C6A9289F-5ADF-4456-7601-6BF10DF78291}"/>
          </ac:spMkLst>
        </pc:spChg>
        <pc:spChg chg="add del">
          <ac:chgData name="Rikke Bækgaard Christensen" userId="895b20d1-8a83-4427-801b-a124aada3673" providerId="ADAL" clId="{4B9F467B-2FCA-46C3-9787-77F9CFA60377}" dt="2023-05-15T13:16:15.582" v="116" actId="26606"/>
          <ac:spMkLst>
            <pc:docMk/>
            <pc:sldMk cId="783623206" sldId="2142532686"/>
            <ac:spMk id="14" creationId="{F0DCC097-1DB8-4B6D-85D0-6FBA0E1CA4BA}"/>
          </ac:spMkLst>
        </pc:spChg>
        <pc:spChg chg="add del">
          <ac:chgData name="Rikke Bækgaard Christensen" userId="895b20d1-8a83-4427-801b-a124aada3673" providerId="ADAL" clId="{4B9F467B-2FCA-46C3-9787-77F9CFA60377}" dt="2023-05-15T13:16:15.582" v="116" actId="26606"/>
          <ac:spMkLst>
            <pc:docMk/>
            <pc:sldMk cId="783623206" sldId="2142532686"/>
            <ac:spMk id="16" creationId="{E0B58608-23C8-4441-994D-C6823EEE1DB7}"/>
          </ac:spMkLst>
        </pc:spChg>
        <pc:picChg chg="add del mod">
          <ac:chgData name="Rikke Bækgaard Christensen" userId="895b20d1-8a83-4427-801b-a124aada3673" providerId="ADAL" clId="{4B9F467B-2FCA-46C3-9787-77F9CFA60377}" dt="2023-05-15T13:15:53.653" v="112" actId="478"/>
          <ac:picMkLst>
            <pc:docMk/>
            <pc:sldMk cId="783623206" sldId="2142532686"/>
            <ac:picMk id="7" creationId="{E3C8EC95-E6F3-B0DB-6F7F-B985345C5705}"/>
          </ac:picMkLst>
        </pc:picChg>
        <pc:picChg chg="add mod">
          <ac:chgData name="Rikke Bækgaard Christensen" userId="895b20d1-8a83-4427-801b-a124aada3673" providerId="ADAL" clId="{4B9F467B-2FCA-46C3-9787-77F9CFA60377}" dt="2023-05-15T13:16:30.147" v="120" actId="1076"/>
          <ac:picMkLst>
            <pc:docMk/>
            <pc:sldMk cId="783623206" sldId="2142532686"/>
            <ac:picMk id="9" creationId="{09026D34-9222-26D1-0532-00E7D5708720}"/>
          </ac:picMkLst>
        </pc:picChg>
      </pc:sldChg>
    </pc:docChg>
  </pc:docChgLst>
  <pc:docChgLst>
    <pc:chgData name="Rikke Bækgaard Christensen" userId="S::ribch@aarhus.dk::895b20d1-8a83-4427-801b-a124aada3673" providerId="AD" clId="Web-{9B0763A0-A2DA-988C-B68A-15F9501242A8}"/>
    <pc:docChg chg="modSld">
      <pc:chgData name="Rikke Bækgaard Christensen" userId="S::ribch@aarhus.dk::895b20d1-8a83-4427-801b-a124aada3673" providerId="AD" clId="Web-{9B0763A0-A2DA-988C-B68A-15F9501242A8}" dt="2023-05-24T06:29:26.158" v="3" actId="20577"/>
      <pc:docMkLst>
        <pc:docMk/>
      </pc:docMkLst>
      <pc:sldChg chg="modSp">
        <pc:chgData name="Rikke Bækgaard Christensen" userId="S::ribch@aarhus.dk::895b20d1-8a83-4427-801b-a124aada3673" providerId="AD" clId="Web-{9B0763A0-A2DA-988C-B68A-15F9501242A8}" dt="2023-05-24T06:29:26.158" v="3" actId="20577"/>
        <pc:sldMkLst>
          <pc:docMk/>
          <pc:sldMk cId="2190729195" sldId="2142532688"/>
        </pc:sldMkLst>
        <pc:spChg chg="mod">
          <ac:chgData name="Rikke Bækgaard Christensen" userId="S::ribch@aarhus.dk::895b20d1-8a83-4427-801b-a124aada3673" providerId="AD" clId="Web-{9B0763A0-A2DA-988C-B68A-15F9501242A8}" dt="2023-05-24T06:29:26.158" v="3" actId="20577"/>
          <ac:spMkLst>
            <pc:docMk/>
            <pc:sldMk cId="2190729195" sldId="2142532688"/>
            <ac:spMk id="3" creationId="{2E4C55CB-FE04-6F38-06D2-E0FC288AD968}"/>
          </ac:spMkLst>
        </pc:spChg>
        <pc:graphicFrameChg chg="mod">
          <ac:chgData name="Rikke Bækgaard Christensen" userId="S::ribch@aarhus.dk::895b20d1-8a83-4427-801b-a124aada3673" providerId="AD" clId="Web-{9B0763A0-A2DA-988C-B68A-15F9501242A8}" dt="2023-05-24T06:25:29.202" v="0" actId="1076"/>
          <ac:graphicFrameMkLst>
            <pc:docMk/>
            <pc:sldMk cId="2190729195" sldId="2142532688"/>
            <ac:graphicFrameMk id="9" creationId="{001CC265-267C-1575-20F4-B5D06DD2F72B}"/>
          </ac:graphicFrameMkLst>
        </pc:graphicFrameChg>
        <pc:graphicFrameChg chg="mod">
          <ac:chgData name="Rikke Bækgaard Christensen" userId="S::ribch@aarhus.dk::895b20d1-8a83-4427-801b-a124aada3673" providerId="AD" clId="Web-{9B0763A0-A2DA-988C-B68A-15F9501242A8}" dt="2023-05-24T06:25:33.905" v="1" actId="1076"/>
          <ac:graphicFrameMkLst>
            <pc:docMk/>
            <pc:sldMk cId="2190729195" sldId="2142532688"/>
            <ac:graphicFrameMk id="13" creationId="{388CAB6A-CE6D-FE49-B9D8-80AC8DEC7E18}"/>
          </ac:graphicFrameMkLst>
        </pc:graphicFrameChg>
      </pc:sldChg>
    </pc:docChg>
  </pc:docChgLst>
  <pc:docChgLst>
    <pc:chgData name="Rikke Bækgaard Christensen" userId="895b20d1-8a83-4427-801b-a124aada3673" providerId="ADAL" clId="{211FBFA8-4423-4B68-B659-DE2EA455D878}"/>
    <pc:docChg chg="modSld">
      <pc:chgData name="Rikke Bækgaard Christensen" userId="895b20d1-8a83-4427-801b-a124aada3673" providerId="ADAL" clId="{211FBFA8-4423-4B68-B659-DE2EA455D878}" dt="2023-05-31T13:48:38.894" v="3" actId="20577"/>
      <pc:docMkLst>
        <pc:docMk/>
      </pc:docMkLst>
      <pc:sldChg chg="modSp mod">
        <pc:chgData name="Rikke Bækgaard Christensen" userId="895b20d1-8a83-4427-801b-a124aada3673" providerId="ADAL" clId="{211FBFA8-4423-4B68-B659-DE2EA455D878}" dt="2023-05-31T13:48:38.894" v="3" actId="20577"/>
        <pc:sldMkLst>
          <pc:docMk/>
          <pc:sldMk cId="73905976" sldId="261"/>
        </pc:sldMkLst>
        <pc:spChg chg="mod">
          <ac:chgData name="Rikke Bækgaard Christensen" userId="895b20d1-8a83-4427-801b-a124aada3673" providerId="ADAL" clId="{211FBFA8-4423-4B68-B659-DE2EA455D878}" dt="2023-05-31T13:48:38.894" v="3" actId="20577"/>
          <ac:spMkLst>
            <pc:docMk/>
            <pc:sldMk cId="73905976" sldId="261"/>
            <ac:spMk id="9" creationId="{13B329F7-6146-A3BA-F130-D3C430265DBF}"/>
          </ac:spMkLst>
        </pc:spChg>
        <pc:spChg chg="mod">
          <ac:chgData name="Rikke Bækgaard Christensen" userId="895b20d1-8a83-4427-801b-a124aada3673" providerId="ADAL" clId="{211FBFA8-4423-4B68-B659-DE2EA455D878}" dt="2023-05-31T13:48:28.992" v="0" actId="790"/>
          <ac:spMkLst>
            <pc:docMk/>
            <pc:sldMk cId="73905976" sldId="261"/>
            <ac:spMk id="21" creationId="{9CA39A89-138E-CEAE-3521-C674EDCF9736}"/>
          </ac:spMkLst>
        </pc:spChg>
      </pc:sldChg>
    </pc:docChg>
  </pc:docChgLst>
  <pc:docChgLst>
    <pc:chgData name="Rikke Bækgaard Christensen" userId="895b20d1-8a83-4427-801b-a124aada3673" providerId="ADAL" clId="{D8D0D453-D893-4B57-9988-6EBBAABCFAA2}"/>
    <pc:docChg chg="undo custSel addSld delSld modSld sldOrd">
      <pc:chgData name="Rikke Bækgaard Christensen" userId="895b20d1-8a83-4427-801b-a124aada3673" providerId="ADAL" clId="{D8D0D453-D893-4B57-9988-6EBBAABCFAA2}" dt="2023-05-22T11:58:15.580" v="815" actId="478"/>
      <pc:docMkLst>
        <pc:docMk/>
      </pc:docMkLst>
      <pc:sldChg chg="add">
        <pc:chgData name="Rikke Bækgaard Christensen" userId="895b20d1-8a83-4427-801b-a124aada3673" providerId="ADAL" clId="{D8D0D453-D893-4B57-9988-6EBBAABCFAA2}" dt="2023-05-22T10:18:27.249" v="525"/>
        <pc:sldMkLst>
          <pc:docMk/>
          <pc:sldMk cId="3405594550" sldId="258"/>
        </pc:sldMkLst>
      </pc:sldChg>
      <pc:sldChg chg="modSp add mod">
        <pc:chgData name="Rikke Bækgaard Christensen" userId="895b20d1-8a83-4427-801b-a124aada3673" providerId="ADAL" clId="{D8D0D453-D893-4B57-9988-6EBBAABCFAA2}" dt="2023-05-22T10:46:25.328" v="612" actId="1076"/>
        <pc:sldMkLst>
          <pc:docMk/>
          <pc:sldMk cId="4029528246" sldId="259"/>
        </pc:sldMkLst>
        <pc:spChg chg="mod">
          <ac:chgData name="Rikke Bækgaard Christensen" userId="895b20d1-8a83-4427-801b-a124aada3673" providerId="ADAL" clId="{D8D0D453-D893-4B57-9988-6EBBAABCFAA2}" dt="2023-05-22T10:46:25.328" v="612" actId="1076"/>
          <ac:spMkLst>
            <pc:docMk/>
            <pc:sldMk cId="4029528246" sldId="259"/>
            <ac:spMk id="28" creationId="{8D9DCD44-3C87-84E9-85D0-9B3DE4CEAC2F}"/>
          </ac:spMkLst>
        </pc:spChg>
      </pc:sldChg>
      <pc:sldChg chg="add">
        <pc:chgData name="Rikke Bækgaard Christensen" userId="895b20d1-8a83-4427-801b-a124aada3673" providerId="ADAL" clId="{D8D0D453-D893-4B57-9988-6EBBAABCFAA2}" dt="2023-05-22T10:18:27.249" v="525"/>
        <pc:sldMkLst>
          <pc:docMk/>
          <pc:sldMk cId="632557947" sldId="260"/>
        </pc:sldMkLst>
      </pc:sldChg>
      <pc:sldChg chg="modSp add mod ord">
        <pc:chgData name="Rikke Bækgaard Christensen" userId="895b20d1-8a83-4427-801b-a124aada3673" providerId="ADAL" clId="{D8D0D453-D893-4B57-9988-6EBBAABCFAA2}" dt="2023-05-22T11:40:56.793" v="689"/>
        <pc:sldMkLst>
          <pc:docMk/>
          <pc:sldMk cId="73905976" sldId="261"/>
        </pc:sldMkLst>
        <pc:spChg chg="mod">
          <ac:chgData name="Rikke Bækgaard Christensen" userId="895b20d1-8a83-4427-801b-a124aada3673" providerId="ADAL" clId="{D8D0D453-D893-4B57-9988-6EBBAABCFAA2}" dt="2023-05-22T11:39:30.439" v="660" actId="1076"/>
          <ac:spMkLst>
            <pc:docMk/>
            <pc:sldMk cId="73905976" sldId="261"/>
            <ac:spMk id="28" creationId="{8D9DCD44-3C87-84E9-85D0-9B3DE4CEAC2F}"/>
          </ac:spMkLst>
        </pc:spChg>
      </pc:sldChg>
      <pc:sldChg chg="modSp add mod">
        <pc:chgData name="Rikke Bækgaard Christensen" userId="895b20d1-8a83-4427-801b-a124aada3673" providerId="ADAL" clId="{D8D0D453-D893-4B57-9988-6EBBAABCFAA2}" dt="2023-05-22T11:41:53.811" v="691" actId="207"/>
        <pc:sldMkLst>
          <pc:docMk/>
          <pc:sldMk cId="1040042952" sldId="262"/>
        </pc:sldMkLst>
        <pc:spChg chg="mod">
          <ac:chgData name="Rikke Bækgaard Christensen" userId="895b20d1-8a83-4427-801b-a124aada3673" providerId="ADAL" clId="{D8D0D453-D893-4B57-9988-6EBBAABCFAA2}" dt="2023-05-22T11:41:53.811" v="691" actId="207"/>
          <ac:spMkLst>
            <pc:docMk/>
            <pc:sldMk cId="1040042952" sldId="262"/>
            <ac:spMk id="3" creationId="{0D234091-FD0B-14AF-AB8F-EA1FA208A322}"/>
          </ac:spMkLst>
        </pc:spChg>
      </pc:sldChg>
      <pc:sldChg chg="add del">
        <pc:chgData name="Rikke Bækgaard Christensen" userId="895b20d1-8a83-4427-801b-a124aada3673" providerId="ADAL" clId="{D8D0D453-D893-4B57-9988-6EBBAABCFAA2}" dt="2023-05-22T11:38:24.651" v="653" actId="47"/>
        <pc:sldMkLst>
          <pc:docMk/>
          <pc:sldMk cId="3556713578" sldId="264"/>
        </pc:sldMkLst>
      </pc:sldChg>
      <pc:sldChg chg="addSp modSp add mod">
        <pc:chgData name="Rikke Bækgaard Christensen" userId="895b20d1-8a83-4427-801b-a124aada3673" providerId="ADAL" clId="{D8D0D453-D893-4B57-9988-6EBBAABCFAA2}" dt="2023-05-22T11:40:06.226" v="684" actId="1076"/>
        <pc:sldMkLst>
          <pc:docMk/>
          <pc:sldMk cId="3242607430" sldId="266"/>
        </pc:sldMkLst>
        <pc:spChg chg="add mod">
          <ac:chgData name="Rikke Bækgaard Christensen" userId="895b20d1-8a83-4427-801b-a124aada3673" providerId="ADAL" clId="{D8D0D453-D893-4B57-9988-6EBBAABCFAA2}" dt="2023-05-22T11:40:06.226" v="684" actId="1076"/>
          <ac:spMkLst>
            <pc:docMk/>
            <pc:sldMk cId="3242607430" sldId="266"/>
            <ac:spMk id="2" creationId="{F0905B68-914E-D014-E728-4E2273DF4721}"/>
          </ac:spMkLst>
        </pc:spChg>
      </pc:sldChg>
      <pc:sldChg chg="addSp delSp modSp add mod">
        <pc:chgData name="Rikke Bækgaard Christensen" userId="895b20d1-8a83-4427-801b-a124aada3673" providerId="ADAL" clId="{D8D0D453-D893-4B57-9988-6EBBAABCFAA2}" dt="2023-05-22T10:17:12.020" v="524" actId="732"/>
        <pc:sldMkLst>
          <pc:docMk/>
          <pc:sldMk cId="603367075" sldId="448"/>
        </pc:sldMkLst>
        <pc:spChg chg="mod">
          <ac:chgData name="Rikke Bækgaard Christensen" userId="895b20d1-8a83-4427-801b-a124aada3673" providerId="ADAL" clId="{D8D0D453-D893-4B57-9988-6EBBAABCFAA2}" dt="2023-05-22T10:16:18.752" v="518" actId="2711"/>
          <ac:spMkLst>
            <pc:docMk/>
            <pc:sldMk cId="603367075" sldId="448"/>
            <ac:spMk id="6" creationId="{557A9D1A-CD2D-4F2E-8556-21F5C9490877}"/>
          </ac:spMkLst>
        </pc:spChg>
        <pc:picChg chg="add mod">
          <ac:chgData name="Rikke Bækgaard Christensen" userId="895b20d1-8a83-4427-801b-a124aada3673" providerId="ADAL" clId="{D8D0D453-D893-4B57-9988-6EBBAABCFAA2}" dt="2023-05-22T10:17:12.020" v="524" actId="732"/>
          <ac:picMkLst>
            <pc:docMk/>
            <pc:sldMk cId="603367075" sldId="448"/>
            <ac:picMk id="3" creationId="{52FC80D0-B8C3-53BA-EC36-674F6BAB07B6}"/>
          </ac:picMkLst>
        </pc:picChg>
        <pc:picChg chg="mod">
          <ac:chgData name="Rikke Bækgaard Christensen" userId="895b20d1-8a83-4427-801b-a124aada3673" providerId="ADAL" clId="{D8D0D453-D893-4B57-9988-6EBBAABCFAA2}" dt="2023-05-22T10:16:42.259" v="520" actId="1076"/>
          <ac:picMkLst>
            <pc:docMk/>
            <pc:sldMk cId="603367075" sldId="448"/>
            <ac:picMk id="1028" creationId="{9F076D44-8831-4733-B3BA-789A9138443A}"/>
          </ac:picMkLst>
        </pc:picChg>
        <pc:picChg chg="del">
          <ac:chgData name="Rikke Bækgaard Christensen" userId="895b20d1-8a83-4427-801b-a124aada3673" providerId="ADAL" clId="{D8D0D453-D893-4B57-9988-6EBBAABCFAA2}" dt="2023-05-22T10:16:39.747" v="519" actId="478"/>
          <ac:picMkLst>
            <pc:docMk/>
            <pc:sldMk cId="603367075" sldId="448"/>
            <ac:picMk id="1030" creationId="{04AE45FA-A771-4035-8299-672BE4110908}"/>
          </ac:picMkLst>
        </pc:picChg>
      </pc:sldChg>
      <pc:sldChg chg="addSp delSp modSp add mod ord">
        <pc:chgData name="Rikke Bækgaard Christensen" userId="895b20d1-8a83-4427-801b-a124aada3673" providerId="ADAL" clId="{D8D0D453-D893-4B57-9988-6EBBAABCFAA2}" dt="2023-05-22T10:11:20.066" v="300" actId="1076"/>
        <pc:sldMkLst>
          <pc:docMk/>
          <pc:sldMk cId="3878972351" sldId="450"/>
        </pc:sldMkLst>
        <pc:spChg chg="add mod">
          <ac:chgData name="Rikke Bækgaard Christensen" userId="895b20d1-8a83-4427-801b-a124aada3673" providerId="ADAL" clId="{D8D0D453-D893-4B57-9988-6EBBAABCFAA2}" dt="2023-05-22T06:41:36.866" v="71"/>
          <ac:spMkLst>
            <pc:docMk/>
            <pc:sldMk cId="3878972351" sldId="450"/>
            <ac:spMk id="2" creationId="{7FCF296B-79D1-AB69-4F71-4ED63B4D0FB3}"/>
          </ac:spMkLst>
        </pc:spChg>
        <pc:spChg chg="mod">
          <ac:chgData name="Rikke Bækgaard Christensen" userId="895b20d1-8a83-4427-801b-a124aada3673" providerId="ADAL" clId="{D8D0D453-D893-4B57-9988-6EBBAABCFAA2}" dt="2023-05-22T06:54:03.013" v="193" actId="20577"/>
          <ac:spMkLst>
            <pc:docMk/>
            <pc:sldMk cId="3878972351" sldId="450"/>
            <ac:spMk id="5" creationId="{8389EB2E-7BE6-4A88-BBDB-F82F911D528A}"/>
          </ac:spMkLst>
        </pc:spChg>
        <pc:spChg chg="mod">
          <ac:chgData name="Rikke Bækgaard Christensen" userId="895b20d1-8a83-4427-801b-a124aada3673" providerId="ADAL" clId="{D8D0D453-D893-4B57-9988-6EBBAABCFAA2}" dt="2023-05-22T06:55:12.291" v="220" actId="113"/>
          <ac:spMkLst>
            <pc:docMk/>
            <pc:sldMk cId="3878972351" sldId="450"/>
            <ac:spMk id="9" creationId="{D5F9997A-2AA5-41DA-A435-23DFF6B1A923}"/>
          </ac:spMkLst>
        </pc:spChg>
        <pc:spChg chg="mod">
          <ac:chgData name="Rikke Bækgaard Christensen" userId="895b20d1-8a83-4427-801b-a124aada3673" providerId="ADAL" clId="{D8D0D453-D893-4B57-9988-6EBBAABCFAA2}" dt="2023-05-22T06:50:05.860" v="98" actId="20577"/>
          <ac:spMkLst>
            <pc:docMk/>
            <pc:sldMk cId="3878972351" sldId="450"/>
            <ac:spMk id="10" creationId="{34377E2A-4BBB-4665-A091-E31EF4C8B1B2}"/>
          </ac:spMkLst>
        </pc:spChg>
        <pc:spChg chg="mod">
          <ac:chgData name="Rikke Bækgaard Christensen" userId="895b20d1-8a83-4427-801b-a124aada3673" providerId="ADAL" clId="{D8D0D453-D893-4B57-9988-6EBBAABCFAA2}" dt="2023-05-22T06:50:12.997" v="114" actId="20577"/>
          <ac:spMkLst>
            <pc:docMk/>
            <pc:sldMk cId="3878972351" sldId="450"/>
            <ac:spMk id="13" creationId="{978BC41A-1AEA-4586-9CF3-85C5C48C868D}"/>
          </ac:spMkLst>
        </pc:spChg>
        <pc:spChg chg="mod">
          <ac:chgData name="Rikke Bækgaard Christensen" userId="895b20d1-8a83-4427-801b-a124aada3673" providerId="ADAL" clId="{D8D0D453-D893-4B57-9988-6EBBAABCFAA2}" dt="2023-05-22T06:56:45.486" v="230" actId="1076"/>
          <ac:spMkLst>
            <pc:docMk/>
            <pc:sldMk cId="3878972351" sldId="450"/>
            <ac:spMk id="14" creationId="{5B3E7FED-B39A-4751-85E0-E5CC80BE04D8}"/>
          </ac:spMkLst>
        </pc:spChg>
        <pc:spChg chg="mod">
          <ac:chgData name="Rikke Bækgaard Christensen" userId="895b20d1-8a83-4427-801b-a124aada3673" providerId="ADAL" clId="{D8D0D453-D893-4B57-9988-6EBBAABCFAA2}" dt="2023-05-22T06:56:52.706" v="232" actId="1076"/>
          <ac:spMkLst>
            <pc:docMk/>
            <pc:sldMk cId="3878972351" sldId="450"/>
            <ac:spMk id="15" creationId="{5FA59E40-4087-43B2-BACC-0782BB641CF8}"/>
          </ac:spMkLst>
        </pc:spChg>
        <pc:spChg chg="mod">
          <ac:chgData name="Rikke Bækgaard Christensen" userId="895b20d1-8a83-4427-801b-a124aada3673" providerId="ADAL" clId="{D8D0D453-D893-4B57-9988-6EBBAABCFAA2}" dt="2023-05-22T06:51:01.501" v="161" actId="20577"/>
          <ac:spMkLst>
            <pc:docMk/>
            <pc:sldMk cId="3878972351" sldId="450"/>
            <ac:spMk id="16" creationId="{8E64E250-DC2D-42CF-A488-C457BBD9C4FB}"/>
          </ac:spMkLst>
        </pc:spChg>
        <pc:spChg chg="mod">
          <ac:chgData name="Rikke Bækgaard Christensen" userId="895b20d1-8a83-4427-801b-a124aada3673" providerId="ADAL" clId="{D8D0D453-D893-4B57-9988-6EBBAABCFAA2}" dt="2023-05-22T06:42:01.424" v="77" actId="1076"/>
          <ac:spMkLst>
            <pc:docMk/>
            <pc:sldMk cId="3878972351" sldId="450"/>
            <ac:spMk id="17" creationId="{00948451-54A2-4F11-9465-5CFEB1A4B15E}"/>
          </ac:spMkLst>
        </pc:spChg>
        <pc:spChg chg="mod">
          <ac:chgData name="Rikke Bækgaard Christensen" userId="895b20d1-8a83-4427-801b-a124aada3673" providerId="ADAL" clId="{D8D0D453-D893-4B57-9988-6EBBAABCFAA2}" dt="2023-05-22T06:42:01.424" v="77" actId="1076"/>
          <ac:spMkLst>
            <pc:docMk/>
            <pc:sldMk cId="3878972351" sldId="450"/>
            <ac:spMk id="18" creationId="{184EA0A4-3991-4CC3-A3D3-0D7DA277B18A}"/>
          </ac:spMkLst>
        </pc:spChg>
        <pc:spChg chg="mod">
          <ac:chgData name="Rikke Bækgaard Christensen" userId="895b20d1-8a83-4427-801b-a124aada3673" providerId="ADAL" clId="{D8D0D453-D893-4B57-9988-6EBBAABCFAA2}" dt="2023-05-22T06:42:01.424" v="77" actId="1076"/>
          <ac:spMkLst>
            <pc:docMk/>
            <pc:sldMk cId="3878972351" sldId="450"/>
            <ac:spMk id="19" creationId="{54015C50-9842-4F52-85D8-D3866DD6BAC5}"/>
          </ac:spMkLst>
        </pc:spChg>
        <pc:spChg chg="mod">
          <ac:chgData name="Rikke Bækgaard Christensen" userId="895b20d1-8a83-4427-801b-a124aada3673" providerId="ADAL" clId="{D8D0D453-D893-4B57-9988-6EBBAABCFAA2}" dt="2023-05-22T06:42:01.424" v="77" actId="1076"/>
          <ac:spMkLst>
            <pc:docMk/>
            <pc:sldMk cId="3878972351" sldId="450"/>
            <ac:spMk id="20" creationId="{A5E8ED08-F898-4D77-A813-47AE477202EA}"/>
          </ac:spMkLst>
        </pc:spChg>
        <pc:spChg chg="mod">
          <ac:chgData name="Rikke Bækgaard Christensen" userId="895b20d1-8a83-4427-801b-a124aada3673" providerId="ADAL" clId="{D8D0D453-D893-4B57-9988-6EBBAABCFAA2}" dt="2023-05-22T06:42:01.424" v="77" actId="1076"/>
          <ac:spMkLst>
            <pc:docMk/>
            <pc:sldMk cId="3878972351" sldId="450"/>
            <ac:spMk id="21" creationId="{61263E6F-F071-4A4A-810D-A94C71A6CF34}"/>
          </ac:spMkLst>
        </pc:spChg>
        <pc:spChg chg="del">
          <ac:chgData name="Rikke Bækgaard Christensen" userId="895b20d1-8a83-4427-801b-a124aada3673" providerId="ADAL" clId="{D8D0D453-D893-4B57-9988-6EBBAABCFAA2}" dt="2023-05-22T06:41:32.492" v="70" actId="478"/>
          <ac:spMkLst>
            <pc:docMk/>
            <pc:sldMk cId="3878972351" sldId="450"/>
            <ac:spMk id="22" creationId="{C4D87DFC-34B1-4358-BA7C-560EF68BC8E1}"/>
          </ac:spMkLst>
        </pc:spChg>
        <pc:spChg chg="mod">
          <ac:chgData name="Rikke Bækgaard Christensen" userId="895b20d1-8a83-4427-801b-a124aada3673" providerId="ADAL" clId="{D8D0D453-D893-4B57-9988-6EBBAABCFAA2}" dt="2023-05-22T10:10:24.003" v="298" actId="1076"/>
          <ac:spMkLst>
            <pc:docMk/>
            <pc:sldMk cId="3878972351" sldId="450"/>
            <ac:spMk id="23" creationId="{A258D958-EC90-4664-9996-BA4A7726C961}"/>
          </ac:spMkLst>
        </pc:spChg>
        <pc:spChg chg="mod">
          <ac:chgData name="Rikke Bækgaard Christensen" userId="895b20d1-8a83-4427-801b-a124aada3673" providerId="ADAL" clId="{D8D0D453-D893-4B57-9988-6EBBAABCFAA2}" dt="2023-05-22T06:54:14.181" v="195" actId="20577"/>
          <ac:spMkLst>
            <pc:docMk/>
            <pc:sldMk cId="3878972351" sldId="450"/>
            <ac:spMk id="26" creationId="{5499878C-1C09-44DD-B963-ED56CD055925}"/>
          </ac:spMkLst>
        </pc:spChg>
        <pc:spChg chg="mod">
          <ac:chgData name="Rikke Bækgaard Christensen" userId="895b20d1-8a83-4427-801b-a124aada3673" providerId="ADAL" clId="{D8D0D453-D893-4B57-9988-6EBBAABCFAA2}" dt="2023-05-22T06:56:39.526" v="229" actId="1076"/>
          <ac:spMkLst>
            <pc:docMk/>
            <pc:sldMk cId="3878972351" sldId="450"/>
            <ac:spMk id="28" creationId="{DDBC9007-239D-40DB-A42B-78ADE9774C64}"/>
          </ac:spMkLst>
        </pc:spChg>
        <pc:spChg chg="mod">
          <ac:chgData name="Rikke Bækgaard Christensen" userId="895b20d1-8a83-4427-801b-a124aada3673" providerId="ADAL" clId="{D8D0D453-D893-4B57-9988-6EBBAABCFAA2}" dt="2023-05-22T06:56:26.023" v="227" actId="1076"/>
          <ac:spMkLst>
            <pc:docMk/>
            <pc:sldMk cId="3878972351" sldId="450"/>
            <ac:spMk id="30" creationId="{2272F7ED-09C9-47A9-A033-194E4D619EB8}"/>
          </ac:spMkLst>
        </pc:spChg>
        <pc:spChg chg="mod">
          <ac:chgData name="Rikke Bækgaard Christensen" userId="895b20d1-8a83-4427-801b-a124aada3673" providerId="ADAL" clId="{D8D0D453-D893-4B57-9988-6EBBAABCFAA2}" dt="2023-05-22T06:55:23.814" v="224" actId="20577"/>
          <ac:spMkLst>
            <pc:docMk/>
            <pc:sldMk cId="3878972351" sldId="450"/>
            <ac:spMk id="33" creationId="{10485884-7200-488C-B542-BEB5C5658190}"/>
          </ac:spMkLst>
        </pc:spChg>
        <pc:picChg chg="del mod">
          <ac:chgData name="Rikke Bækgaard Christensen" userId="895b20d1-8a83-4427-801b-a124aada3673" providerId="ADAL" clId="{D8D0D453-D893-4B57-9988-6EBBAABCFAA2}" dt="2023-05-22T06:52:20.729" v="166" actId="478"/>
          <ac:picMkLst>
            <pc:docMk/>
            <pc:sldMk cId="3878972351" sldId="450"/>
            <ac:picMk id="4" creationId="{62E0D187-21CD-4227-BB77-986441D20E8F}"/>
          </ac:picMkLst>
        </pc:picChg>
        <pc:picChg chg="del mod">
          <ac:chgData name="Rikke Bækgaard Christensen" userId="895b20d1-8a83-4427-801b-a124aada3673" providerId="ADAL" clId="{D8D0D453-D893-4B57-9988-6EBBAABCFAA2}" dt="2023-05-22T06:53:21.535" v="183" actId="478"/>
          <ac:picMkLst>
            <pc:docMk/>
            <pc:sldMk cId="3878972351" sldId="450"/>
            <ac:picMk id="6" creationId="{45EE8741-FEC1-4F9D-A281-70B53832AB7F}"/>
          </ac:picMkLst>
        </pc:picChg>
        <pc:picChg chg="add del mod">
          <ac:chgData name="Rikke Bækgaard Christensen" userId="895b20d1-8a83-4427-801b-a124aada3673" providerId="ADAL" clId="{D8D0D453-D893-4B57-9988-6EBBAABCFAA2}" dt="2023-05-22T06:53:02.464" v="177" actId="478"/>
          <ac:picMkLst>
            <pc:docMk/>
            <pc:sldMk cId="3878972351" sldId="450"/>
            <ac:picMk id="7" creationId="{D023F5F8-EFA4-24A7-50F0-9A9414B88236}"/>
          </ac:picMkLst>
        </pc:picChg>
        <pc:picChg chg="del mod">
          <ac:chgData name="Rikke Bækgaard Christensen" userId="895b20d1-8a83-4427-801b-a124aada3673" providerId="ADAL" clId="{D8D0D453-D893-4B57-9988-6EBBAABCFAA2}" dt="2023-05-22T06:52:44.064" v="173" actId="478"/>
          <ac:picMkLst>
            <pc:docMk/>
            <pc:sldMk cId="3878972351" sldId="450"/>
            <ac:picMk id="8" creationId="{B7FB17B6-8793-4E7D-94AA-284EC55F5987}"/>
          </ac:picMkLst>
        </pc:picChg>
        <pc:picChg chg="add del mod">
          <ac:chgData name="Rikke Bækgaard Christensen" userId="895b20d1-8a83-4427-801b-a124aada3673" providerId="ADAL" clId="{D8D0D453-D893-4B57-9988-6EBBAABCFAA2}" dt="2023-05-22T06:53:15.799" v="180" actId="478"/>
          <ac:picMkLst>
            <pc:docMk/>
            <pc:sldMk cId="3878972351" sldId="450"/>
            <ac:picMk id="12" creationId="{D11BD604-2556-95ED-32BC-D1AC825DCB5C}"/>
          </ac:picMkLst>
        </pc:picChg>
        <pc:picChg chg="mod">
          <ac:chgData name="Rikke Bækgaard Christensen" userId="895b20d1-8a83-4427-801b-a124aada3673" providerId="ADAL" clId="{D8D0D453-D893-4B57-9988-6EBBAABCFAA2}" dt="2023-05-22T06:42:01.424" v="77" actId="1076"/>
          <ac:picMkLst>
            <pc:docMk/>
            <pc:sldMk cId="3878972351" sldId="450"/>
            <ac:picMk id="24" creationId="{B5297C1E-8136-47BD-8B51-DD595F8DBD40}"/>
          </ac:picMkLst>
        </pc:picChg>
        <pc:picChg chg="mod">
          <ac:chgData name="Rikke Bækgaard Christensen" userId="895b20d1-8a83-4427-801b-a124aada3673" providerId="ADAL" clId="{D8D0D453-D893-4B57-9988-6EBBAABCFAA2}" dt="2023-05-22T06:42:01.424" v="77" actId="1076"/>
          <ac:picMkLst>
            <pc:docMk/>
            <pc:sldMk cId="3878972351" sldId="450"/>
            <ac:picMk id="25" creationId="{45F5872A-8CA9-4C7A-B0FC-8E44A41E21A1}"/>
          </ac:picMkLst>
        </pc:picChg>
        <pc:picChg chg="mod">
          <ac:chgData name="Rikke Bækgaard Christensen" userId="895b20d1-8a83-4427-801b-a124aada3673" providerId="ADAL" clId="{D8D0D453-D893-4B57-9988-6EBBAABCFAA2}" dt="2023-05-22T06:56:37.173" v="228" actId="1076"/>
          <ac:picMkLst>
            <pc:docMk/>
            <pc:sldMk cId="3878972351" sldId="450"/>
            <ac:picMk id="27" creationId="{32005880-9A77-4C69-8806-E83FCB10C9FE}"/>
          </ac:picMkLst>
        </pc:picChg>
        <pc:picChg chg="mod">
          <ac:chgData name="Rikke Bækgaard Christensen" userId="895b20d1-8a83-4427-801b-a124aada3673" providerId="ADAL" clId="{D8D0D453-D893-4B57-9988-6EBBAABCFAA2}" dt="2023-05-22T06:56:50.646" v="231" actId="1076"/>
          <ac:picMkLst>
            <pc:docMk/>
            <pc:sldMk cId="3878972351" sldId="450"/>
            <ac:picMk id="29" creationId="{B2043B38-2C74-4328-A065-3763705AE278}"/>
          </ac:picMkLst>
        </pc:picChg>
        <pc:picChg chg="mod">
          <ac:chgData name="Rikke Bækgaard Christensen" userId="895b20d1-8a83-4427-801b-a124aada3673" providerId="ADAL" clId="{D8D0D453-D893-4B57-9988-6EBBAABCFAA2}" dt="2023-05-22T06:42:01.424" v="77" actId="1076"/>
          <ac:picMkLst>
            <pc:docMk/>
            <pc:sldMk cId="3878972351" sldId="450"/>
            <ac:picMk id="31" creationId="{268D90C9-9D12-478D-9355-3772640DF862}"/>
          </ac:picMkLst>
        </pc:picChg>
        <pc:picChg chg="add mod">
          <ac:chgData name="Rikke Bækgaard Christensen" userId="895b20d1-8a83-4427-801b-a124aada3673" providerId="ADAL" clId="{D8D0D453-D893-4B57-9988-6EBBAABCFAA2}" dt="2023-05-22T06:54:55.777" v="215" actId="1076"/>
          <ac:picMkLst>
            <pc:docMk/>
            <pc:sldMk cId="3878972351" sldId="450"/>
            <ac:picMk id="34" creationId="{F3C71FC5-7043-ED55-F7A9-83CBCBA8A05B}"/>
          </ac:picMkLst>
        </pc:picChg>
        <pc:picChg chg="add mod">
          <ac:chgData name="Rikke Bækgaard Christensen" userId="895b20d1-8a83-4427-801b-a124aada3673" providerId="ADAL" clId="{D8D0D453-D893-4B57-9988-6EBBAABCFAA2}" dt="2023-05-22T06:54:55.777" v="215" actId="1076"/>
          <ac:picMkLst>
            <pc:docMk/>
            <pc:sldMk cId="3878972351" sldId="450"/>
            <ac:picMk id="36" creationId="{77605874-2B0A-E768-FFC7-65F4015A428B}"/>
          </ac:picMkLst>
        </pc:picChg>
        <pc:picChg chg="add mod">
          <ac:chgData name="Rikke Bækgaard Christensen" userId="895b20d1-8a83-4427-801b-a124aada3673" providerId="ADAL" clId="{D8D0D453-D893-4B57-9988-6EBBAABCFAA2}" dt="2023-05-22T10:11:20.066" v="300" actId="1076"/>
          <ac:picMkLst>
            <pc:docMk/>
            <pc:sldMk cId="3878972351" sldId="450"/>
            <ac:picMk id="38" creationId="{65C5A697-65E1-2A17-B481-72DF9FA694FF}"/>
          </ac:picMkLst>
        </pc:picChg>
      </pc:sldChg>
      <pc:sldChg chg="addSp delSp modSp add mod">
        <pc:chgData name="Rikke Bækgaard Christensen" userId="895b20d1-8a83-4427-801b-a124aada3673" providerId="ADAL" clId="{D8D0D453-D893-4B57-9988-6EBBAABCFAA2}" dt="2023-05-22T10:43:05.445" v="570" actId="27918"/>
        <pc:sldMkLst>
          <pc:docMk/>
          <pc:sldMk cId="83778715" sldId="458"/>
        </pc:sldMkLst>
        <pc:spChg chg="add mod">
          <ac:chgData name="Rikke Bækgaard Christensen" userId="895b20d1-8a83-4427-801b-a124aada3673" providerId="ADAL" clId="{D8D0D453-D893-4B57-9988-6EBBAABCFAA2}" dt="2023-05-22T10:11:30.588" v="301"/>
          <ac:spMkLst>
            <pc:docMk/>
            <pc:sldMk cId="83778715" sldId="458"/>
            <ac:spMk id="4" creationId="{505E5EF5-2FA1-6538-C5DE-1D6D414D4FC6}"/>
          </ac:spMkLst>
        </pc:spChg>
        <pc:spChg chg="add mod">
          <ac:chgData name="Rikke Bækgaard Christensen" userId="895b20d1-8a83-4427-801b-a124aada3673" providerId="ADAL" clId="{D8D0D453-D893-4B57-9988-6EBBAABCFAA2}" dt="2023-05-22T10:14:27.267" v="316"/>
          <ac:spMkLst>
            <pc:docMk/>
            <pc:sldMk cId="83778715" sldId="458"/>
            <ac:spMk id="5" creationId="{75FA1DDE-0D33-B14B-F2AD-A54E24C97974}"/>
          </ac:spMkLst>
        </pc:spChg>
        <pc:spChg chg="mod">
          <ac:chgData name="Rikke Bækgaard Christensen" userId="895b20d1-8a83-4427-801b-a124aada3673" providerId="ADAL" clId="{D8D0D453-D893-4B57-9988-6EBBAABCFAA2}" dt="2023-05-22T10:15:25.362" v="510" actId="1076"/>
          <ac:spMkLst>
            <pc:docMk/>
            <pc:sldMk cId="83778715" sldId="458"/>
            <ac:spMk id="10" creationId="{9C09A792-153B-4E52-B316-3AE12AE9E8CF}"/>
          </ac:spMkLst>
        </pc:spChg>
        <pc:graphicFrameChg chg="add mod">
          <ac:chgData name="Rikke Bækgaard Christensen" userId="895b20d1-8a83-4427-801b-a124aada3673" providerId="ADAL" clId="{D8D0D453-D893-4B57-9988-6EBBAABCFAA2}" dt="2023-05-22T10:11:38.481" v="303" actId="1076"/>
          <ac:graphicFrameMkLst>
            <pc:docMk/>
            <pc:sldMk cId="83778715" sldId="458"/>
            <ac:graphicFrameMk id="2" creationId="{93BF35BF-C3A3-4C8F-8C32-D8967A394FAD}"/>
          </ac:graphicFrameMkLst>
        </pc:graphicFrameChg>
        <pc:graphicFrameChg chg="del">
          <ac:chgData name="Rikke Bækgaard Christensen" userId="895b20d1-8a83-4427-801b-a124aada3673" providerId="ADAL" clId="{D8D0D453-D893-4B57-9988-6EBBAABCFAA2}" dt="2023-05-22T10:09:01.050" v="282" actId="478"/>
          <ac:graphicFrameMkLst>
            <pc:docMk/>
            <pc:sldMk cId="83778715" sldId="458"/>
            <ac:graphicFrameMk id="3" creationId="{95997989-0858-400B-AE1F-C8938823A649}"/>
          </ac:graphicFrameMkLst>
        </pc:graphicFrameChg>
      </pc:sldChg>
      <pc:sldChg chg="delSp add mod">
        <pc:chgData name="Rikke Bækgaard Christensen" userId="895b20d1-8a83-4427-801b-a124aada3673" providerId="ADAL" clId="{D8D0D453-D893-4B57-9988-6EBBAABCFAA2}" dt="2023-05-22T11:58:15.580" v="815" actId="478"/>
        <pc:sldMkLst>
          <pc:docMk/>
          <pc:sldMk cId="144764169" sldId="2142532675"/>
        </pc:sldMkLst>
        <pc:spChg chg="del">
          <ac:chgData name="Rikke Bækgaard Christensen" userId="895b20d1-8a83-4427-801b-a124aada3673" providerId="ADAL" clId="{D8D0D453-D893-4B57-9988-6EBBAABCFAA2}" dt="2023-05-22T11:58:15.580" v="815" actId="478"/>
          <ac:spMkLst>
            <pc:docMk/>
            <pc:sldMk cId="144764169" sldId="2142532675"/>
            <ac:spMk id="5" creationId="{65ED0A7E-AA7C-1FED-5783-69CFD1CCB3A8}"/>
          </ac:spMkLst>
        </pc:spChg>
        <pc:spChg chg="del">
          <ac:chgData name="Rikke Bækgaard Christensen" userId="895b20d1-8a83-4427-801b-a124aada3673" providerId="ADAL" clId="{D8D0D453-D893-4B57-9988-6EBBAABCFAA2}" dt="2023-05-22T11:58:15.580" v="815" actId="478"/>
          <ac:spMkLst>
            <pc:docMk/>
            <pc:sldMk cId="144764169" sldId="2142532675"/>
            <ac:spMk id="9" creationId="{92B7E957-26E0-3751-1F19-5B7F3CCB8914}"/>
          </ac:spMkLst>
        </pc:spChg>
        <pc:spChg chg="del">
          <ac:chgData name="Rikke Bækgaard Christensen" userId="895b20d1-8a83-4427-801b-a124aada3673" providerId="ADAL" clId="{D8D0D453-D893-4B57-9988-6EBBAABCFAA2}" dt="2023-05-22T11:58:15.580" v="815" actId="478"/>
          <ac:spMkLst>
            <pc:docMk/>
            <pc:sldMk cId="144764169" sldId="2142532675"/>
            <ac:spMk id="13" creationId="{8329DEDC-8841-409C-BA33-B1ABCA954951}"/>
          </ac:spMkLst>
        </pc:spChg>
        <pc:spChg chg="del">
          <ac:chgData name="Rikke Bækgaard Christensen" userId="895b20d1-8a83-4427-801b-a124aada3673" providerId="ADAL" clId="{D8D0D453-D893-4B57-9988-6EBBAABCFAA2}" dt="2023-05-22T11:58:15.580" v="815" actId="478"/>
          <ac:spMkLst>
            <pc:docMk/>
            <pc:sldMk cId="144764169" sldId="2142532675"/>
            <ac:spMk id="14" creationId="{F3C68D1A-8014-493C-AB5C-D9029C348234}"/>
          </ac:spMkLst>
        </pc:spChg>
        <pc:spChg chg="del">
          <ac:chgData name="Rikke Bækgaard Christensen" userId="895b20d1-8a83-4427-801b-a124aada3673" providerId="ADAL" clId="{D8D0D453-D893-4B57-9988-6EBBAABCFAA2}" dt="2023-05-22T11:58:15.580" v="815" actId="478"/>
          <ac:spMkLst>
            <pc:docMk/>
            <pc:sldMk cId="144764169" sldId="2142532675"/>
            <ac:spMk id="15" creationId="{078401A6-08D2-4E5B-A2F6-960842A38C15}"/>
          </ac:spMkLst>
        </pc:spChg>
        <pc:spChg chg="del">
          <ac:chgData name="Rikke Bækgaard Christensen" userId="895b20d1-8a83-4427-801b-a124aada3673" providerId="ADAL" clId="{D8D0D453-D893-4B57-9988-6EBBAABCFAA2}" dt="2023-05-22T11:58:15.580" v="815" actId="478"/>
          <ac:spMkLst>
            <pc:docMk/>
            <pc:sldMk cId="144764169" sldId="2142532675"/>
            <ac:spMk id="16" creationId="{C8BC037F-9F0F-49C5-A6CC-48291F00A7E5}"/>
          </ac:spMkLst>
        </pc:spChg>
        <pc:spChg chg="del">
          <ac:chgData name="Rikke Bækgaard Christensen" userId="895b20d1-8a83-4427-801b-a124aada3673" providerId="ADAL" clId="{D8D0D453-D893-4B57-9988-6EBBAABCFAA2}" dt="2023-05-22T11:58:15.580" v="815" actId="478"/>
          <ac:spMkLst>
            <pc:docMk/>
            <pc:sldMk cId="144764169" sldId="2142532675"/>
            <ac:spMk id="18" creationId="{9D6F0A7C-2508-4558-8440-5BEB8DF08A41}"/>
          </ac:spMkLst>
        </pc:spChg>
        <pc:spChg chg="del">
          <ac:chgData name="Rikke Bækgaard Christensen" userId="895b20d1-8a83-4427-801b-a124aada3673" providerId="ADAL" clId="{D8D0D453-D893-4B57-9988-6EBBAABCFAA2}" dt="2023-05-22T11:58:15.580" v="815" actId="478"/>
          <ac:spMkLst>
            <pc:docMk/>
            <pc:sldMk cId="144764169" sldId="2142532675"/>
            <ac:spMk id="19" creationId="{B9AE18DB-994F-4E3E-AFB0-41DA152F655F}"/>
          </ac:spMkLst>
        </pc:spChg>
        <pc:spChg chg="del">
          <ac:chgData name="Rikke Bækgaard Christensen" userId="895b20d1-8a83-4427-801b-a124aada3673" providerId="ADAL" clId="{D8D0D453-D893-4B57-9988-6EBBAABCFAA2}" dt="2023-05-22T11:58:15.580" v="815" actId="478"/>
          <ac:spMkLst>
            <pc:docMk/>
            <pc:sldMk cId="144764169" sldId="2142532675"/>
            <ac:spMk id="20" creationId="{65506736-8933-47D9-9C00-3A46D95F53EE}"/>
          </ac:spMkLst>
        </pc:spChg>
        <pc:spChg chg="del">
          <ac:chgData name="Rikke Bækgaard Christensen" userId="895b20d1-8a83-4427-801b-a124aada3673" providerId="ADAL" clId="{D8D0D453-D893-4B57-9988-6EBBAABCFAA2}" dt="2023-05-22T11:58:15.580" v="815" actId="478"/>
          <ac:spMkLst>
            <pc:docMk/>
            <pc:sldMk cId="144764169" sldId="2142532675"/>
            <ac:spMk id="21" creationId="{D2317C0F-334D-475C-AB3E-0EC400007DCA}"/>
          </ac:spMkLst>
        </pc:spChg>
        <pc:spChg chg="del">
          <ac:chgData name="Rikke Bækgaard Christensen" userId="895b20d1-8a83-4427-801b-a124aada3673" providerId="ADAL" clId="{D8D0D453-D893-4B57-9988-6EBBAABCFAA2}" dt="2023-05-22T11:58:15.580" v="815" actId="478"/>
          <ac:spMkLst>
            <pc:docMk/>
            <pc:sldMk cId="144764169" sldId="2142532675"/>
            <ac:spMk id="22" creationId="{E2B9614B-1BD8-44EF-8A29-4D2E154634E2}"/>
          </ac:spMkLst>
        </pc:spChg>
        <pc:spChg chg="del">
          <ac:chgData name="Rikke Bækgaard Christensen" userId="895b20d1-8a83-4427-801b-a124aada3673" providerId="ADAL" clId="{D8D0D453-D893-4B57-9988-6EBBAABCFAA2}" dt="2023-05-22T11:58:15.580" v="815" actId="478"/>
          <ac:spMkLst>
            <pc:docMk/>
            <pc:sldMk cId="144764169" sldId="2142532675"/>
            <ac:spMk id="23" creationId="{4DA27AC6-9C6A-44C1-8E05-1512A32E1347}"/>
          </ac:spMkLst>
        </pc:spChg>
        <pc:spChg chg="del">
          <ac:chgData name="Rikke Bækgaard Christensen" userId="895b20d1-8a83-4427-801b-a124aada3673" providerId="ADAL" clId="{D8D0D453-D893-4B57-9988-6EBBAABCFAA2}" dt="2023-05-22T11:58:15.580" v="815" actId="478"/>
          <ac:spMkLst>
            <pc:docMk/>
            <pc:sldMk cId="144764169" sldId="2142532675"/>
            <ac:spMk id="27" creationId="{F298C4FD-78DE-4841-A69E-4676083C72CC}"/>
          </ac:spMkLst>
        </pc:spChg>
        <pc:spChg chg="del">
          <ac:chgData name="Rikke Bækgaard Christensen" userId="895b20d1-8a83-4427-801b-a124aada3673" providerId="ADAL" clId="{D8D0D453-D893-4B57-9988-6EBBAABCFAA2}" dt="2023-05-22T11:58:15.580" v="815" actId="478"/>
          <ac:spMkLst>
            <pc:docMk/>
            <pc:sldMk cId="144764169" sldId="2142532675"/>
            <ac:spMk id="28" creationId="{D631E02A-BD29-472E-9E77-EB05CCFD43A0}"/>
          </ac:spMkLst>
        </pc:spChg>
      </pc:sldChg>
      <pc:sldChg chg="modSp mod">
        <pc:chgData name="Rikke Bækgaard Christensen" userId="895b20d1-8a83-4427-801b-a124aada3673" providerId="ADAL" clId="{D8D0D453-D893-4B57-9988-6EBBAABCFAA2}" dt="2023-05-22T10:43:47.654" v="586" actId="20577"/>
        <pc:sldMkLst>
          <pc:docMk/>
          <pc:sldMk cId="455447438" sldId="2142532682"/>
        </pc:sldMkLst>
        <pc:spChg chg="mod">
          <ac:chgData name="Rikke Bækgaard Christensen" userId="895b20d1-8a83-4427-801b-a124aada3673" providerId="ADAL" clId="{D8D0D453-D893-4B57-9988-6EBBAABCFAA2}" dt="2023-05-22T10:43:47.654" v="586" actId="20577"/>
          <ac:spMkLst>
            <pc:docMk/>
            <pc:sldMk cId="455447438" sldId="2142532682"/>
            <ac:spMk id="3" creationId="{BC44CA8E-4BA9-DFE4-082D-002004E40D5A}"/>
          </ac:spMkLst>
        </pc:spChg>
      </pc:sldChg>
      <pc:sldChg chg="del ord">
        <pc:chgData name="Rikke Bækgaard Christensen" userId="895b20d1-8a83-4427-801b-a124aada3673" providerId="ADAL" clId="{D8D0D453-D893-4B57-9988-6EBBAABCFAA2}" dt="2023-05-22T11:39:21.929" v="658" actId="47"/>
        <pc:sldMkLst>
          <pc:docMk/>
          <pc:sldMk cId="201124886" sldId="2142532683"/>
        </pc:sldMkLst>
      </pc:sldChg>
      <pc:sldChg chg="del">
        <pc:chgData name="Rikke Bækgaard Christensen" userId="895b20d1-8a83-4427-801b-a124aada3673" providerId="ADAL" clId="{D8D0D453-D893-4B57-9988-6EBBAABCFAA2}" dt="2023-05-22T11:56:50.893" v="812" actId="47"/>
        <pc:sldMkLst>
          <pc:docMk/>
          <pc:sldMk cId="2126501874" sldId="2142532684"/>
        </pc:sldMkLst>
      </pc:sldChg>
      <pc:sldChg chg="del">
        <pc:chgData name="Rikke Bækgaard Christensen" userId="895b20d1-8a83-4427-801b-a124aada3673" providerId="ADAL" clId="{D8D0D453-D893-4B57-9988-6EBBAABCFAA2}" dt="2023-05-22T10:18:29.819" v="526" actId="47"/>
        <pc:sldMkLst>
          <pc:docMk/>
          <pc:sldMk cId="883155648" sldId="2142532685"/>
        </pc:sldMkLst>
      </pc:sldChg>
      <pc:sldChg chg="addSp delSp modSp mod delAnim modAnim">
        <pc:chgData name="Rikke Bækgaard Christensen" userId="895b20d1-8a83-4427-801b-a124aada3673" providerId="ADAL" clId="{D8D0D453-D893-4B57-9988-6EBBAABCFAA2}" dt="2023-05-22T10:43:05.440" v="569" actId="27918"/>
        <pc:sldMkLst>
          <pc:docMk/>
          <pc:sldMk cId="783623206" sldId="2142532686"/>
        </pc:sldMkLst>
        <pc:spChg chg="mod">
          <ac:chgData name="Rikke Bækgaard Christensen" userId="895b20d1-8a83-4427-801b-a124aada3673" providerId="ADAL" clId="{D8D0D453-D893-4B57-9988-6EBBAABCFAA2}" dt="2023-05-22T06:41:16.046" v="68" actId="20577"/>
          <ac:spMkLst>
            <pc:docMk/>
            <pc:sldMk cId="783623206" sldId="2142532686"/>
            <ac:spMk id="2" creationId="{EF4D7FCF-0DCA-2E10-66A5-F41AF0D93A1F}"/>
          </ac:spMkLst>
        </pc:spChg>
        <pc:spChg chg="del mod">
          <ac:chgData name="Rikke Bækgaard Christensen" userId="895b20d1-8a83-4427-801b-a124aada3673" providerId="ADAL" clId="{D8D0D453-D893-4B57-9988-6EBBAABCFAA2}" dt="2023-05-22T09:28:09.308" v="235" actId="478"/>
          <ac:spMkLst>
            <pc:docMk/>
            <pc:sldMk cId="783623206" sldId="2142532686"/>
            <ac:spMk id="3" creationId="{7515325E-CDC9-284E-01DD-D06D6B22A51B}"/>
          </ac:spMkLst>
        </pc:spChg>
        <pc:spChg chg="add del mod">
          <ac:chgData name="Rikke Bækgaard Christensen" userId="895b20d1-8a83-4427-801b-a124aada3673" providerId="ADAL" clId="{D8D0D453-D893-4B57-9988-6EBBAABCFAA2}" dt="2023-05-22T06:39:23.069" v="36" actId="478"/>
          <ac:spMkLst>
            <pc:docMk/>
            <pc:sldMk cId="783623206" sldId="2142532686"/>
            <ac:spMk id="4" creationId="{8EEEE9D8-64D7-7184-F9F3-A3F917FE54D5}"/>
          </ac:spMkLst>
        </pc:spChg>
        <pc:spChg chg="add del mod">
          <ac:chgData name="Rikke Bækgaard Christensen" userId="895b20d1-8a83-4427-801b-a124aada3673" providerId="ADAL" clId="{D8D0D453-D893-4B57-9988-6EBBAABCFAA2}" dt="2023-05-22T09:28:11.456" v="236" actId="478"/>
          <ac:spMkLst>
            <pc:docMk/>
            <pc:sldMk cId="783623206" sldId="2142532686"/>
            <ac:spMk id="8" creationId="{CBF758DC-0500-FA68-B9EA-F83A7F8CFEF9}"/>
          </ac:spMkLst>
        </pc:spChg>
        <pc:spChg chg="add mod">
          <ac:chgData name="Rikke Bækgaard Christensen" userId="895b20d1-8a83-4427-801b-a124aada3673" providerId="ADAL" clId="{D8D0D453-D893-4B57-9988-6EBBAABCFAA2}" dt="2023-05-22T10:12:14.301" v="313" actId="14100"/>
          <ac:spMkLst>
            <pc:docMk/>
            <pc:sldMk cId="783623206" sldId="2142532686"/>
            <ac:spMk id="11" creationId="{A6E1F53B-7D76-AEB5-4594-BD25B2A85751}"/>
          </ac:spMkLst>
        </pc:spChg>
        <pc:spChg chg="add mod">
          <ac:chgData name="Rikke Bækgaard Christensen" userId="895b20d1-8a83-4427-801b-a124aada3673" providerId="ADAL" clId="{D8D0D453-D893-4B57-9988-6EBBAABCFAA2}" dt="2023-05-22T10:07:07.628" v="270" actId="1076"/>
          <ac:spMkLst>
            <pc:docMk/>
            <pc:sldMk cId="783623206" sldId="2142532686"/>
            <ac:spMk id="12" creationId="{4378DDF0-8445-3C66-FB4E-B46735F4E39D}"/>
          </ac:spMkLst>
        </pc:spChg>
        <pc:spChg chg="add mod">
          <ac:chgData name="Rikke Bækgaard Christensen" userId="895b20d1-8a83-4427-801b-a124aada3673" providerId="ADAL" clId="{D8D0D453-D893-4B57-9988-6EBBAABCFAA2}" dt="2023-05-22T10:14:25.497" v="315"/>
          <ac:spMkLst>
            <pc:docMk/>
            <pc:sldMk cId="783623206" sldId="2142532686"/>
            <ac:spMk id="14" creationId="{0A0FF05A-7524-8AC0-B324-BB2920646F1E}"/>
          </ac:spMkLst>
        </pc:spChg>
        <pc:graphicFrameChg chg="add mod">
          <ac:chgData name="Rikke Bækgaard Christensen" userId="895b20d1-8a83-4427-801b-a124aada3673" providerId="ADAL" clId="{D8D0D453-D893-4B57-9988-6EBBAABCFAA2}" dt="2023-05-22T06:39:25.965" v="39"/>
          <ac:graphicFrameMkLst>
            <pc:docMk/>
            <pc:sldMk cId="783623206" sldId="2142532686"/>
            <ac:graphicFrameMk id="5" creationId="{93BF35BF-C3A3-4C8F-8C32-D8967A394FAD}"/>
          </ac:graphicFrameMkLst>
        </pc:graphicFrameChg>
        <pc:graphicFrameChg chg="add del mod">
          <ac:chgData name="Rikke Bækgaard Christensen" userId="895b20d1-8a83-4427-801b-a124aada3673" providerId="ADAL" clId="{D8D0D453-D893-4B57-9988-6EBBAABCFAA2}" dt="2023-05-22T09:28:06.390" v="234" actId="478"/>
          <ac:graphicFrameMkLst>
            <pc:docMk/>
            <pc:sldMk cId="783623206" sldId="2142532686"/>
            <ac:graphicFrameMk id="6" creationId="{93BF35BF-C3A3-4C8F-8C32-D8967A394FAD}"/>
          </ac:graphicFrameMkLst>
        </pc:graphicFrameChg>
        <pc:graphicFrameChg chg="add del mod">
          <ac:chgData name="Rikke Bækgaard Christensen" userId="895b20d1-8a83-4427-801b-a124aada3673" providerId="ADAL" clId="{D8D0D453-D893-4B57-9988-6EBBAABCFAA2}" dt="2023-05-22T10:06:20.089" v="254" actId="478"/>
          <ac:graphicFrameMkLst>
            <pc:docMk/>
            <pc:sldMk cId="783623206" sldId="2142532686"/>
            <ac:graphicFrameMk id="10" creationId="{FFE8FAB5-C391-4FD0-BF6F-474C940AC867}"/>
          </ac:graphicFrameMkLst>
        </pc:graphicFrameChg>
        <pc:graphicFrameChg chg="add mod">
          <ac:chgData name="Rikke Bækgaard Christensen" userId="895b20d1-8a83-4427-801b-a124aada3673" providerId="ADAL" clId="{D8D0D453-D893-4B57-9988-6EBBAABCFAA2}" dt="2023-05-22T10:07:42.667" v="281" actId="1076"/>
          <ac:graphicFrameMkLst>
            <pc:docMk/>
            <pc:sldMk cId="783623206" sldId="2142532686"/>
            <ac:graphicFrameMk id="13" creationId="{FFE8FAB5-C391-4FD0-BF6F-474C940AC867}"/>
          </ac:graphicFrameMkLst>
        </pc:graphicFrameChg>
        <pc:picChg chg="del mod">
          <ac:chgData name="Rikke Bækgaard Christensen" userId="895b20d1-8a83-4427-801b-a124aada3673" providerId="ADAL" clId="{D8D0D453-D893-4B57-9988-6EBBAABCFAA2}" dt="2023-05-22T06:39:23.069" v="36" actId="478"/>
          <ac:picMkLst>
            <pc:docMk/>
            <pc:sldMk cId="783623206" sldId="2142532686"/>
            <ac:picMk id="9" creationId="{09026D34-9222-26D1-0532-00E7D5708720}"/>
          </ac:picMkLst>
        </pc:picChg>
      </pc:sldChg>
      <pc:sldChg chg="addSp modSp add mod ord">
        <pc:chgData name="Rikke Bækgaard Christensen" userId="895b20d1-8a83-4427-801b-a124aada3673" providerId="ADAL" clId="{D8D0D453-D893-4B57-9988-6EBBAABCFAA2}" dt="2023-05-22T10:14:23.414" v="314"/>
        <pc:sldMkLst>
          <pc:docMk/>
          <pc:sldMk cId="380650861" sldId="2142532687"/>
        </pc:sldMkLst>
        <pc:spChg chg="mod">
          <ac:chgData name="Rikke Bækgaard Christensen" userId="895b20d1-8a83-4427-801b-a124aada3673" providerId="ADAL" clId="{D8D0D453-D893-4B57-9988-6EBBAABCFAA2}" dt="2023-05-22T06:41:09.887" v="55" actId="20577"/>
          <ac:spMkLst>
            <pc:docMk/>
            <pc:sldMk cId="380650861" sldId="2142532687"/>
            <ac:spMk id="2" creationId="{EF4D7FCF-0DCA-2E10-66A5-F41AF0D93A1F}"/>
          </ac:spMkLst>
        </pc:spChg>
        <pc:spChg chg="mod">
          <ac:chgData name="Rikke Bækgaard Christensen" userId="895b20d1-8a83-4427-801b-a124aada3673" providerId="ADAL" clId="{D8D0D453-D893-4B57-9988-6EBBAABCFAA2}" dt="2023-05-22T06:34:44.346" v="35" actId="1076"/>
          <ac:spMkLst>
            <pc:docMk/>
            <pc:sldMk cId="380650861" sldId="2142532687"/>
            <ac:spMk id="4" creationId="{8EEEE9D8-64D7-7184-F9F3-A3F917FE54D5}"/>
          </ac:spMkLst>
        </pc:spChg>
        <pc:spChg chg="add mod">
          <ac:chgData name="Rikke Bækgaard Christensen" userId="895b20d1-8a83-4427-801b-a124aada3673" providerId="ADAL" clId="{D8D0D453-D893-4B57-9988-6EBBAABCFAA2}" dt="2023-05-22T10:14:23.414" v="314"/>
          <ac:spMkLst>
            <pc:docMk/>
            <pc:sldMk cId="380650861" sldId="2142532687"/>
            <ac:spMk id="5" creationId="{13351114-2F14-B960-3772-215796B1E0B2}"/>
          </ac:spMkLst>
        </pc:spChg>
      </pc:sldChg>
      <pc:sldChg chg="addSp modSp new mod">
        <pc:chgData name="Rikke Bækgaard Christensen" userId="895b20d1-8a83-4427-801b-a124aada3673" providerId="ADAL" clId="{D8D0D453-D893-4B57-9988-6EBBAABCFAA2}" dt="2023-05-22T11:40:20.569" v="687" actId="6549"/>
        <pc:sldMkLst>
          <pc:docMk/>
          <pc:sldMk cId="2190729195" sldId="2142532688"/>
        </pc:sldMkLst>
        <pc:spChg chg="add mod">
          <ac:chgData name="Rikke Bækgaard Christensen" userId="895b20d1-8a83-4427-801b-a124aada3673" providerId="ADAL" clId="{D8D0D453-D893-4B57-9988-6EBBAABCFAA2}" dt="2023-05-22T10:18:54.541" v="555" actId="20577"/>
          <ac:spMkLst>
            <pc:docMk/>
            <pc:sldMk cId="2190729195" sldId="2142532688"/>
            <ac:spMk id="2" creationId="{5DDC4732-FF10-D7E0-B0E8-2C33ADAE9687}"/>
          </ac:spMkLst>
        </pc:spChg>
        <pc:spChg chg="add mod">
          <ac:chgData name="Rikke Bækgaard Christensen" userId="895b20d1-8a83-4427-801b-a124aada3673" providerId="ADAL" clId="{D8D0D453-D893-4B57-9988-6EBBAABCFAA2}" dt="2023-05-22T11:40:20.569" v="687" actId="6549"/>
          <ac:spMkLst>
            <pc:docMk/>
            <pc:sldMk cId="2190729195" sldId="2142532688"/>
            <ac:spMk id="3" creationId="{2E4C55CB-FE04-6F38-06D2-E0FC288AD968}"/>
          </ac:spMkLst>
        </pc:spChg>
      </pc:sldChg>
      <pc:sldChg chg="new del">
        <pc:chgData name="Rikke Bækgaard Christensen" userId="895b20d1-8a83-4427-801b-a124aada3673" providerId="ADAL" clId="{D8D0D453-D893-4B57-9988-6EBBAABCFAA2}" dt="2023-05-22T10:43:27.554" v="575" actId="47"/>
        <pc:sldMkLst>
          <pc:docMk/>
          <pc:sldMk cId="116206503" sldId="2142532689"/>
        </pc:sldMkLst>
      </pc:sldChg>
      <pc:sldChg chg="modSp add mod">
        <pc:chgData name="Rikke Bækgaard Christensen" userId="895b20d1-8a83-4427-801b-a124aada3673" providerId="ADAL" clId="{D8D0D453-D893-4B57-9988-6EBBAABCFAA2}" dt="2023-05-22T10:59:07.952" v="635" actId="20577"/>
        <pc:sldMkLst>
          <pc:docMk/>
          <pc:sldMk cId="1912162828" sldId="2142532690"/>
        </pc:sldMkLst>
        <pc:spChg chg="mod">
          <ac:chgData name="Rikke Bækgaard Christensen" userId="895b20d1-8a83-4427-801b-a124aada3673" providerId="ADAL" clId="{D8D0D453-D893-4B57-9988-6EBBAABCFAA2}" dt="2023-05-22T10:59:07.952" v="635" actId="20577"/>
          <ac:spMkLst>
            <pc:docMk/>
            <pc:sldMk cId="1912162828" sldId="2142532690"/>
            <ac:spMk id="3" creationId="{BC44CA8E-4BA9-DFE4-082D-002004E40D5A}"/>
          </ac:spMkLst>
        </pc:spChg>
      </pc:sldChg>
      <pc:sldChg chg="addSp modSp new del mod">
        <pc:chgData name="Rikke Bækgaard Christensen" userId="895b20d1-8a83-4427-801b-a124aada3673" providerId="ADAL" clId="{D8D0D453-D893-4B57-9988-6EBBAABCFAA2}" dt="2023-05-22T11:52:47.116" v="808" actId="47"/>
        <pc:sldMkLst>
          <pc:docMk/>
          <pc:sldMk cId="640092735" sldId="2142532691"/>
        </pc:sldMkLst>
        <pc:spChg chg="add mod">
          <ac:chgData name="Rikke Bækgaard Christensen" userId="895b20d1-8a83-4427-801b-a124aada3673" providerId="ADAL" clId="{D8D0D453-D893-4B57-9988-6EBBAABCFAA2}" dt="2023-05-22T11:34:10.680" v="651" actId="20577"/>
          <ac:spMkLst>
            <pc:docMk/>
            <pc:sldMk cId="640092735" sldId="2142532691"/>
            <ac:spMk id="2" creationId="{89F96E2B-24B3-C223-4352-D7EABAD50664}"/>
          </ac:spMkLst>
        </pc:spChg>
      </pc:sldChg>
      <pc:sldChg chg="modSp new del mod">
        <pc:chgData name="Rikke Bækgaard Christensen" userId="895b20d1-8a83-4427-801b-a124aada3673" providerId="ADAL" clId="{D8D0D453-D893-4B57-9988-6EBBAABCFAA2}" dt="2023-05-22T10:47:06.104" v="614" actId="47"/>
        <pc:sldMkLst>
          <pc:docMk/>
          <pc:sldMk cId="3322038791" sldId="2142532691"/>
        </pc:sldMkLst>
        <pc:spChg chg="mod">
          <ac:chgData name="Rikke Bækgaard Christensen" userId="895b20d1-8a83-4427-801b-a124aada3673" providerId="ADAL" clId="{D8D0D453-D893-4B57-9988-6EBBAABCFAA2}" dt="2023-05-22T10:44:26.190" v="610" actId="5793"/>
          <ac:spMkLst>
            <pc:docMk/>
            <pc:sldMk cId="3322038791" sldId="2142532691"/>
            <ac:spMk id="3" creationId="{27BE2382-7876-79B6-BE73-7166125FB364}"/>
          </ac:spMkLst>
        </pc:spChg>
      </pc:sldChg>
      <pc:sldChg chg="add del">
        <pc:chgData name="Rikke Bækgaard Christensen" userId="895b20d1-8a83-4427-801b-a124aada3673" providerId="ADAL" clId="{D8D0D453-D893-4B57-9988-6EBBAABCFAA2}" dt="2023-05-22T11:50:40.521" v="799" actId="47"/>
        <pc:sldMkLst>
          <pc:docMk/>
          <pc:sldMk cId="291996624" sldId="2142532692"/>
        </pc:sldMkLst>
      </pc:sldChg>
      <pc:sldChg chg="add del">
        <pc:chgData name="Rikke Bækgaard Christensen" userId="895b20d1-8a83-4427-801b-a124aada3673" providerId="ADAL" clId="{D8D0D453-D893-4B57-9988-6EBBAABCFAA2}" dt="2023-05-22T11:44:58.848" v="709" actId="47"/>
        <pc:sldMkLst>
          <pc:docMk/>
          <pc:sldMk cId="3736848844" sldId="2142532693"/>
        </pc:sldMkLst>
      </pc:sldChg>
      <pc:sldChg chg="addSp delSp modSp add mod modAnim">
        <pc:chgData name="Rikke Bækgaard Christensen" userId="895b20d1-8a83-4427-801b-a124aada3673" providerId="ADAL" clId="{D8D0D453-D893-4B57-9988-6EBBAABCFAA2}" dt="2023-05-22T11:40:08.808" v="685" actId="1076"/>
        <pc:sldMkLst>
          <pc:docMk/>
          <pc:sldMk cId="848384902" sldId="2142532705"/>
        </pc:sldMkLst>
        <pc:spChg chg="add del mod">
          <ac:chgData name="Rikke Bækgaard Christensen" userId="895b20d1-8a83-4427-801b-a124aada3673" providerId="ADAL" clId="{D8D0D453-D893-4B57-9988-6EBBAABCFAA2}" dt="2023-05-22T11:39:42.826" v="662"/>
          <ac:spMkLst>
            <pc:docMk/>
            <pc:sldMk cId="848384902" sldId="2142532705"/>
            <ac:spMk id="2" creationId="{9B21B86A-9FA2-9A1D-5842-DCC2080D267E}"/>
          </ac:spMkLst>
        </pc:spChg>
        <pc:spChg chg="add del mod">
          <ac:chgData name="Rikke Bækgaard Christensen" userId="895b20d1-8a83-4427-801b-a124aada3673" providerId="ADAL" clId="{D8D0D453-D893-4B57-9988-6EBBAABCFAA2}" dt="2023-05-22T11:39:47.176" v="664"/>
          <ac:spMkLst>
            <pc:docMk/>
            <pc:sldMk cId="848384902" sldId="2142532705"/>
            <ac:spMk id="3" creationId="{6ADAA8F7-4163-5C9A-4EF3-99F493127573}"/>
          </ac:spMkLst>
        </pc:spChg>
        <pc:spChg chg="add mod">
          <ac:chgData name="Rikke Bækgaard Christensen" userId="895b20d1-8a83-4427-801b-a124aada3673" providerId="ADAL" clId="{D8D0D453-D893-4B57-9988-6EBBAABCFAA2}" dt="2023-05-22T11:40:08.808" v="685" actId="1076"/>
          <ac:spMkLst>
            <pc:docMk/>
            <pc:sldMk cId="848384902" sldId="2142532705"/>
            <ac:spMk id="4" creationId="{BF2FFF2E-BD2C-C1B0-F2EA-541CBEAAADD3}"/>
          </ac:spMkLst>
        </pc:spChg>
      </pc:sldChg>
      <pc:sldChg chg="addSp modSp add mod">
        <pc:chgData name="Rikke Bækgaard Christensen" userId="895b20d1-8a83-4427-801b-a124aada3673" providerId="ADAL" clId="{D8D0D453-D893-4B57-9988-6EBBAABCFAA2}" dt="2023-05-22T11:40:12.491" v="686"/>
        <pc:sldMkLst>
          <pc:docMk/>
          <pc:sldMk cId="2414849707" sldId="2142532707"/>
        </pc:sldMkLst>
        <pc:spChg chg="mod">
          <ac:chgData name="Rikke Bækgaard Christensen" userId="895b20d1-8a83-4427-801b-a124aada3673" providerId="ADAL" clId="{D8D0D453-D893-4B57-9988-6EBBAABCFAA2}" dt="2023-05-22T11:38:33.376" v="654" actId="207"/>
          <ac:spMkLst>
            <pc:docMk/>
            <pc:sldMk cId="2414849707" sldId="2142532707"/>
            <ac:spMk id="2" creationId="{7F94ED47-061C-317B-34A9-4D273557011E}"/>
          </ac:spMkLst>
        </pc:spChg>
        <pc:spChg chg="add mod">
          <ac:chgData name="Rikke Bækgaard Christensen" userId="895b20d1-8a83-4427-801b-a124aada3673" providerId="ADAL" clId="{D8D0D453-D893-4B57-9988-6EBBAABCFAA2}" dt="2023-05-22T11:40:12.491" v="686"/>
          <ac:spMkLst>
            <pc:docMk/>
            <pc:sldMk cId="2414849707" sldId="2142532707"/>
            <ac:spMk id="3" creationId="{13755838-FEE3-D003-DBFF-64F9F145762C}"/>
          </ac:spMkLst>
        </pc:spChg>
      </pc:sldChg>
      <pc:sldChg chg="addSp delSp modSp new mod modAnim">
        <pc:chgData name="Rikke Bækgaard Christensen" userId="895b20d1-8a83-4427-801b-a124aada3673" providerId="ADAL" clId="{D8D0D453-D893-4B57-9988-6EBBAABCFAA2}" dt="2023-05-22T11:50:56.684" v="801"/>
        <pc:sldMkLst>
          <pc:docMk/>
          <pc:sldMk cId="1745184003" sldId="2142532708"/>
        </pc:sldMkLst>
        <pc:spChg chg="del">
          <ac:chgData name="Rikke Bækgaard Christensen" userId="895b20d1-8a83-4427-801b-a124aada3673" providerId="ADAL" clId="{D8D0D453-D893-4B57-9988-6EBBAABCFAA2}" dt="2023-05-22T11:42:25.734" v="693" actId="478"/>
          <ac:spMkLst>
            <pc:docMk/>
            <pc:sldMk cId="1745184003" sldId="2142532708"/>
            <ac:spMk id="2" creationId="{1F4E0DCF-C179-E57D-CF08-EAC92E771EE1}"/>
          </ac:spMkLst>
        </pc:spChg>
        <pc:spChg chg="del">
          <ac:chgData name="Rikke Bækgaard Christensen" userId="895b20d1-8a83-4427-801b-a124aada3673" providerId="ADAL" clId="{D8D0D453-D893-4B57-9988-6EBBAABCFAA2}" dt="2023-05-22T11:42:24.720" v="692" actId="478"/>
          <ac:spMkLst>
            <pc:docMk/>
            <pc:sldMk cId="1745184003" sldId="2142532708"/>
            <ac:spMk id="3" creationId="{E98DA754-78A2-3376-6578-0B9C2FF36A4A}"/>
          </ac:spMkLst>
        </pc:spChg>
        <pc:spChg chg="add del">
          <ac:chgData name="Rikke Bækgaard Christensen" userId="895b20d1-8a83-4427-801b-a124aada3673" providerId="ADAL" clId="{D8D0D453-D893-4B57-9988-6EBBAABCFAA2}" dt="2023-05-22T11:43:09.958" v="696"/>
          <ac:spMkLst>
            <pc:docMk/>
            <pc:sldMk cId="1745184003" sldId="2142532708"/>
            <ac:spMk id="4" creationId="{621E350C-CF01-85D1-8872-40134CCDBE99}"/>
          </ac:spMkLst>
        </pc:spChg>
        <pc:spChg chg="add del">
          <ac:chgData name="Rikke Bækgaard Christensen" userId="895b20d1-8a83-4427-801b-a124aada3673" providerId="ADAL" clId="{D8D0D453-D893-4B57-9988-6EBBAABCFAA2}" dt="2023-05-22T11:43:09.958" v="696"/>
          <ac:spMkLst>
            <pc:docMk/>
            <pc:sldMk cId="1745184003" sldId="2142532708"/>
            <ac:spMk id="5" creationId="{090E20AA-57C1-5376-842D-80F7F2F813F2}"/>
          </ac:spMkLst>
        </pc:spChg>
        <pc:spChg chg="add del">
          <ac:chgData name="Rikke Bækgaard Christensen" userId="895b20d1-8a83-4427-801b-a124aada3673" providerId="ADAL" clId="{D8D0D453-D893-4B57-9988-6EBBAABCFAA2}" dt="2023-05-22T11:43:09.958" v="696"/>
          <ac:spMkLst>
            <pc:docMk/>
            <pc:sldMk cId="1745184003" sldId="2142532708"/>
            <ac:spMk id="6" creationId="{25F09C5A-BB84-7007-A586-0072601B074D}"/>
          </ac:spMkLst>
        </pc:spChg>
        <pc:spChg chg="add del">
          <ac:chgData name="Rikke Bækgaard Christensen" userId="895b20d1-8a83-4427-801b-a124aada3673" providerId="ADAL" clId="{D8D0D453-D893-4B57-9988-6EBBAABCFAA2}" dt="2023-05-22T11:43:09.958" v="696"/>
          <ac:spMkLst>
            <pc:docMk/>
            <pc:sldMk cId="1745184003" sldId="2142532708"/>
            <ac:spMk id="7" creationId="{E7189C98-D756-8DCE-FF72-D985F58B1F58}"/>
          </ac:spMkLst>
        </pc:spChg>
        <pc:spChg chg="add del">
          <ac:chgData name="Rikke Bækgaard Christensen" userId="895b20d1-8a83-4427-801b-a124aada3673" providerId="ADAL" clId="{D8D0D453-D893-4B57-9988-6EBBAABCFAA2}" dt="2023-05-22T11:43:09.958" v="696"/>
          <ac:spMkLst>
            <pc:docMk/>
            <pc:sldMk cId="1745184003" sldId="2142532708"/>
            <ac:spMk id="8" creationId="{230D24B0-90DF-35A8-4719-B29F426009EA}"/>
          </ac:spMkLst>
        </pc:spChg>
        <pc:spChg chg="add del">
          <ac:chgData name="Rikke Bækgaard Christensen" userId="895b20d1-8a83-4427-801b-a124aada3673" providerId="ADAL" clId="{D8D0D453-D893-4B57-9988-6EBBAABCFAA2}" dt="2023-05-22T11:43:09.958" v="696"/>
          <ac:spMkLst>
            <pc:docMk/>
            <pc:sldMk cId="1745184003" sldId="2142532708"/>
            <ac:spMk id="9" creationId="{A33E3B7D-C40D-AD8E-82D4-D8D0283C9B20}"/>
          </ac:spMkLst>
        </pc:spChg>
        <pc:spChg chg="add del">
          <ac:chgData name="Rikke Bækgaard Christensen" userId="895b20d1-8a83-4427-801b-a124aada3673" providerId="ADAL" clId="{D8D0D453-D893-4B57-9988-6EBBAABCFAA2}" dt="2023-05-22T11:43:09.958" v="696"/>
          <ac:spMkLst>
            <pc:docMk/>
            <pc:sldMk cId="1745184003" sldId="2142532708"/>
            <ac:spMk id="10" creationId="{8C49235F-D902-81EC-1BA2-355D2C81A86F}"/>
          </ac:spMkLst>
        </pc:spChg>
        <pc:spChg chg="add mod">
          <ac:chgData name="Rikke Bækgaard Christensen" userId="895b20d1-8a83-4427-801b-a124aada3673" providerId="ADAL" clId="{D8D0D453-D893-4B57-9988-6EBBAABCFAA2}" dt="2023-05-22T11:50:30.998" v="797" actId="1076"/>
          <ac:spMkLst>
            <pc:docMk/>
            <pc:sldMk cId="1745184003" sldId="2142532708"/>
            <ac:spMk id="14" creationId="{6EDB09BC-C561-F393-3DEB-67AA1E82DDA9}"/>
          </ac:spMkLst>
        </pc:spChg>
        <pc:spChg chg="add mod">
          <ac:chgData name="Rikke Bækgaard Christensen" userId="895b20d1-8a83-4427-801b-a124aada3673" providerId="ADAL" clId="{D8D0D453-D893-4B57-9988-6EBBAABCFAA2}" dt="2023-05-22T11:50:22.820" v="795" actId="1076"/>
          <ac:spMkLst>
            <pc:docMk/>
            <pc:sldMk cId="1745184003" sldId="2142532708"/>
            <ac:spMk id="15" creationId="{973F4ED7-B802-FCB6-D4F0-48A5FA1407F6}"/>
          </ac:spMkLst>
        </pc:spChg>
        <pc:spChg chg="add mod">
          <ac:chgData name="Rikke Bækgaard Christensen" userId="895b20d1-8a83-4427-801b-a124aada3673" providerId="ADAL" clId="{D8D0D453-D893-4B57-9988-6EBBAABCFAA2}" dt="2023-05-22T11:50:35.574" v="798" actId="1076"/>
          <ac:spMkLst>
            <pc:docMk/>
            <pc:sldMk cId="1745184003" sldId="2142532708"/>
            <ac:spMk id="16" creationId="{F5B1E67C-1A45-861F-7FAB-7CB73CBEA503}"/>
          </ac:spMkLst>
        </pc:spChg>
        <pc:graphicFrameChg chg="add mod modGraphic">
          <ac:chgData name="Rikke Bækgaard Christensen" userId="895b20d1-8a83-4427-801b-a124aada3673" providerId="ADAL" clId="{D8D0D453-D893-4B57-9988-6EBBAABCFAA2}" dt="2023-05-22T11:48:54.147" v="746" actId="1076"/>
          <ac:graphicFrameMkLst>
            <pc:docMk/>
            <pc:sldMk cId="1745184003" sldId="2142532708"/>
            <ac:graphicFrameMk id="13" creationId="{E4BAB8E2-6158-FE48-1CE5-4C2722FF3D1C}"/>
          </ac:graphicFrameMkLst>
        </pc:graphicFrameChg>
      </pc:sldChg>
      <pc:sldChg chg="modSp add mod">
        <pc:chgData name="Rikke Bækgaard Christensen" userId="895b20d1-8a83-4427-801b-a124aada3673" providerId="ADAL" clId="{D8D0D453-D893-4B57-9988-6EBBAABCFAA2}" dt="2023-05-22T11:52:13.342" v="804" actId="113"/>
        <pc:sldMkLst>
          <pc:docMk/>
          <pc:sldMk cId="1315362203" sldId="2142532709"/>
        </pc:sldMkLst>
        <pc:spChg chg="mod">
          <ac:chgData name="Rikke Bækgaard Christensen" userId="895b20d1-8a83-4427-801b-a124aada3673" providerId="ADAL" clId="{D8D0D453-D893-4B57-9988-6EBBAABCFAA2}" dt="2023-05-22T11:52:13.342" v="804" actId="113"/>
          <ac:spMkLst>
            <pc:docMk/>
            <pc:sldMk cId="1315362203" sldId="2142532709"/>
            <ac:spMk id="3" creationId="{BC44CA8E-4BA9-DFE4-082D-002004E40D5A}"/>
          </ac:spMkLst>
        </pc:spChg>
      </pc:sldChg>
      <pc:sldChg chg="add del">
        <pc:chgData name="Rikke Bækgaard Christensen" userId="895b20d1-8a83-4427-801b-a124aada3673" providerId="ADAL" clId="{D8D0D453-D893-4B57-9988-6EBBAABCFAA2}" dt="2023-05-22T11:44:59.473" v="710" actId="47"/>
        <pc:sldMkLst>
          <pc:docMk/>
          <pc:sldMk cId="4143502799" sldId="2142532709"/>
        </pc:sldMkLst>
      </pc:sldChg>
      <pc:sldChg chg="modSp add mod">
        <pc:chgData name="Rikke Bækgaard Christensen" userId="895b20d1-8a83-4427-801b-a124aada3673" providerId="ADAL" clId="{D8D0D453-D893-4B57-9988-6EBBAABCFAA2}" dt="2023-05-22T11:52:23.890" v="807" actId="113"/>
        <pc:sldMkLst>
          <pc:docMk/>
          <pc:sldMk cId="211520805" sldId="2142532710"/>
        </pc:sldMkLst>
        <pc:spChg chg="mod">
          <ac:chgData name="Rikke Bækgaard Christensen" userId="895b20d1-8a83-4427-801b-a124aada3673" providerId="ADAL" clId="{D8D0D453-D893-4B57-9988-6EBBAABCFAA2}" dt="2023-05-22T11:52:23.890" v="807" actId="113"/>
          <ac:spMkLst>
            <pc:docMk/>
            <pc:sldMk cId="211520805" sldId="2142532710"/>
            <ac:spMk id="3" creationId="{BC44CA8E-4BA9-DFE4-082D-002004E40D5A}"/>
          </ac:spMkLst>
        </pc:spChg>
      </pc:sldChg>
      <pc:sldChg chg="add ord">
        <pc:chgData name="Rikke Bækgaard Christensen" userId="895b20d1-8a83-4427-801b-a124aada3673" providerId="ADAL" clId="{D8D0D453-D893-4B57-9988-6EBBAABCFAA2}" dt="2023-05-22T11:56:49.621" v="811"/>
        <pc:sldMkLst>
          <pc:docMk/>
          <pc:sldMk cId="1206332672" sldId="2142532711"/>
        </pc:sldMkLst>
      </pc:sldChg>
      <pc:sldChg chg="new">
        <pc:chgData name="Rikke Bækgaard Christensen" userId="895b20d1-8a83-4427-801b-a124aada3673" providerId="ADAL" clId="{D8D0D453-D893-4B57-9988-6EBBAABCFAA2}" dt="2023-05-22T11:57:54.520" v="814" actId="680"/>
        <pc:sldMkLst>
          <pc:docMk/>
          <pc:sldMk cId="3817010588" sldId="2142532712"/>
        </pc:sldMkLst>
      </pc:sldChg>
    </pc:docChg>
  </pc:docChgLst>
  <pc:docChgLst>
    <pc:chgData name="Rikke Bækgaard Christensen" userId="895b20d1-8a83-4427-801b-a124aada3673" providerId="ADAL" clId="{9A331A3E-264C-433B-90FE-9CB9B8F848BB}"/>
    <pc:docChg chg="undo custSel addSld delSld modSld sldOrd">
      <pc:chgData name="Rikke Bækgaard Christensen" userId="895b20d1-8a83-4427-801b-a124aada3673" providerId="ADAL" clId="{9A331A3E-264C-433B-90FE-9CB9B8F848BB}" dt="2023-05-24T08:18:11.565" v="823" actId="47"/>
      <pc:docMkLst>
        <pc:docMk/>
      </pc:docMkLst>
      <pc:sldChg chg="modSp mod">
        <pc:chgData name="Rikke Bækgaard Christensen" userId="895b20d1-8a83-4427-801b-a124aada3673" providerId="ADAL" clId="{9A331A3E-264C-433B-90FE-9CB9B8F848BB}" dt="2023-05-24T07:45:43.667" v="608" actId="20577"/>
        <pc:sldMkLst>
          <pc:docMk/>
          <pc:sldMk cId="4029528246" sldId="259"/>
        </pc:sldMkLst>
        <pc:spChg chg="mod">
          <ac:chgData name="Rikke Bækgaard Christensen" userId="895b20d1-8a83-4427-801b-a124aada3673" providerId="ADAL" clId="{9A331A3E-264C-433B-90FE-9CB9B8F848BB}" dt="2023-05-24T07:45:43.667" v="608" actId="20577"/>
          <ac:spMkLst>
            <pc:docMk/>
            <pc:sldMk cId="4029528246" sldId="259"/>
            <ac:spMk id="9" creationId="{22C7C643-B0F6-12E2-E140-8581C7D3C4F0}"/>
          </ac:spMkLst>
        </pc:spChg>
      </pc:sldChg>
      <pc:sldChg chg="del">
        <pc:chgData name="Rikke Bækgaard Christensen" userId="895b20d1-8a83-4427-801b-a124aada3673" providerId="ADAL" clId="{9A331A3E-264C-433B-90FE-9CB9B8F848BB}" dt="2023-05-24T08:12:55.598" v="774" actId="47"/>
        <pc:sldMkLst>
          <pc:docMk/>
          <pc:sldMk cId="632557947" sldId="260"/>
        </pc:sldMkLst>
      </pc:sldChg>
      <pc:sldChg chg="modSp mod modNotesTx">
        <pc:chgData name="Rikke Bækgaard Christensen" userId="895b20d1-8a83-4427-801b-a124aada3673" providerId="ADAL" clId="{9A331A3E-264C-433B-90FE-9CB9B8F848BB}" dt="2023-05-24T07:58:25.980" v="632" actId="20577"/>
        <pc:sldMkLst>
          <pc:docMk/>
          <pc:sldMk cId="73905976" sldId="261"/>
        </pc:sldMkLst>
        <pc:spChg chg="mod">
          <ac:chgData name="Rikke Bækgaard Christensen" userId="895b20d1-8a83-4427-801b-a124aada3673" providerId="ADAL" clId="{9A331A3E-264C-433B-90FE-9CB9B8F848BB}" dt="2023-05-24T07:56:56.135" v="624" actId="20577"/>
          <ac:spMkLst>
            <pc:docMk/>
            <pc:sldMk cId="73905976" sldId="261"/>
            <ac:spMk id="6" creationId="{F71A18A0-9087-A8B8-302A-CAB336B962AE}"/>
          </ac:spMkLst>
        </pc:spChg>
      </pc:sldChg>
      <pc:sldChg chg="del">
        <pc:chgData name="Rikke Bækgaard Christensen" userId="895b20d1-8a83-4427-801b-a124aada3673" providerId="ADAL" clId="{9A331A3E-264C-433B-90FE-9CB9B8F848BB}" dt="2023-05-24T07:56:48.505" v="613" actId="47"/>
        <pc:sldMkLst>
          <pc:docMk/>
          <pc:sldMk cId="1040042952" sldId="262"/>
        </pc:sldMkLst>
      </pc:sldChg>
      <pc:sldChg chg="modNotesTx">
        <pc:chgData name="Rikke Bækgaard Christensen" userId="895b20d1-8a83-4427-801b-a124aada3673" providerId="ADAL" clId="{9A331A3E-264C-433B-90FE-9CB9B8F848BB}" dt="2023-05-24T07:36:34.993" v="373" actId="20577"/>
        <pc:sldMkLst>
          <pc:docMk/>
          <pc:sldMk cId="3878972351" sldId="450"/>
        </pc:sldMkLst>
      </pc:sldChg>
      <pc:sldChg chg="modSp">
        <pc:chgData name="Rikke Bækgaard Christensen" userId="895b20d1-8a83-4427-801b-a124aada3673" providerId="ADAL" clId="{9A331A3E-264C-433B-90FE-9CB9B8F848BB}" dt="2023-05-24T08:08:44.470" v="773" actId="1076"/>
        <pc:sldMkLst>
          <pc:docMk/>
          <pc:sldMk cId="144764169" sldId="2142532675"/>
        </pc:sldMkLst>
        <pc:picChg chg="mod">
          <ac:chgData name="Rikke Bækgaard Christensen" userId="895b20d1-8a83-4427-801b-a124aada3673" providerId="ADAL" clId="{9A331A3E-264C-433B-90FE-9CB9B8F848BB}" dt="2023-05-24T08:08:44.470" v="773" actId="1076"/>
          <ac:picMkLst>
            <pc:docMk/>
            <pc:sldMk cId="144764169" sldId="2142532675"/>
            <ac:picMk id="1040" creationId="{B6B6E7E3-33AF-187C-C3A0-4C8BBAECC3E3}"/>
          </ac:picMkLst>
        </pc:picChg>
      </pc:sldChg>
      <pc:sldChg chg="modSp mod">
        <pc:chgData name="Rikke Bækgaard Christensen" userId="895b20d1-8a83-4427-801b-a124aada3673" providerId="ADAL" clId="{9A331A3E-264C-433B-90FE-9CB9B8F848BB}" dt="2023-05-24T06:36:39.881" v="150" actId="113"/>
        <pc:sldMkLst>
          <pc:docMk/>
          <pc:sldMk cId="455447438" sldId="2142532682"/>
        </pc:sldMkLst>
        <pc:spChg chg="mod">
          <ac:chgData name="Rikke Bækgaard Christensen" userId="895b20d1-8a83-4427-801b-a124aada3673" providerId="ADAL" clId="{9A331A3E-264C-433B-90FE-9CB9B8F848BB}" dt="2023-05-24T06:36:39.881" v="150" actId="113"/>
          <ac:spMkLst>
            <pc:docMk/>
            <pc:sldMk cId="455447438" sldId="2142532682"/>
            <ac:spMk id="3" creationId="{BC44CA8E-4BA9-DFE4-082D-002004E40D5A}"/>
          </ac:spMkLst>
        </pc:spChg>
      </pc:sldChg>
      <pc:sldChg chg="modSp mod">
        <pc:chgData name="Rikke Bækgaard Christensen" userId="895b20d1-8a83-4427-801b-a124aada3673" providerId="ADAL" clId="{9A331A3E-264C-433B-90FE-9CB9B8F848BB}" dt="2023-05-24T07:37:28.947" v="392" actId="6549"/>
        <pc:sldMkLst>
          <pc:docMk/>
          <pc:sldMk cId="380650861" sldId="2142532687"/>
        </pc:sldMkLst>
        <pc:spChg chg="mod">
          <ac:chgData name="Rikke Bækgaard Christensen" userId="895b20d1-8a83-4427-801b-a124aada3673" providerId="ADAL" clId="{9A331A3E-264C-433B-90FE-9CB9B8F848BB}" dt="2023-05-24T07:37:28.947" v="392" actId="6549"/>
          <ac:spMkLst>
            <pc:docMk/>
            <pc:sldMk cId="380650861" sldId="2142532687"/>
            <ac:spMk id="5" creationId="{13351114-2F14-B960-3772-215796B1E0B2}"/>
          </ac:spMkLst>
        </pc:spChg>
      </pc:sldChg>
      <pc:sldChg chg="addSp delSp modSp mod modNotesTx">
        <pc:chgData name="Rikke Bækgaard Christensen" userId="895b20d1-8a83-4427-801b-a124aada3673" providerId="ADAL" clId="{9A331A3E-264C-433B-90FE-9CB9B8F848BB}" dt="2023-05-24T07:26:30.251" v="298" actId="20577"/>
        <pc:sldMkLst>
          <pc:docMk/>
          <pc:sldMk cId="2190729195" sldId="2142532688"/>
        </pc:sldMkLst>
        <pc:spChg chg="mod">
          <ac:chgData name="Rikke Bækgaard Christensen" userId="895b20d1-8a83-4427-801b-a124aada3673" providerId="ADAL" clId="{9A331A3E-264C-433B-90FE-9CB9B8F848BB}" dt="2023-05-24T07:23:56.760" v="278" actId="20577"/>
          <ac:spMkLst>
            <pc:docMk/>
            <pc:sldMk cId="2190729195" sldId="2142532688"/>
            <ac:spMk id="3" creationId="{2E4C55CB-FE04-6F38-06D2-E0FC288AD968}"/>
          </ac:spMkLst>
        </pc:spChg>
        <pc:spChg chg="add mod">
          <ac:chgData name="Rikke Bækgaard Christensen" userId="895b20d1-8a83-4427-801b-a124aada3673" providerId="ADAL" clId="{9A331A3E-264C-433B-90FE-9CB9B8F848BB}" dt="2023-05-24T06:40:51.951" v="259" actId="1076"/>
          <ac:spMkLst>
            <pc:docMk/>
            <pc:sldMk cId="2190729195" sldId="2142532688"/>
            <ac:spMk id="4" creationId="{C001E4BC-1E8E-3774-8331-1D246F976EB3}"/>
          </ac:spMkLst>
        </pc:spChg>
        <pc:spChg chg="add mod">
          <ac:chgData name="Rikke Bækgaard Christensen" userId="895b20d1-8a83-4427-801b-a124aada3673" providerId="ADAL" clId="{9A331A3E-264C-433B-90FE-9CB9B8F848BB}" dt="2023-05-24T06:40:51.951" v="259" actId="1076"/>
          <ac:spMkLst>
            <pc:docMk/>
            <pc:sldMk cId="2190729195" sldId="2142532688"/>
            <ac:spMk id="6" creationId="{B28E2480-F680-7944-D457-E59E14573DBE}"/>
          </ac:spMkLst>
        </pc:spChg>
        <pc:spChg chg="add mod">
          <ac:chgData name="Rikke Bækgaard Christensen" userId="895b20d1-8a83-4427-801b-a124aada3673" providerId="ADAL" clId="{9A331A3E-264C-433B-90FE-9CB9B8F848BB}" dt="2023-05-24T06:45:39.978" v="266" actId="20577"/>
          <ac:spMkLst>
            <pc:docMk/>
            <pc:sldMk cId="2190729195" sldId="2142532688"/>
            <ac:spMk id="8" creationId="{3575DE5A-A9A5-6591-032B-9736F5DF0A7B}"/>
          </ac:spMkLst>
        </pc:spChg>
        <pc:graphicFrameChg chg="del mod">
          <ac:chgData name="Rikke Bækgaard Christensen" userId="895b20d1-8a83-4427-801b-a124aada3673" providerId="ADAL" clId="{9A331A3E-264C-433B-90FE-9CB9B8F848BB}" dt="2023-05-24T07:25:56.330" v="284" actId="478"/>
          <ac:graphicFrameMkLst>
            <pc:docMk/>
            <pc:sldMk cId="2190729195" sldId="2142532688"/>
            <ac:graphicFrameMk id="9" creationId="{001CC265-267C-1575-20F4-B5D06DD2F72B}"/>
          </ac:graphicFrameMkLst>
        </pc:graphicFrameChg>
        <pc:graphicFrameChg chg="add del mod">
          <ac:chgData name="Rikke Bækgaard Christensen" userId="895b20d1-8a83-4427-801b-a124aada3673" providerId="ADAL" clId="{9A331A3E-264C-433B-90FE-9CB9B8F848BB}" dt="2023-05-24T07:25:52.712" v="283"/>
          <ac:graphicFrameMkLst>
            <pc:docMk/>
            <pc:sldMk cId="2190729195" sldId="2142532688"/>
            <ac:graphicFrameMk id="10" creationId="{17A8A701-FA60-49FC-5CA9-6E24DC8EABFC}"/>
          </ac:graphicFrameMkLst>
        </pc:graphicFrameChg>
        <pc:graphicFrameChg chg="del mod">
          <ac:chgData name="Rikke Bækgaard Christensen" userId="895b20d1-8a83-4427-801b-a124aada3673" providerId="ADAL" clId="{9A331A3E-264C-433B-90FE-9CB9B8F848BB}" dt="2023-05-24T07:25:48.509" v="279" actId="21"/>
          <ac:graphicFrameMkLst>
            <pc:docMk/>
            <pc:sldMk cId="2190729195" sldId="2142532688"/>
            <ac:graphicFrameMk id="13" creationId="{388CAB6A-CE6D-FE49-B9D8-80AC8DEC7E18}"/>
          </ac:graphicFrameMkLst>
        </pc:graphicFrameChg>
        <pc:picChg chg="add mod">
          <ac:chgData name="Rikke Bækgaard Christensen" userId="895b20d1-8a83-4427-801b-a124aada3673" providerId="ADAL" clId="{9A331A3E-264C-433B-90FE-9CB9B8F848BB}" dt="2023-05-24T06:40:51.951" v="259" actId="1076"/>
          <ac:picMkLst>
            <pc:docMk/>
            <pc:sldMk cId="2190729195" sldId="2142532688"/>
            <ac:picMk id="5" creationId="{47C0299C-F3EE-02A0-957E-9F28FCA06BCC}"/>
          </ac:picMkLst>
        </pc:picChg>
        <pc:picChg chg="add mod">
          <ac:chgData name="Rikke Bækgaard Christensen" userId="895b20d1-8a83-4427-801b-a124aada3673" providerId="ADAL" clId="{9A331A3E-264C-433B-90FE-9CB9B8F848BB}" dt="2023-05-24T06:40:51.951" v="259" actId="1076"/>
          <ac:picMkLst>
            <pc:docMk/>
            <pc:sldMk cId="2190729195" sldId="2142532688"/>
            <ac:picMk id="7" creationId="{380ED0A0-EC69-65CD-8C1B-6FFA27B30F48}"/>
          </ac:picMkLst>
        </pc:picChg>
        <pc:picChg chg="add mod">
          <ac:chgData name="Rikke Bækgaard Christensen" userId="895b20d1-8a83-4427-801b-a124aada3673" providerId="ADAL" clId="{9A331A3E-264C-433B-90FE-9CB9B8F848BB}" dt="2023-05-24T06:40:55.544" v="261" actId="1076"/>
          <ac:picMkLst>
            <pc:docMk/>
            <pc:sldMk cId="2190729195" sldId="2142532688"/>
            <ac:picMk id="1026" creationId="{6B251343-7E67-9821-57A9-F241DEBF56F8}"/>
          </ac:picMkLst>
        </pc:picChg>
        <pc:picChg chg="add mod">
          <ac:chgData name="Rikke Bækgaard Christensen" userId="895b20d1-8a83-4427-801b-a124aada3673" providerId="ADAL" clId="{9A331A3E-264C-433B-90FE-9CB9B8F848BB}" dt="2023-05-24T06:40:51.951" v="259" actId="1076"/>
          <ac:picMkLst>
            <pc:docMk/>
            <pc:sldMk cId="2190729195" sldId="2142532688"/>
            <ac:picMk id="1028" creationId="{9451C88A-2ED0-A0A5-51F0-62060AD09378}"/>
          </ac:picMkLst>
        </pc:picChg>
      </pc:sldChg>
      <pc:sldChg chg="modSp add mod">
        <pc:chgData name="Rikke Bækgaard Christensen" userId="895b20d1-8a83-4427-801b-a124aada3673" providerId="ADAL" clId="{9A331A3E-264C-433B-90FE-9CB9B8F848BB}" dt="2023-05-24T08:17:47.129" v="822" actId="404"/>
        <pc:sldMkLst>
          <pc:docMk/>
          <pc:sldMk cId="4279907588" sldId="2142532703"/>
        </pc:sldMkLst>
        <pc:spChg chg="mod">
          <ac:chgData name="Rikke Bækgaard Christensen" userId="895b20d1-8a83-4427-801b-a124aada3673" providerId="ADAL" clId="{9A331A3E-264C-433B-90FE-9CB9B8F848BB}" dt="2023-05-24T08:17:47.129" v="822" actId="404"/>
          <ac:spMkLst>
            <pc:docMk/>
            <pc:sldMk cId="4279907588" sldId="2142532703"/>
            <ac:spMk id="6" creationId="{B6796FC0-DABE-3539-DA3C-031938F49B2F}"/>
          </ac:spMkLst>
        </pc:spChg>
      </pc:sldChg>
      <pc:sldChg chg="del">
        <pc:chgData name="Rikke Bækgaard Christensen" userId="895b20d1-8a83-4427-801b-a124aada3673" providerId="ADAL" clId="{9A331A3E-264C-433B-90FE-9CB9B8F848BB}" dt="2023-05-24T07:47:28.856" v="609" actId="47"/>
        <pc:sldMkLst>
          <pc:docMk/>
          <pc:sldMk cId="848384902" sldId="2142532705"/>
        </pc:sldMkLst>
      </pc:sldChg>
      <pc:sldChg chg="del">
        <pc:chgData name="Rikke Bækgaard Christensen" userId="895b20d1-8a83-4427-801b-a124aada3673" providerId="ADAL" clId="{9A331A3E-264C-433B-90FE-9CB9B8F848BB}" dt="2023-05-24T07:47:30.626" v="610" actId="47"/>
        <pc:sldMkLst>
          <pc:docMk/>
          <pc:sldMk cId="2414849707" sldId="2142532707"/>
        </pc:sldMkLst>
      </pc:sldChg>
      <pc:sldChg chg="modNotesTx">
        <pc:chgData name="Rikke Bækgaard Christensen" userId="895b20d1-8a83-4427-801b-a124aada3673" providerId="ADAL" clId="{9A331A3E-264C-433B-90FE-9CB9B8F848BB}" dt="2023-05-24T08:00:29.747" v="772" actId="20577"/>
        <pc:sldMkLst>
          <pc:docMk/>
          <pc:sldMk cId="1745184003" sldId="2142532708"/>
        </pc:sldMkLst>
      </pc:sldChg>
      <pc:sldChg chg="del">
        <pc:chgData name="Rikke Bækgaard Christensen" userId="895b20d1-8a83-4427-801b-a124aada3673" providerId="ADAL" clId="{9A331A3E-264C-433B-90FE-9CB9B8F848BB}" dt="2023-05-24T08:18:11.565" v="823" actId="47"/>
        <pc:sldMkLst>
          <pc:docMk/>
          <pc:sldMk cId="1206332672" sldId="2142532711"/>
        </pc:sldMkLst>
      </pc:sldChg>
      <pc:sldChg chg="modNotesTx">
        <pc:chgData name="Rikke Bækgaard Christensen" userId="895b20d1-8a83-4427-801b-a124aada3673" providerId="ADAL" clId="{9A331A3E-264C-433B-90FE-9CB9B8F848BB}" dt="2023-05-24T07:44:05.479" v="597" actId="20577"/>
        <pc:sldMkLst>
          <pc:docMk/>
          <pc:sldMk cId="1462327192" sldId="2142532714"/>
        </pc:sldMkLst>
      </pc:sldChg>
      <pc:sldChg chg="addSp new mod">
        <pc:chgData name="Rikke Bækgaard Christensen" userId="895b20d1-8a83-4427-801b-a124aada3673" providerId="ADAL" clId="{9A331A3E-264C-433B-90FE-9CB9B8F848BB}" dt="2023-05-24T07:53:52.852" v="612" actId="22"/>
        <pc:sldMkLst>
          <pc:docMk/>
          <pc:sldMk cId="940160367" sldId="2142532722"/>
        </pc:sldMkLst>
        <pc:picChg chg="add">
          <ac:chgData name="Rikke Bækgaard Christensen" userId="895b20d1-8a83-4427-801b-a124aada3673" providerId="ADAL" clId="{9A331A3E-264C-433B-90FE-9CB9B8F848BB}" dt="2023-05-24T07:53:52.852" v="612" actId="22"/>
          <ac:picMkLst>
            <pc:docMk/>
            <pc:sldMk cId="940160367" sldId="2142532722"/>
            <ac:picMk id="5" creationId="{10743EAE-4D52-B831-E72B-CD8B584D1F8A}"/>
          </ac:picMkLst>
        </pc:picChg>
      </pc:sldChg>
      <pc:sldChg chg="add del">
        <pc:chgData name="Rikke Bækgaard Christensen" userId="895b20d1-8a83-4427-801b-a124aada3673" providerId="ADAL" clId="{9A331A3E-264C-433B-90FE-9CB9B8F848BB}" dt="2023-05-24T07:43:12.568" v="580" actId="2890"/>
        <pc:sldMkLst>
          <pc:docMk/>
          <pc:sldMk cId="2840082890" sldId="2142532722"/>
        </pc:sldMkLst>
      </pc:sldChg>
      <pc:sldChg chg="delSp new del mod ord">
        <pc:chgData name="Rikke Bækgaard Christensen" userId="895b20d1-8a83-4427-801b-a124aada3673" providerId="ADAL" clId="{9A331A3E-264C-433B-90FE-9CB9B8F848BB}" dt="2023-05-24T08:17:25.770" v="781" actId="47"/>
        <pc:sldMkLst>
          <pc:docMk/>
          <pc:sldMk cId="523284577" sldId="2142532723"/>
        </pc:sldMkLst>
        <pc:spChg chg="del">
          <ac:chgData name="Rikke Bækgaard Christensen" userId="895b20d1-8a83-4427-801b-a124aada3673" providerId="ADAL" clId="{9A331A3E-264C-433B-90FE-9CB9B8F848BB}" dt="2023-05-24T08:16:29.550" v="776" actId="478"/>
          <ac:spMkLst>
            <pc:docMk/>
            <pc:sldMk cId="523284577" sldId="2142532723"/>
            <ac:spMk id="2" creationId="{3E86A561-0F4A-508C-673F-EBF30E55FDDB}"/>
          </ac:spMkLst>
        </pc:spChg>
        <pc:spChg chg="del">
          <ac:chgData name="Rikke Bækgaard Christensen" userId="895b20d1-8a83-4427-801b-a124aada3673" providerId="ADAL" clId="{9A331A3E-264C-433B-90FE-9CB9B8F848BB}" dt="2023-05-24T08:16:32.970" v="777" actId="478"/>
          <ac:spMkLst>
            <pc:docMk/>
            <pc:sldMk cId="523284577" sldId="2142532723"/>
            <ac:spMk id="3" creationId="{3BA6A04F-C8CB-A830-1FDF-B4669A9525CF}"/>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arhuskommune.sharepoint.com/Sites/afd-afdsite3229/Delte%20dokumenter/Udvikling%20og%20Demokrati/Den%20Digitale%20Hotline/DDH%20Projektledelse%20og%20organisation/DDH%20Chatbot/2.%20Data/OKR%202023.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2.%20Data/OKR%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DDH Borgerkontakt 2023</a:t>
            </a:r>
          </a:p>
        </c:rich>
      </c:tx>
      <c:layout>
        <c:manualLayout>
          <c:xMode val="edge"/>
          <c:yMode val="edge"/>
          <c:x val="0.33779449838642578"/>
          <c:y val="6.0398835517368771E-2"/>
        </c:manualLayout>
      </c:layout>
      <c:overlay val="0"/>
      <c:spPr>
        <a:noFill/>
        <a:ln>
          <a:noFill/>
        </a:ln>
        <a:effectLst/>
      </c:spPr>
    </c:title>
    <c:autoTitleDeleted val="0"/>
    <c:plotArea>
      <c:layout/>
      <c:pieChart>
        <c:varyColors val="1"/>
        <c:ser>
          <c:idx val="0"/>
          <c:order val="0"/>
          <c:tx>
            <c:strRef>
              <c:f>Cirkeldiagram!$A$36</c:f>
              <c:strCache>
                <c:ptCount val="1"/>
                <c:pt idx="0">
                  <c:v>Total</c:v>
                </c:pt>
              </c:strCache>
            </c:strRef>
          </c:tx>
          <c:dLbls>
            <c:spPr>
              <a:solidFill>
                <a:sysClr val="window" lastClr="FFFFFF"/>
              </a:solidFill>
              <a:ln>
                <a:solidFill>
                  <a:sysClr val="windowText" lastClr="000000">
                    <a:lumMod val="65000"/>
                    <a:lumOff val="35000"/>
                  </a:sysClr>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Cirkeldiagram!$B$1:$C$1</c:f>
              <c:strCache>
                <c:ptCount val="2"/>
                <c:pt idx="0">
                  <c:v>Chatbot samtaler </c:v>
                </c:pt>
                <c:pt idx="1">
                  <c:v>Kontaktcenter </c:v>
                </c:pt>
              </c:strCache>
            </c:strRef>
          </c:cat>
          <c:val>
            <c:numRef>
              <c:f>Cirkeldiagram!$B$36:$C$36</c:f>
              <c:numCache>
                <c:formatCode>General</c:formatCode>
                <c:ptCount val="2"/>
                <c:pt idx="0">
                  <c:v>28771</c:v>
                </c:pt>
                <c:pt idx="1">
                  <c:v>82466</c:v>
                </c:pt>
              </c:numCache>
            </c:numRef>
          </c:val>
          <c:extLst>
            <c:ext xmlns:c16="http://schemas.microsoft.com/office/drawing/2014/chart" uri="{C3380CC4-5D6E-409C-BE32-E72D297353CC}">
              <c16:uniqueId val="{00000000-6C65-4412-B2D1-80357AA51AA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DDH Chatbot samtaler / total DDH samtaler</a:t>
            </a:r>
            <a:r>
              <a:rPr lang="da-DK" baseline="0"/>
              <a:t> (%)</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4.9664582845551093E-2"/>
          <c:y val="9.2238090824936544E-2"/>
          <c:w val="0.91905577981351982"/>
          <c:h val="0.83687665845362613"/>
        </c:manualLayout>
      </c:layout>
      <c:lineChart>
        <c:grouping val="standard"/>
        <c:varyColors val="0"/>
        <c:ser>
          <c:idx val="0"/>
          <c:order val="0"/>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Total!$C$1:$N$1</c:f>
              <c:strCache>
                <c:ptCount val="12"/>
                <c:pt idx="0">
                  <c:v>Januar</c:v>
                </c:pt>
                <c:pt idx="1">
                  <c:v>Februar</c:v>
                </c:pt>
                <c:pt idx="2">
                  <c:v>Marts</c:v>
                </c:pt>
                <c:pt idx="3">
                  <c:v>April</c:v>
                </c:pt>
                <c:pt idx="4">
                  <c:v>Maj</c:v>
                </c:pt>
                <c:pt idx="5">
                  <c:v>Juni</c:v>
                </c:pt>
                <c:pt idx="6">
                  <c:v>Juli</c:v>
                </c:pt>
                <c:pt idx="7">
                  <c:v>August</c:v>
                </c:pt>
                <c:pt idx="8">
                  <c:v>September</c:v>
                </c:pt>
                <c:pt idx="9">
                  <c:v>Oktober</c:v>
                </c:pt>
                <c:pt idx="10">
                  <c:v>November</c:v>
                </c:pt>
                <c:pt idx="11">
                  <c:v>December</c:v>
                </c:pt>
              </c:strCache>
            </c:strRef>
          </c:cat>
          <c:val>
            <c:numRef>
              <c:f>Total!$P$36:$S$36</c:f>
              <c:numCache>
                <c:formatCode>0%</c:formatCode>
                <c:ptCount val="4"/>
                <c:pt idx="0">
                  <c:v>0.25508881336930245</c:v>
                </c:pt>
                <c:pt idx="1">
                  <c:v>0.25111168277534818</c:v>
                </c:pt>
                <c:pt idx="2">
                  <c:v>0.28337303139109105</c:v>
                </c:pt>
                <c:pt idx="3">
                  <c:v>0.24442494699129927</c:v>
                </c:pt>
              </c:numCache>
            </c:numRef>
          </c:val>
          <c:smooth val="0"/>
          <c:extLst>
            <c:ext xmlns:c16="http://schemas.microsoft.com/office/drawing/2014/chart" uri="{C3380CC4-5D6E-409C-BE32-E72D297353CC}">
              <c16:uniqueId val="{00000000-4727-4E81-B666-9C3597667532}"/>
            </c:ext>
          </c:extLst>
        </c:ser>
        <c:ser>
          <c:idx val="2"/>
          <c:order val="1"/>
          <c:spPr>
            <a:ln w="28575" cap="rnd">
              <a:solidFill>
                <a:schemeClr val="accent6"/>
              </a:solidFill>
              <a:prstDash val="dash"/>
              <a:round/>
            </a:ln>
            <a:effectLst/>
          </c:spPr>
          <c:marker>
            <c:symbol val="none"/>
          </c:marker>
          <c:cat>
            <c:strRef>
              <c:f>Total!$C$1:$N$1</c:f>
              <c:strCache>
                <c:ptCount val="12"/>
                <c:pt idx="0">
                  <c:v>Januar</c:v>
                </c:pt>
                <c:pt idx="1">
                  <c:v>Februar</c:v>
                </c:pt>
                <c:pt idx="2">
                  <c:v>Marts</c:v>
                </c:pt>
                <c:pt idx="3">
                  <c:v>April</c:v>
                </c:pt>
                <c:pt idx="4">
                  <c:v>Maj</c:v>
                </c:pt>
                <c:pt idx="5">
                  <c:v>Juni</c:v>
                </c:pt>
                <c:pt idx="6">
                  <c:v>Juli</c:v>
                </c:pt>
                <c:pt idx="7">
                  <c:v>August</c:v>
                </c:pt>
                <c:pt idx="8">
                  <c:v>September</c:v>
                </c:pt>
                <c:pt idx="9">
                  <c:v>Oktober</c:v>
                </c:pt>
                <c:pt idx="10">
                  <c:v>November</c:v>
                </c:pt>
                <c:pt idx="11">
                  <c:v>December</c:v>
                </c:pt>
              </c:strCache>
            </c:strRef>
          </c:cat>
          <c:val>
            <c:numRef>
              <c:f>Total!$C$38:$G$38</c:f>
              <c:numCache>
                <c:formatCode>0%</c:formatCode>
                <c:ptCount val="5"/>
                <c:pt idx="0">
                  <c:v>0.3</c:v>
                </c:pt>
                <c:pt idx="1">
                  <c:v>0.3</c:v>
                </c:pt>
                <c:pt idx="2">
                  <c:v>0.3</c:v>
                </c:pt>
                <c:pt idx="3">
                  <c:v>0.3</c:v>
                </c:pt>
                <c:pt idx="4">
                  <c:v>0.3</c:v>
                </c:pt>
              </c:numCache>
            </c:numRef>
          </c:val>
          <c:smooth val="0"/>
          <c:extLst>
            <c:ext xmlns:c16="http://schemas.microsoft.com/office/drawing/2014/chart" uri="{C3380CC4-5D6E-409C-BE32-E72D297353CC}">
              <c16:uniqueId val="{00000001-4727-4E81-B666-9C3597667532}"/>
            </c:ext>
          </c:extLst>
        </c:ser>
        <c:dLbls>
          <c:showLegendKey val="0"/>
          <c:showVal val="0"/>
          <c:showCatName val="0"/>
          <c:showSerName val="0"/>
          <c:showPercent val="0"/>
          <c:showBubbleSize val="0"/>
        </c:dLbls>
        <c:smooth val="0"/>
        <c:axId val="817551320"/>
        <c:axId val="817551648"/>
      </c:lineChart>
      <c:catAx>
        <c:axId val="81755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17551648"/>
        <c:crosses val="autoZero"/>
        <c:auto val="1"/>
        <c:lblAlgn val="ctr"/>
        <c:lblOffset val="100"/>
        <c:noMultiLvlLbl val="0"/>
      </c:catAx>
      <c:valAx>
        <c:axId val="817551648"/>
        <c:scaling>
          <c:orientation val="minMax"/>
          <c:min val="0.150000000000000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17551320"/>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3D072F-F3AD-46F9-BD41-183660586236}"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da-DK"/>
        </a:p>
      </dgm:t>
    </dgm:pt>
    <dgm:pt modelId="{9323CEB8-1028-4BD3-A113-1B9B572AA449}">
      <dgm:prSet phldrT="[Tekst]" custT="1"/>
      <dgm:spPr>
        <a:solidFill>
          <a:schemeClr val="accent6"/>
        </a:solidFill>
      </dgm:spPr>
      <dgm:t>
        <a:bodyPr/>
        <a:lstStyle/>
        <a:p>
          <a:pPr>
            <a:buNone/>
          </a:pPr>
          <a:r>
            <a:rPr lang="da-DK" sz="2800" b="0">
              <a:effectLst/>
              <a:latin typeface="Arial" panose="020B0604020202020204" pitchFamily="34" charset="0"/>
              <a:cs typeface="Arial" panose="020B0604020202020204" pitchFamily="34" charset="0"/>
            </a:rPr>
            <a:t>Som </a:t>
          </a:r>
          <a:r>
            <a:rPr lang="da-DK" sz="2800" b="1">
              <a:effectLst/>
              <a:latin typeface="Arial" panose="020B0604020202020204" pitchFamily="34" charset="0"/>
              <a:cs typeface="Arial" panose="020B0604020202020204" pitchFamily="34" charset="0"/>
            </a:rPr>
            <a:t>borger</a:t>
          </a:r>
          <a:r>
            <a:rPr lang="da-DK" sz="2800" b="0">
              <a:effectLst/>
              <a:latin typeface="Arial" panose="020B0604020202020204" pitchFamily="34" charset="0"/>
              <a:cs typeface="Arial" panose="020B0604020202020204" pitchFamily="34" charset="0"/>
            </a:rPr>
            <a:t> ønsker jeg at </a:t>
          </a:r>
          <a:r>
            <a:rPr lang="da-DK" sz="2800" b="1">
              <a:latin typeface="Arial" panose="020B0604020202020204" pitchFamily="34" charset="0"/>
              <a:cs typeface="Arial" panose="020B0604020202020204" pitchFamily="34" charset="0"/>
            </a:rPr>
            <a:t>få svar på spørgsmål indenfor bestemte områder uden at skulle</a:t>
          </a:r>
          <a:r>
            <a:rPr lang="da-DK" sz="2800" b="1">
              <a:effectLst/>
              <a:latin typeface="Arial" panose="020B0604020202020204" pitchFamily="34" charset="0"/>
              <a:cs typeface="Arial" panose="020B0604020202020204" pitchFamily="34" charset="0"/>
            </a:rPr>
            <a:t> vente i telefonkø</a:t>
          </a:r>
          <a:endParaRPr lang="da-DK" sz="2800"/>
        </a:p>
      </dgm:t>
    </dgm:pt>
    <dgm:pt modelId="{1D57DC26-0158-4698-8D55-5571A2FBB818}" type="parTrans" cxnId="{3772E96B-379F-4CF1-9E71-1C2045DFD90A}">
      <dgm:prSet/>
      <dgm:spPr/>
      <dgm:t>
        <a:bodyPr/>
        <a:lstStyle/>
        <a:p>
          <a:endParaRPr lang="da-DK"/>
        </a:p>
      </dgm:t>
    </dgm:pt>
    <dgm:pt modelId="{40D3AD87-3200-4CD9-B534-2F46616D36D1}" type="sibTrans" cxnId="{3772E96B-379F-4CF1-9E71-1C2045DFD90A}">
      <dgm:prSet/>
      <dgm:spPr/>
      <dgm:t>
        <a:bodyPr/>
        <a:lstStyle/>
        <a:p>
          <a:endParaRPr lang="da-DK"/>
        </a:p>
      </dgm:t>
    </dgm:pt>
    <dgm:pt modelId="{10C8B22D-148B-48E7-8E4F-0D5324E67A37}">
      <dgm:prSet phldrT="[Tekst]"/>
      <dgm:spPr/>
      <dgm:t>
        <a:bodyPr/>
        <a:lstStyle/>
        <a:p>
          <a:pPr>
            <a:buNone/>
          </a:pPr>
          <a:r>
            <a:rPr lang="da-DK" b="0">
              <a:effectLst/>
              <a:latin typeface="Arial" panose="020B0604020202020204" pitchFamily="34" charset="0"/>
              <a:cs typeface="Arial" panose="020B0604020202020204" pitchFamily="34" charset="0"/>
            </a:rPr>
            <a:t>Som </a:t>
          </a:r>
          <a:r>
            <a:rPr lang="da-DK" b="1">
              <a:effectLst/>
              <a:latin typeface="Arial" panose="020B0604020202020204" pitchFamily="34" charset="0"/>
              <a:cs typeface="Arial" panose="020B0604020202020204" pitchFamily="34" charset="0"/>
            </a:rPr>
            <a:t>borger</a:t>
          </a:r>
          <a:r>
            <a:rPr lang="da-DK" b="0">
              <a:effectLst/>
              <a:latin typeface="Arial" panose="020B0604020202020204" pitchFamily="34" charset="0"/>
              <a:cs typeface="Arial" panose="020B0604020202020204" pitchFamily="34" charset="0"/>
            </a:rPr>
            <a:t> ønsker jeg at </a:t>
          </a:r>
          <a:r>
            <a:rPr lang="da-DK" b="1">
              <a:effectLst/>
              <a:latin typeface="Arial" panose="020B0604020202020204" pitchFamily="34" charset="0"/>
              <a:cs typeface="Arial" panose="020B0604020202020204" pitchFamily="34" charset="0"/>
            </a:rPr>
            <a:t>kunne bestille en tid til borgerservice i min kommune uden at vente i telefonkø</a:t>
          </a:r>
          <a:endParaRPr lang="da-DK"/>
        </a:p>
      </dgm:t>
    </dgm:pt>
    <dgm:pt modelId="{3E6B4133-1E62-469E-9F03-7A07066D8FC6}" type="parTrans" cxnId="{E71173B0-9151-4158-A7D1-012DC4F37BC2}">
      <dgm:prSet/>
      <dgm:spPr/>
      <dgm:t>
        <a:bodyPr/>
        <a:lstStyle/>
        <a:p>
          <a:endParaRPr lang="da-DK"/>
        </a:p>
      </dgm:t>
    </dgm:pt>
    <dgm:pt modelId="{8BC3855A-059F-498E-B878-FEC3A2533889}" type="sibTrans" cxnId="{E71173B0-9151-4158-A7D1-012DC4F37BC2}">
      <dgm:prSet/>
      <dgm:spPr/>
      <dgm:t>
        <a:bodyPr/>
        <a:lstStyle/>
        <a:p>
          <a:endParaRPr lang="da-DK"/>
        </a:p>
      </dgm:t>
    </dgm:pt>
    <dgm:pt modelId="{59801602-F85F-422A-A410-01A25634955F}">
      <dgm:prSet phldrT="[Tekst]" custT="1"/>
      <dgm:spPr/>
      <dgm:t>
        <a:bodyPr/>
        <a:lstStyle/>
        <a:p>
          <a:pPr>
            <a:buNone/>
          </a:pPr>
          <a:r>
            <a:rPr lang="da-DK" sz="2800" b="0">
              <a:effectLst/>
              <a:latin typeface="Arial" panose="020B0604020202020204" pitchFamily="34" charset="0"/>
              <a:cs typeface="Arial" panose="020B0604020202020204" pitchFamily="34" charset="0"/>
            </a:rPr>
            <a:t>Som </a:t>
          </a:r>
          <a:r>
            <a:rPr lang="da-DK" sz="2800" b="1">
              <a:latin typeface="Arial" panose="020B0604020202020204" pitchFamily="34" charset="0"/>
              <a:cs typeface="Arial" panose="020B0604020202020204" pitchFamily="34" charset="0"/>
            </a:rPr>
            <a:t>kommune</a:t>
          </a:r>
          <a:r>
            <a:rPr lang="da-DK" sz="2800" b="0">
              <a:effectLst/>
              <a:latin typeface="Arial" panose="020B0604020202020204" pitchFamily="34" charset="0"/>
              <a:cs typeface="Arial" panose="020B0604020202020204" pitchFamily="34" charset="0"/>
            </a:rPr>
            <a:t> ønsker jeg at </a:t>
          </a:r>
          <a:r>
            <a:rPr lang="da-DK" sz="2800" b="1">
              <a:effectLst/>
              <a:latin typeface="Arial" panose="020B0604020202020204" pitchFamily="34" charset="0"/>
              <a:cs typeface="Arial" panose="020B0604020202020204" pitchFamily="34" charset="0"/>
            </a:rPr>
            <a:t>kunne tilføje en voicebot foran vores lokale </a:t>
          </a:r>
          <a:r>
            <a:rPr lang="da-DK" sz="2800" b="1">
              <a:latin typeface="Arial" panose="020B0604020202020204" pitchFamily="34" charset="0"/>
              <a:cs typeface="Arial" panose="020B0604020202020204" pitchFamily="34" charset="0"/>
            </a:rPr>
            <a:t>hovednummer som afklaring og omstilling</a:t>
          </a:r>
          <a:endParaRPr lang="da-DK" sz="2800"/>
        </a:p>
      </dgm:t>
    </dgm:pt>
    <dgm:pt modelId="{B5DD552D-1630-4D77-B2D2-8D8FB5B4FC5B}" type="parTrans" cxnId="{B087AF64-6278-4AD6-B523-3130B7D52E5E}">
      <dgm:prSet/>
      <dgm:spPr/>
      <dgm:t>
        <a:bodyPr/>
        <a:lstStyle/>
        <a:p>
          <a:endParaRPr lang="da-DK"/>
        </a:p>
      </dgm:t>
    </dgm:pt>
    <dgm:pt modelId="{3F70EED4-4EB3-4ED7-A0AA-C4650980B799}" type="sibTrans" cxnId="{B087AF64-6278-4AD6-B523-3130B7D52E5E}">
      <dgm:prSet/>
      <dgm:spPr/>
      <dgm:t>
        <a:bodyPr/>
        <a:lstStyle/>
        <a:p>
          <a:endParaRPr lang="da-DK"/>
        </a:p>
      </dgm:t>
    </dgm:pt>
    <dgm:pt modelId="{BEA85EAD-80AA-462A-AEDD-994AB6F83986}">
      <dgm:prSet/>
      <dgm:spPr>
        <a:solidFill>
          <a:schemeClr val="accent6"/>
        </a:solidFill>
      </dgm:spPr>
      <dgm:t>
        <a:bodyPr/>
        <a:lstStyle/>
        <a:p>
          <a:r>
            <a:rPr lang="da-DK" b="1">
              <a:latin typeface="Arial" panose="020B0604020202020204" pitchFamily="34" charset="0"/>
              <a:cs typeface="Arial" panose="020B0604020202020204" pitchFamily="34" charset="0"/>
            </a:rPr>
            <a:t>Fundamentet for </a:t>
          </a:r>
        </a:p>
        <a:p>
          <a:r>
            <a:rPr lang="da-DK" b="1">
              <a:latin typeface="Arial" panose="020B0604020202020204" pitchFamily="34" charset="0"/>
              <a:cs typeface="Arial" panose="020B0604020202020204" pitchFamily="34" charset="0"/>
            </a:rPr>
            <a:t>Voice funktionaliteten</a:t>
          </a:r>
        </a:p>
      </dgm:t>
    </dgm:pt>
    <dgm:pt modelId="{ABA10F1B-F0DF-4807-9656-9CEDF43056D7}" type="parTrans" cxnId="{61520284-9996-4801-B03E-21E4B0E8710D}">
      <dgm:prSet/>
      <dgm:spPr/>
      <dgm:t>
        <a:bodyPr/>
        <a:lstStyle/>
        <a:p>
          <a:endParaRPr lang="da-DK"/>
        </a:p>
      </dgm:t>
    </dgm:pt>
    <dgm:pt modelId="{0CB8D5E3-F9ED-4EF9-814E-5DA7196E595C}" type="sibTrans" cxnId="{61520284-9996-4801-B03E-21E4B0E8710D}">
      <dgm:prSet/>
      <dgm:spPr/>
      <dgm:t>
        <a:bodyPr/>
        <a:lstStyle/>
        <a:p>
          <a:endParaRPr lang="da-DK"/>
        </a:p>
      </dgm:t>
    </dgm:pt>
    <dgm:pt modelId="{84857BF1-E30F-421C-B7E1-464AB8AD3C97}" type="pres">
      <dgm:prSet presAssocID="{7A3D072F-F3AD-46F9-BD41-183660586236}" presName="Name0" presStyleCnt="0">
        <dgm:presLayoutVars>
          <dgm:chPref val="1"/>
          <dgm:dir/>
          <dgm:animOne val="branch"/>
          <dgm:animLvl val="lvl"/>
          <dgm:resizeHandles/>
        </dgm:presLayoutVars>
      </dgm:prSet>
      <dgm:spPr/>
    </dgm:pt>
    <dgm:pt modelId="{DC6CACFB-7BDF-4C12-BB78-9C071483FEBB}" type="pres">
      <dgm:prSet presAssocID="{BEA85EAD-80AA-462A-AEDD-994AB6F83986}" presName="vertOne" presStyleCnt="0"/>
      <dgm:spPr/>
    </dgm:pt>
    <dgm:pt modelId="{52E4B0C2-2EC3-4B87-ADD6-36A78ECFB3DF}" type="pres">
      <dgm:prSet presAssocID="{BEA85EAD-80AA-462A-AEDD-994AB6F83986}" presName="txOne" presStyleLbl="node0" presStyleIdx="0" presStyleCnt="1">
        <dgm:presLayoutVars>
          <dgm:chPref val="3"/>
        </dgm:presLayoutVars>
      </dgm:prSet>
      <dgm:spPr/>
    </dgm:pt>
    <dgm:pt modelId="{E092B9D3-9941-4C02-A54C-5F528811EA90}" type="pres">
      <dgm:prSet presAssocID="{BEA85EAD-80AA-462A-AEDD-994AB6F83986}" presName="parTransOne" presStyleCnt="0"/>
      <dgm:spPr/>
    </dgm:pt>
    <dgm:pt modelId="{F698437C-2904-4C2C-97CA-6D5D22A8CFC7}" type="pres">
      <dgm:prSet presAssocID="{BEA85EAD-80AA-462A-AEDD-994AB6F83986}" presName="horzOne" presStyleCnt="0"/>
      <dgm:spPr/>
    </dgm:pt>
    <dgm:pt modelId="{4D9141C7-1BC0-46C9-A584-03731C6CBDC4}" type="pres">
      <dgm:prSet presAssocID="{9323CEB8-1028-4BD3-A113-1B9B572AA449}" presName="vertTwo" presStyleCnt="0"/>
      <dgm:spPr/>
    </dgm:pt>
    <dgm:pt modelId="{782EC42C-2FDD-4456-A231-DF6C6D92D826}" type="pres">
      <dgm:prSet presAssocID="{9323CEB8-1028-4BD3-A113-1B9B572AA449}" presName="txTwo" presStyleLbl="node2" presStyleIdx="0" presStyleCnt="1">
        <dgm:presLayoutVars>
          <dgm:chPref val="3"/>
        </dgm:presLayoutVars>
      </dgm:prSet>
      <dgm:spPr/>
    </dgm:pt>
    <dgm:pt modelId="{42272DD7-0694-45A0-ABEF-EA870065663A}" type="pres">
      <dgm:prSet presAssocID="{9323CEB8-1028-4BD3-A113-1B9B572AA449}" presName="parTransTwo" presStyleCnt="0"/>
      <dgm:spPr/>
    </dgm:pt>
    <dgm:pt modelId="{F498CE3E-3FA7-4A76-B54B-17186CF84CCA}" type="pres">
      <dgm:prSet presAssocID="{9323CEB8-1028-4BD3-A113-1B9B572AA449}" presName="horzTwo" presStyleCnt="0"/>
      <dgm:spPr/>
    </dgm:pt>
    <dgm:pt modelId="{24A6CA9A-9342-401E-9735-E2EDBA09EA14}" type="pres">
      <dgm:prSet presAssocID="{10C8B22D-148B-48E7-8E4F-0D5324E67A37}" presName="vertThree" presStyleCnt="0"/>
      <dgm:spPr/>
    </dgm:pt>
    <dgm:pt modelId="{9853E83F-9792-4327-8EC9-20347B892C9F}" type="pres">
      <dgm:prSet presAssocID="{10C8B22D-148B-48E7-8E4F-0D5324E67A37}" presName="txThree" presStyleLbl="node3" presStyleIdx="0" presStyleCnt="1">
        <dgm:presLayoutVars>
          <dgm:chPref val="3"/>
        </dgm:presLayoutVars>
      </dgm:prSet>
      <dgm:spPr/>
    </dgm:pt>
    <dgm:pt modelId="{76989FC2-8D2D-45DD-8FB9-383D88C7AB8F}" type="pres">
      <dgm:prSet presAssocID="{10C8B22D-148B-48E7-8E4F-0D5324E67A37}" presName="parTransThree" presStyleCnt="0"/>
      <dgm:spPr/>
    </dgm:pt>
    <dgm:pt modelId="{26318AA4-EC16-470D-A52D-3D5487555231}" type="pres">
      <dgm:prSet presAssocID="{10C8B22D-148B-48E7-8E4F-0D5324E67A37}" presName="horzThree" presStyleCnt="0"/>
      <dgm:spPr/>
    </dgm:pt>
    <dgm:pt modelId="{E3449B37-EC60-4855-9057-990B412909BF}" type="pres">
      <dgm:prSet presAssocID="{59801602-F85F-422A-A410-01A25634955F}" presName="vertFour" presStyleCnt="0">
        <dgm:presLayoutVars>
          <dgm:chPref val="3"/>
        </dgm:presLayoutVars>
      </dgm:prSet>
      <dgm:spPr/>
    </dgm:pt>
    <dgm:pt modelId="{2EE91F72-536A-4AA7-9012-D724EA560971}" type="pres">
      <dgm:prSet presAssocID="{59801602-F85F-422A-A410-01A25634955F}" presName="txFour" presStyleLbl="node4" presStyleIdx="0" presStyleCnt="1">
        <dgm:presLayoutVars>
          <dgm:chPref val="3"/>
        </dgm:presLayoutVars>
      </dgm:prSet>
      <dgm:spPr/>
    </dgm:pt>
    <dgm:pt modelId="{8BE16F82-C11C-4B3B-BF73-F077D1D07012}" type="pres">
      <dgm:prSet presAssocID="{59801602-F85F-422A-A410-01A25634955F}" presName="horzFour" presStyleCnt="0"/>
      <dgm:spPr/>
    </dgm:pt>
  </dgm:ptLst>
  <dgm:cxnLst>
    <dgm:cxn modelId="{E1425232-946E-4B8D-B980-DF019FEA5CB2}" type="presOf" srcId="{BEA85EAD-80AA-462A-AEDD-994AB6F83986}" destId="{52E4B0C2-2EC3-4B87-ADD6-36A78ECFB3DF}" srcOrd="0" destOrd="0" presId="urn:microsoft.com/office/officeart/2005/8/layout/hierarchy4"/>
    <dgm:cxn modelId="{2D0D1C42-D816-4023-8386-C60913F85D93}" type="presOf" srcId="{9323CEB8-1028-4BD3-A113-1B9B572AA449}" destId="{782EC42C-2FDD-4456-A231-DF6C6D92D826}" srcOrd="0" destOrd="0" presId="urn:microsoft.com/office/officeart/2005/8/layout/hierarchy4"/>
    <dgm:cxn modelId="{B087AF64-6278-4AD6-B523-3130B7D52E5E}" srcId="{10C8B22D-148B-48E7-8E4F-0D5324E67A37}" destId="{59801602-F85F-422A-A410-01A25634955F}" srcOrd="0" destOrd="0" parTransId="{B5DD552D-1630-4D77-B2D2-8D8FB5B4FC5B}" sibTransId="{3F70EED4-4EB3-4ED7-A0AA-C4650980B799}"/>
    <dgm:cxn modelId="{3772E96B-379F-4CF1-9E71-1C2045DFD90A}" srcId="{BEA85EAD-80AA-462A-AEDD-994AB6F83986}" destId="{9323CEB8-1028-4BD3-A113-1B9B572AA449}" srcOrd="0" destOrd="0" parTransId="{1D57DC26-0158-4698-8D55-5571A2FBB818}" sibTransId="{40D3AD87-3200-4CD9-B534-2F46616D36D1}"/>
    <dgm:cxn modelId="{1B942977-F1CF-469D-AF6C-E921EE80B51F}" type="presOf" srcId="{7A3D072F-F3AD-46F9-BD41-183660586236}" destId="{84857BF1-E30F-421C-B7E1-464AB8AD3C97}" srcOrd="0" destOrd="0" presId="urn:microsoft.com/office/officeart/2005/8/layout/hierarchy4"/>
    <dgm:cxn modelId="{61520284-9996-4801-B03E-21E4B0E8710D}" srcId="{7A3D072F-F3AD-46F9-BD41-183660586236}" destId="{BEA85EAD-80AA-462A-AEDD-994AB6F83986}" srcOrd="0" destOrd="0" parTransId="{ABA10F1B-F0DF-4807-9656-9CEDF43056D7}" sibTransId="{0CB8D5E3-F9ED-4EF9-814E-5DA7196E595C}"/>
    <dgm:cxn modelId="{E71173B0-9151-4158-A7D1-012DC4F37BC2}" srcId="{9323CEB8-1028-4BD3-A113-1B9B572AA449}" destId="{10C8B22D-148B-48E7-8E4F-0D5324E67A37}" srcOrd="0" destOrd="0" parTransId="{3E6B4133-1E62-469E-9F03-7A07066D8FC6}" sibTransId="{8BC3855A-059F-498E-B878-FEC3A2533889}"/>
    <dgm:cxn modelId="{89FE9CED-736C-4D02-A012-36D4B8FD3A18}" type="presOf" srcId="{59801602-F85F-422A-A410-01A25634955F}" destId="{2EE91F72-536A-4AA7-9012-D724EA560971}" srcOrd="0" destOrd="0" presId="urn:microsoft.com/office/officeart/2005/8/layout/hierarchy4"/>
    <dgm:cxn modelId="{38D5CEFC-F97C-4594-BB48-7E9AFAE84293}" type="presOf" srcId="{10C8B22D-148B-48E7-8E4F-0D5324E67A37}" destId="{9853E83F-9792-4327-8EC9-20347B892C9F}" srcOrd="0" destOrd="0" presId="urn:microsoft.com/office/officeart/2005/8/layout/hierarchy4"/>
    <dgm:cxn modelId="{CF598833-A13A-4742-BB52-A62FDD048BA0}" type="presParOf" srcId="{84857BF1-E30F-421C-B7E1-464AB8AD3C97}" destId="{DC6CACFB-7BDF-4C12-BB78-9C071483FEBB}" srcOrd="0" destOrd="0" presId="urn:microsoft.com/office/officeart/2005/8/layout/hierarchy4"/>
    <dgm:cxn modelId="{08E4913F-CF72-448A-AA34-A83ADE0F63BA}" type="presParOf" srcId="{DC6CACFB-7BDF-4C12-BB78-9C071483FEBB}" destId="{52E4B0C2-2EC3-4B87-ADD6-36A78ECFB3DF}" srcOrd="0" destOrd="0" presId="urn:microsoft.com/office/officeart/2005/8/layout/hierarchy4"/>
    <dgm:cxn modelId="{76EBCEBD-9593-401B-822D-FCC4A8622548}" type="presParOf" srcId="{DC6CACFB-7BDF-4C12-BB78-9C071483FEBB}" destId="{E092B9D3-9941-4C02-A54C-5F528811EA90}" srcOrd="1" destOrd="0" presId="urn:microsoft.com/office/officeart/2005/8/layout/hierarchy4"/>
    <dgm:cxn modelId="{DDB92618-1E82-42AD-A55B-2AD1A34F7BDC}" type="presParOf" srcId="{DC6CACFB-7BDF-4C12-BB78-9C071483FEBB}" destId="{F698437C-2904-4C2C-97CA-6D5D22A8CFC7}" srcOrd="2" destOrd="0" presId="urn:microsoft.com/office/officeart/2005/8/layout/hierarchy4"/>
    <dgm:cxn modelId="{E564777A-E6B7-4450-99EA-E6D4A3C136F6}" type="presParOf" srcId="{F698437C-2904-4C2C-97CA-6D5D22A8CFC7}" destId="{4D9141C7-1BC0-46C9-A584-03731C6CBDC4}" srcOrd="0" destOrd="0" presId="urn:microsoft.com/office/officeart/2005/8/layout/hierarchy4"/>
    <dgm:cxn modelId="{93D3DD16-52BA-42F4-BF69-0EEDF2DC41F1}" type="presParOf" srcId="{4D9141C7-1BC0-46C9-A584-03731C6CBDC4}" destId="{782EC42C-2FDD-4456-A231-DF6C6D92D826}" srcOrd="0" destOrd="0" presId="urn:microsoft.com/office/officeart/2005/8/layout/hierarchy4"/>
    <dgm:cxn modelId="{7976F685-4CDA-4D3C-AE49-E4DECBF187D0}" type="presParOf" srcId="{4D9141C7-1BC0-46C9-A584-03731C6CBDC4}" destId="{42272DD7-0694-45A0-ABEF-EA870065663A}" srcOrd="1" destOrd="0" presId="urn:microsoft.com/office/officeart/2005/8/layout/hierarchy4"/>
    <dgm:cxn modelId="{0E5CDAE9-5FAE-4FE5-BC26-A6EA394522D4}" type="presParOf" srcId="{4D9141C7-1BC0-46C9-A584-03731C6CBDC4}" destId="{F498CE3E-3FA7-4A76-B54B-17186CF84CCA}" srcOrd="2" destOrd="0" presId="urn:microsoft.com/office/officeart/2005/8/layout/hierarchy4"/>
    <dgm:cxn modelId="{C782A0A0-A0C5-4946-8261-A4033A7EC90F}" type="presParOf" srcId="{F498CE3E-3FA7-4A76-B54B-17186CF84CCA}" destId="{24A6CA9A-9342-401E-9735-E2EDBA09EA14}" srcOrd="0" destOrd="0" presId="urn:microsoft.com/office/officeart/2005/8/layout/hierarchy4"/>
    <dgm:cxn modelId="{8EE13154-9816-4DB0-A170-28A160EFB302}" type="presParOf" srcId="{24A6CA9A-9342-401E-9735-E2EDBA09EA14}" destId="{9853E83F-9792-4327-8EC9-20347B892C9F}" srcOrd="0" destOrd="0" presId="urn:microsoft.com/office/officeart/2005/8/layout/hierarchy4"/>
    <dgm:cxn modelId="{5075D42E-028B-4CBA-AF63-2AC0A094C4A5}" type="presParOf" srcId="{24A6CA9A-9342-401E-9735-E2EDBA09EA14}" destId="{76989FC2-8D2D-45DD-8FB9-383D88C7AB8F}" srcOrd="1" destOrd="0" presId="urn:microsoft.com/office/officeart/2005/8/layout/hierarchy4"/>
    <dgm:cxn modelId="{3C82F81A-C645-4818-B5C5-B1CF65165D16}" type="presParOf" srcId="{24A6CA9A-9342-401E-9735-E2EDBA09EA14}" destId="{26318AA4-EC16-470D-A52D-3D5487555231}" srcOrd="2" destOrd="0" presId="urn:microsoft.com/office/officeart/2005/8/layout/hierarchy4"/>
    <dgm:cxn modelId="{85A0B655-6415-49D6-BF84-89C71E22AE14}" type="presParOf" srcId="{26318AA4-EC16-470D-A52D-3D5487555231}" destId="{E3449B37-EC60-4855-9057-990B412909BF}" srcOrd="0" destOrd="0" presId="urn:microsoft.com/office/officeart/2005/8/layout/hierarchy4"/>
    <dgm:cxn modelId="{B8A64FDE-ACF6-4B44-A6C0-82FF708CC7DB}" type="presParOf" srcId="{E3449B37-EC60-4855-9057-990B412909BF}" destId="{2EE91F72-536A-4AA7-9012-D724EA560971}" srcOrd="0" destOrd="0" presId="urn:microsoft.com/office/officeart/2005/8/layout/hierarchy4"/>
    <dgm:cxn modelId="{2A58F5C0-463A-43FF-8589-095CA41DB97C}" type="presParOf" srcId="{E3449B37-EC60-4855-9057-990B412909BF}" destId="{8BE16F82-C11C-4B3B-BF73-F077D1D07012}"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4B0C2-2EC3-4B87-ADD6-36A78ECFB3DF}">
      <dsp:nvSpPr>
        <dsp:cNvPr id="0" name=""/>
        <dsp:cNvSpPr/>
      </dsp:nvSpPr>
      <dsp:spPr>
        <a:xfrm>
          <a:off x="4851" y="64"/>
          <a:ext cx="9926410" cy="144202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da-DK" sz="3400" b="1" kern="1200">
              <a:latin typeface="Arial" panose="020B0604020202020204" pitchFamily="34" charset="0"/>
              <a:cs typeface="Arial" panose="020B0604020202020204" pitchFamily="34" charset="0"/>
            </a:rPr>
            <a:t>Fundamentet for </a:t>
          </a:r>
        </a:p>
        <a:p>
          <a:pPr marL="0" lvl="0" indent="0" algn="ctr" defTabSz="1511300">
            <a:lnSpc>
              <a:spcPct val="90000"/>
            </a:lnSpc>
            <a:spcBef>
              <a:spcPct val="0"/>
            </a:spcBef>
            <a:spcAft>
              <a:spcPct val="35000"/>
            </a:spcAft>
            <a:buNone/>
          </a:pPr>
          <a:r>
            <a:rPr lang="da-DK" sz="3400" b="1" kern="1200">
              <a:latin typeface="Arial" panose="020B0604020202020204" pitchFamily="34" charset="0"/>
              <a:cs typeface="Arial" panose="020B0604020202020204" pitchFamily="34" charset="0"/>
            </a:rPr>
            <a:t>Voice funktionaliteten</a:t>
          </a:r>
        </a:p>
      </dsp:txBody>
      <dsp:txXfrm>
        <a:off x="47086" y="42299"/>
        <a:ext cx="9841940" cy="1357556"/>
      </dsp:txXfrm>
    </dsp:sp>
    <dsp:sp modelId="{782EC42C-2FDD-4456-A231-DF6C6D92D826}">
      <dsp:nvSpPr>
        <dsp:cNvPr id="0" name=""/>
        <dsp:cNvSpPr/>
      </dsp:nvSpPr>
      <dsp:spPr>
        <a:xfrm>
          <a:off x="4851" y="1572366"/>
          <a:ext cx="9926410" cy="144202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a-DK" sz="2800" b="0" kern="1200">
              <a:effectLst/>
              <a:latin typeface="Arial" panose="020B0604020202020204" pitchFamily="34" charset="0"/>
              <a:cs typeface="Arial" panose="020B0604020202020204" pitchFamily="34" charset="0"/>
            </a:rPr>
            <a:t>Som </a:t>
          </a:r>
          <a:r>
            <a:rPr lang="da-DK" sz="2800" b="1" kern="1200">
              <a:effectLst/>
              <a:latin typeface="Arial" panose="020B0604020202020204" pitchFamily="34" charset="0"/>
              <a:cs typeface="Arial" panose="020B0604020202020204" pitchFamily="34" charset="0"/>
            </a:rPr>
            <a:t>borger</a:t>
          </a:r>
          <a:r>
            <a:rPr lang="da-DK" sz="2800" b="0" kern="1200">
              <a:effectLst/>
              <a:latin typeface="Arial" panose="020B0604020202020204" pitchFamily="34" charset="0"/>
              <a:cs typeface="Arial" panose="020B0604020202020204" pitchFamily="34" charset="0"/>
            </a:rPr>
            <a:t> ønsker jeg at </a:t>
          </a:r>
          <a:r>
            <a:rPr lang="da-DK" sz="2800" b="1" kern="1200">
              <a:latin typeface="Arial" panose="020B0604020202020204" pitchFamily="34" charset="0"/>
              <a:cs typeface="Arial" panose="020B0604020202020204" pitchFamily="34" charset="0"/>
            </a:rPr>
            <a:t>få svar på spørgsmål indenfor bestemte områder uden at skulle</a:t>
          </a:r>
          <a:r>
            <a:rPr lang="da-DK" sz="2800" b="1" kern="1200">
              <a:effectLst/>
              <a:latin typeface="Arial" panose="020B0604020202020204" pitchFamily="34" charset="0"/>
              <a:cs typeface="Arial" panose="020B0604020202020204" pitchFamily="34" charset="0"/>
            </a:rPr>
            <a:t> vente i telefonkø</a:t>
          </a:r>
          <a:endParaRPr lang="da-DK" sz="2800" kern="1200"/>
        </a:p>
      </dsp:txBody>
      <dsp:txXfrm>
        <a:off x="47086" y="1614601"/>
        <a:ext cx="9841940" cy="1357556"/>
      </dsp:txXfrm>
    </dsp:sp>
    <dsp:sp modelId="{9853E83F-9792-4327-8EC9-20347B892C9F}">
      <dsp:nvSpPr>
        <dsp:cNvPr id="0" name=""/>
        <dsp:cNvSpPr/>
      </dsp:nvSpPr>
      <dsp:spPr>
        <a:xfrm>
          <a:off x="4851" y="3144668"/>
          <a:ext cx="9926410" cy="14420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a-DK" sz="2800" b="0" kern="1200">
              <a:effectLst/>
              <a:latin typeface="Arial" panose="020B0604020202020204" pitchFamily="34" charset="0"/>
              <a:cs typeface="Arial" panose="020B0604020202020204" pitchFamily="34" charset="0"/>
            </a:rPr>
            <a:t>Som </a:t>
          </a:r>
          <a:r>
            <a:rPr lang="da-DK" sz="2800" b="1" kern="1200">
              <a:effectLst/>
              <a:latin typeface="Arial" panose="020B0604020202020204" pitchFamily="34" charset="0"/>
              <a:cs typeface="Arial" panose="020B0604020202020204" pitchFamily="34" charset="0"/>
            </a:rPr>
            <a:t>borger</a:t>
          </a:r>
          <a:r>
            <a:rPr lang="da-DK" sz="2800" b="0" kern="1200">
              <a:effectLst/>
              <a:latin typeface="Arial" panose="020B0604020202020204" pitchFamily="34" charset="0"/>
              <a:cs typeface="Arial" panose="020B0604020202020204" pitchFamily="34" charset="0"/>
            </a:rPr>
            <a:t> ønsker jeg at </a:t>
          </a:r>
          <a:r>
            <a:rPr lang="da-DK" sz="2800" b="1" kern="1200">
              <a:effectLst/>
              <a:latin typeface="Arial" panose="020B0604020202020204" pitchFamily="34" charset="0"/>
              <a:cs typeface="Arial" panose="020B0604020202020204" pitchFamily="34" charset="0"/>
            </a:rPr>
            <a:t>kunne bestille en tid til borgerservice i min kommune uden at vente i telefonkø</a:t>
          </a:r>
          <a:endParaRPr lang="da-DK" sz="2800" kern="1200"/>
        </a:p>
      </dsp:txBody>
      <dsp:txXfrm>
        <a:off x="47086" y="3186903"/>
        <a:ext cx="9841940" cy="1357556"/>
      </dsp:txXfrm>
    </dsp:sp>
    <dsp:sp modelId="{2EE91F72-536A-4AA7-9012-D724EA560971}">
      <dsp:nvSpPr>
        <dsp:cNvPr id="0" name=""/>
        <dsp:cNvSpPr/>
      </dsp:nvSpPr>
      <dsp:spPr>
        <a:xfrm>
          <a:off x="4851" y="4716970"/>
          <a:ext cx="9926410" cy="14420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a-DK" sz="2800" b="0" kern="1200">
              <a:effectLst/>
              <a:latin typeface="Arial" panose="020B0604020202020204" pitchFamily="34" charset="0"/>
              <a:cs typeface="Arial" panose="020B0604020202020204" pitchFamily="34" charset="0"/>
            </a:rPr>
            <a:t>Som </a:t>
          </a:r>
          <a:r>
            <a:rPr lang="da-DK" sz="2800" b="1" kern="1200">
              <a:latin typeface="Arial" panose="020B0604020202020204" pitchFamily="34" charset="0"/>
              <a:cs typeface="Arial" panose="020B0604020202020204" pitchFamily="34" charset="0"/>
            </a:rPr>
            <a:t>kommune</a:t>
          </a:r>
          <a:r>
            <a:rPr lang="da-DK" sz="2800" b="0" kern="1200">
              <a:effectLst/>
              <a:latin typeface="Arial" panose="020B0604020202020204" pitchFamily="34" charset="0"/>
              <a:cs typeface="Arial" panose="020B0604020202020204" pitchFamily="34" charset="0"/>
            </a:rPr>
            <a:t> ønsker jeg at </a:t>
          </a:r>
          <a:r>
            <a:rPr lang="da-DK" sz="2800" b="1" kern="1200">
              <a:effectLst/>
              <a:latin typeface="Arial" panose="020B0604020202020204" pitchFamily="34" charset="0"/>
              <a:cs typeface="Arial" panose="020B0604020202020204" pitchFamily="34" charset="0"/>
            </a:rPr>
            <a:t>kunne tilføje en voicebot foran vores lokale </a:t>
          </a:r>
          <a:r>
            <a:rPr lang="da-DK" sz="2800" b="1" kern="1200">
              <a:latin typeface="Arial" panose="020B0604020202020204" pitchFamily="34" charset="0"/>
              <a:cs typeface="Arial" panose="020B0604020202020204" pitchFamily="34" charset="0"/>
            </a:rPr>
            <a:t>hovednummer som afklaring og omstilling</a:t>
          </a:r>
          <a:endParaRPr lang="da-DK" sz="2800" kern="1200"/>
        </a:p>
      </dsp:txBody>
      <dsp:txXfrm>
        <a:off x="47086" y="4759205"/>
        <a:ext cx="9841940" cy="13575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3078428" cy="513508"/>
          </a:xfrm>
          <a:prstGeom prst="rect">
            <a:avLst/>
          </a:prstGeom>
        </p:spPr>
        <p:txBody>
          <a:bodyPr vert="horz" lIns="94650" tIns="47325" rIns="94650" bIns="47325" rtlCol="0"/>
          <a:lstStyle>
            <a:lvl1pPr algn="l">
              <a:defRPr sz="1200"/>
            </a:lvl1pPr>
          </a:lstStyle>
          <a:p>
            <a:endParaRPr lang="da-DK"/>
          </a:p>
        </p:txBody>
      </p:sp>
      <p:sp>
        <p:nvSpPr>
          <p:cNvPr id="3" name="Pladsholder til dato 2"/>
          <p:cNvSpPr>
            <a:spLocks noGrp="1"/>
          </p:cNvSpPr>
          <p:nvPr>
            <p:ph type="dt" idx="1"/>
          </p:nvPr>
        </p:nvSpPr>
        <p:spPr>
          <a:xfrm>
            <a:off x="4023991" y="1"/>
            <a:ext cx="3078428" cy="513508"/>
          </a:xfrm>
          <a:prstGeom prst="rect">
            <a:avLst/>
          </a:prstGeom>
        </p:spPr>
        <p:txBody>
          <a:bodyPr vert="horz" lIns="94650" tIns="47325" rIns="94650" bIns="47325" rtlCol="0"/>
          <a:lstStyle>
            <a:lvl1pPr algn="r">
              <a:defRPr sz="1200"/>
            </a:lvl1pPr>
          </a:lstStyle>
          <a:p>
            <a:fld id="{2566C8E3-8131-4ABB-A334-9F2C08B312EA}" type="datetimeFigureOut">
              <a:rPr lang="da-DK" smtClean="0"/>
              <a:t>20-06-2023</a:t>
            </a:fld>
            <a:endParaRPr lang="da-DK"/>
          </a:p>
        </p:txBody>
      </p:sp>
      <p:sp>
        <p:nvSpPr>
          <p:cNvPr id="4" name="Pladsholder til slidebillede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650" tIns="47325" rIns="94650" bIns="47325" rtlCol="0" anchor="ctr"/>
          <a:lstStyle/>
          <a:p>
            <a:endParaRPr lang="da-DK"/>
          </a:p>
        </p:txBody>
      </p:sp>
      <p:sp>
        <p:nvSpPr>
          <p:cNvPr id="5" name="Pladsholder til noter 4"/>
          <p:cNvSpPr>
            <a:spLocks noGrp="1"/>
          </p:cNvSpPr>
          <p:nvPr>
            <p:ph type="body" sz="quarter" idx="3"/>
          </p:nvPr>
        </p:nvSpPr>
        <p:spPr>
          <a:xfrm>
            <a:off x="710407" y="4925408"/>
            <a:ext cx="5683250" cy="4029879"/>
          </a:xfrm>
          <a:prstGeom prst="rect">
            <a:avLst/>
          </a:prstGeom>
        </p:spPr>
        <p:txBody>
          <a:bodyPr vert="horz" lIns="94650" tIns="47325" rIns="94650" bIns="47325"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721107"/>
            <a:ext cx="3078428" cy="513507"/>
          </a:xfrm>
          <a:prstGeom prst="rect">
            <a:avLst/>
          </a:prstGeom>
        </p:spPr>
        <p:txBody>
          <a:bodyPr vert="horz" lIns="94650" tIns="47325" rIns="94650" bIns="47325" rtlCol="0" anchor="b"/>
          <a:lstStyle>
            <a:lvl1pPr algn="l">
              <a:defRPr sz="1200"/>
            </a:lvl1pPr>
          </a:lstStyle>
          <a:p>
            <a:endParaRPr lang="da-DK"/>
          </a:p>
        </p:txBody>
      </p:sp>
      <p:sp>
        <p:nvSpPr>
          <p:cNvPr id="7" name="Pladsholder til slidenummer 6"/>
          <p:cNvSpPr>
            <a:spLocks noGrp="1"/>
          </p:cNvSpPr>
          <p:nvPr>
            <p:ph type="sldNum" sz="quarter" idx="5"/>
          </p:nvPr>
        </p:nvSpPr>
        <p:spPr>
          <a:xfrm>
            <a:off x="4023991" y="9721107"/>
            <a:ext cx="3078428" cy="513507"/>
          </a:xfrm>
          <a:prstGeom prst="rect">
            <a:avLst/>
          </a:prstGeom>
        </p:spPr>
        <p:txBody>
          <a:bodyPr vert="horz" lIns="94650" tIns="47325" rIns="94650" bIns="47325" rtlCol="0" anchor="b"/>
          <a:lstStyle>
            <a:lvl1pPr algn="r">
              <a:defRPr sz="1200"/>
            </a:lvl1pPr>
          </a:lstStyle>
          <a:p>
            <a:fld id="{952FD494-7012-4F76-8E09-1A1CBCBDC282}" type="slidenum">
              <a:rPr lang="da-DK" smtClean="0"/>
              <a:t>‹nr.›</a:t>
            </a:fld>
            <a:endParaRPr lang="da-DK"/>
          </a:p>
        </p:txBody>
      </p:sp>
    </p:spTree>
    <p:extLst>
      <p:ext uri="{BB962C8B-B14F-4D97-AF65-F5344CB8AC3E}">
        <p14:creationId xmlns:p14="http://schemas.microsoft.com/office/powerpoint/2010/main" val="410890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Silkeborg kommune</a:t>
            </a:r>
          </a:p>
        </p:txBody>
      </p:sp>
      <p:sp>
        <p:nvSpPr>
          <p:cNvPr id="4" name="Pladsholder til slidenummer 3"/>
          <p:cNvSpPr>
            <a:spLocks noGrp="1"/>
          </p:cNvSpPr>
          <p:nvPr>
            <p:ph type="sldNum" sz="quarter" idx="5"/>
          </p:nvPr>
        </p:nvSpPr>
        <p:spPr/>
        <p:txBody>
          <a:bodyPr/>
          <a:lstStyle/>
          <a:p>
            <a:fld id="{0B8CB333-9E3A-4471-A2E7-1871D39D612E}" type="slidenum">
              <a:rPr lang="da-DK" smtClean="0"/>
              <a:t>1</a:t>
            </a:fld>
            <a:endParaRPr lang="da-DK"/>
          </a:p>
        </p:txBody>
      </p:sp>
    </p:spTree>
    <p:extLst>
      <p:ext uri="{BB962C8B-B14F-4D97-AF65-F5344CB8AC3E}">
        <p14:creationId xmlns:p14="http://schemas.microsoft.com/office/powerpoint/2010/main" val="3484649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B8CB333-9E3A-4471-A2E7-1871D39D612E}" type="slidenum">
              <a:rPr lang="da-DK" smtClean="0"/>
              <a:t>17</a:t>
            </a:fld>
            <a:endParaRPr lang="da-DK"/>
          </a:p>
        </p:txBody>
      </p:sp>
    </p:spTree>
    <p:extLst>
      <p:ext uri="{BB962C8B-B14F-4D97-AF65-F5344CB8AC3E}">
        <p14:creationId xmlns:p14="http://schemas.microsoft.com/office/powerpoint/2010/main" val="345766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Toppen har aktive superbrugere</a:t>
            </a:r>
          </a:p>
          <a:p>
            <a:endParaRPr lang="da-DK"/>
          </a:p>
          <a:p>
            <a:endParaRPr lang="da-DK"/>
          </a:p>
        </p:txBody>
      </p:sp>
      <p:sp>
        <p:nvSpPr>
          <p:cNvPr id="4" name="Pladsholder til slidenummer 3"/>
          <p:cNvSpPr>
            <a:spLocks noGrp="1"/>
          </p:cNvSpPr>
          <p:nvPr>
            <p:ph type="sldNum" sz="quarter" idx="5"/>
          </p:nvPr>
        </p:nvSpPr>
        <p:spPr/>
        <p:txBody>
          <a:bodyPr/>
          <a:lstStyle/>
          <a:p>
            <a:fld id="{DDF62F44-C386-4291-8192-F205BAECD181}" type="slidenum">
              <a:rPr lang="da-DK" smtClean="0"/>
              <a:t>3</a:t>
            </a:fld>
            <a:endParaRPr lang="da-DK"/>
          </a:p>
        </p:txBody>
      </p:sp>
    </p:spTree>
    <p:extLst>
      <p:ext uri="{BB962C8B-B14F-4D97-AF65-F5344CB8AC3E}">
        <p14:creationId xmlns:p14="http://schemas.microsoft.com/office/powerpoint/2010/main" val="216391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DF62F44-C386-4291-8192-F205BAECD181}" type="slidenum">
              <a:rPr lang="da-DK" smtClean="0"/>
              <a:t>6</a:t>
            </a:fld>
            <a:endParaRPr lang="da-DK"/>
          </a:p>
        </p:txBody>
      </p:sp>
    </p:spTree>
    <p:extLst>
      <p:ext uri="{BB962C8B-B14F-4D97-AF65-F5344CB8AC3E}">
        <p14:creationId xmlns:p14="http://schemas.microsoft.com/office/powerpoint/2010/main" val="365295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7468" indent="-177468">
              <a:buFontTx/>
              <a:buChar char="-"/>
            </a:pPr>
            <a:r>
              <a:rPr lang="da-DK"/>
              <a:t>Tiden er ikke tilgængelig</a:t>
            </a:r>
          </a:p>
          <a:p>
            <a:pPr marL="177468" indent="-177468">
              <a:buFontTx/>
              <a:buChar char="-"/>
            </a:pPr>
            <a:r>
              <a:rPr lang="da-DK"/>
              <a:t>Ikke en standard tidsbestilling, og derfor ikke oplagt til Chatbotten</a:t>
            </a:r>
          </a:p>
          <a:p>
            <a:endParaRPr lang="da-DK"/>
          </a:p>
          <a:p>
            <a:r>
              <a:rPr lang="da-DK"/>
              <a:t> </a:t>
            </a:r>
          </a:p>
          <a:p>
            <a:endParaRPr lang="da-DK"/>
          </a:p>
        </p:txBody>
      </p:sp>
      <p:sp>
        <p:nvSpPr>
          <p:cNvPr id="4" name="Pladsholder til slidenummer 3"/>
          <p:cNvSpPr>
            <a:spLocks noGrp="1"/>
          </p:cNvSpPr>
          <p:nvPr>
            <p:ph type="sldNum" sz="quarter" idx="5"/>
          </p:nvPr>
        </p:nvSpPr>
        <p:spPr/>
        <p:txBody>
          <a:bodyPr/>
          <a:lstStyle/>
          <a:p>
            <a:fld id="{DDF62F44-C386-4291-8192-F205BAECD181}" type="slidenum">
              <a:rPr lang="da-DK" smtClean="0"/>
              <a:t>7</a:t>
            </a:fld>
            <a:endParaRPr lang="da-DK"/>
          </a:p>
        </p:txBody>
      </p:sp>
    </p:spTree>
    <p:extLst>
      <p:ext uri="{BB962C8B-B14F-4D97-AF65-F5344CB8AC3E}">
        <p14:creationId xmlns:p14="http://schemas.microsoft.com/office/powerpoint/2010/main" val="150863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Hvem mangler: Frederikshavn, Halsnæs, Hedensted, Hørsholm, Ikast-Brande, Lemvig, Randers, Samsø, Læsø</a:t>
            </a:r>
          </a:p>
          <a:p>
            <a:endParaRPr lang="da-DK">
              <a:ea typeface="Calibri" panose="020F0502020204030204"/>
              <a:cs typeface="Calibri" panose="020F0502020204030204"/>
            </a:endParaRPr>
          </a:p>
          <a:p>
            <a:r>
              <a:rPr lang="da-DK">
                <a:ea typeface="Calibri" panose="020F0502020204030204"/>
                <a:cs typeface="Calibri" panose="020F0502020204030204"/>
              </a:rPr>
              <a:t>Status: </a:t>
            </a:r>
          </a:p>
          <a:p>
            <a:r>
              <a:rPr lang="da-DK">
                <a:ea typeface="Calibri" panose="020F0502020204030204"/>
                <a:cs typeface="Calibri" panose="020F0502020204030204"/>
              </a:rPr>
              <a:t>Læsø er ikke relevant. Har ikke </a:t>
            </a:r>
            <a:r>
              <a:rPr lang="da-DK" err="1">
                <a:ea typeface="Calibri" panose="020F0502020204030204"/>
                <a:cs typeface="Calibri" panose="020F0502020204030204"/>
              </a:rPr>
              <a:t>Chatbotten</a:t>
            </a:r>
            <a:r>
              <a:rPr lang="da-DK">
                <a:ea typeface="Calibri" panose="020F0502020204030204"/>
                <a:cs typeface="Calibri" panose="020F0502020204030204"/>
              </a:rPr>
              <a:t> i drift </a:t>
            </a:r>
          </a:p>
          <a:p>
            <a:r>
              <a:rPr lang="da-DK">
                <a:ea typeface="Calibri" panose="020F0502020204030204"/>
                <a:cs typeface="Calibri" panose="020F0502020204030204"/>
              </a:rPr>
              <a:t>Hedensted: Skulle være klar og på vej</a:t>
            </a:r>
          </a:p>
          <a:p>
            <a:endParaRPr lang="da-DK">
              <a:ea typeface="Calibri" panose="020F0502020204030204"/>
              <a:cs typeface="Calibri" panose="020F0502020204030204"/>
            </a:endParaRPr>
          </a:p>
          <a:p>
            <a:endParaRPr lang="da-DK">
              <a:ea typeface="Calibri" panose="020F0502020204030204"/>
              <a:cs typeface="Calibri" panose="020F0502020204030204"/>
            </a:endParaRPr>
          </a:p>
        </p:txBody>
      </p:sp>
      <p:sp>
        <p:nvSpPr>
          <p:cNvPr id="4" name="Pladsholder til slidenummer 3"/>
          <p:cNvSpPr>
            <a:spLocks noGrp="1"/>
          </p:cNvSpPr>
          <p:nvPr>
            <p:ph type="sldNum" sz="quarter" idx="5"/>
          </p:nvPr>
        </p:nvSpPr>
        <p:spPr/>
        <p:txBody>
          <a:bodyPr/>
          <a:lstStyle/>
          <a:p>
            <a:fld id="{952FD494-7012-4F76-8E09-1A1CBCBDC282}" type="slidenum">
              <a:rPr lang="da-DK" smtClean="0"/>
              <a:t>8</a:t>
            </a:fld>
            <a:endParaRPr lang="da-DK"/>
          </a:p>
        </p:txBody>
      </p:sp>
    </p:spTree>
    <p:extLst>
      <p:ext uri="{BB962C8B-B14F-4D97-AF65-F5344CB8AC3E}">
        <p14:creationId xmlns:p14="http://schemas.microsoft.com/office/powerpoint/2010/main" val="2460424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Dorte</a:t>
            </a:r>
          </a:p>
        </p:txBody>
      </p:sp>
      <p:sp>
        <p:nvSpPr>
          <p:cNvPr id="4" name="Pladsholder til slidenummer 3"/>
          <p:cNvSpPr>
            <a:spLocks noGrp="1"/>
          </p:cNvSpPr>
          <p:nvPr>
            <p:ph type="sldNum" sz="quarter" idx="5"/>
          </p:nvPr>
        </p:nvSpPr>
        <p:spPr/>
        <p:txBody>
          <a:bodyPr/>
          <a:lstStyle/>
          <a:p>
            <a:fld id="{C9121723-14B5-4873-A4C1-C28D45B6FCC4}" type="slidenum">
              <a:rPr lang="da-DK" smtClean="0"/>
              <a:t>11</a:t>
            </a:fld>
            <a:endParaRPr lang="da-DK"/>
          </a:p>
        </p:txBody>
      </p:sp>
    </p:spTree>
    <p:extLst>
      <p:ext uri="{BB962C8B-B14F-4D97-AF65-F5344CB8AC3E}">
        <p14:creationId xmlns:p14="http://schemas.microsoft.com/office/powerpoint/2010/main" val="271275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226A6E1-F5B7-45CC-BC58-304C39ACB0E9}" type="slidenum">
              <a:rPr lang="da-DK" smtClean="0"/>
              <a:t>13</a:t>
            </a:fld>
            <a:endParaRPr lang="da-DK"/>
          </a:p>
        </p:txBody>
      </p:sp>
    </p:spTree>
    <p:extLst>
      <p:ext uri="{BB962C8B-B14F-4D97-AF65-F5344CB8AC3E}">
        <p14:creationId xmlns:p14="http://schemas.microsoft.com/office/powerpoint/2010/main" val="3478421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Torben</a:t>
            </a:r>
          </a:p>
        </p:txBody>
      </p:sp>
      <p:sp>
        <p:nvSpPr>
          <p:cNvPr id="4" name="Pladsholder til slidenummer 3"/>
          <p:cNvSpPr>
            <a:spLocks noGrp="1"/>
          </p:cNvSpPr>
          <p:nvPr>
            <p:ph type="sldNum" sz="quarter" idx="5"/>
          </p:nvPr>
        </p:nvSpPr>
        <p:spPr/>
        <p:txBody>
          <a:bodyPr/>
          <a:lstStyle/>
          <a:p>
            <a:fld id="{952FD494-7012-4F76-8E09-1A1CBCBDC282}" type="slidenum">
              <a:rPr lang="da-DK" smtClean="0"/>
              <a:t>14</a:t>
            </a:fld>
            <a:endParaRPr lang="da-DK"/>
          </a:p>
        </p:txBody>
      </p:sp>
    </p:spTree>
    <p:extLst>
      <p:ext uri="{BB962C8B-B14F-4D97-AF65-F5344CB8AC3E}">
        <p14:creationId xmlns:p14="http://schemas.microsoft.com/office/powerpoint/2010/main" val="86331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52FD494-7012-4F76-8E09-1A1CBCBDC282}" type="slidenum">
              <a:rPr lang="da-DK" smtClean="0"/>
              <a:t>15</a:t>
            </a:fld>
            <a:endParaRPr lang="da-DK"/>
          </a:p>
        </p:txBody>
      </p:sp>
    </p:spTree>
    <p:extLst>
      <p:ext uri="{BB962C8B-B14F-4D97-AF65-F5344CB8AC3E}">
        <p14:creationId xmlns:p14="http://schemas.microsoft.com/office/powerpoint/2010/main" val="261019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43F82-4A88-F05B-CCCE-4B90347FC03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CE9370A-F244-A99C-11DB-F5319AE853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E48073E-0EF5-AB7D-D2C1-241A107AEE60}"/>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5" name="Pladsholder til sidefod 4">
            <a:extLst>
              <a:ext uri="{FF2B5EF4-FFF2-40B4-BE49-F238E27FC236}">
                <a16:creationId xmlns:a16="http://schemas.microsoft.com/office/drawing/2014/main" id="{4B625C4F-3948-B4ED-C0D8-3259EB50C4F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C543AB-B7AD-9515-9C2A-E50ACD9D2AE1}"/>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2987355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7202E-EFCE-EE3B-0593-418271E61166}"/>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4BB3099-F64D-BD18-0D7A-460805EA2F0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E6D0E30-6611-E71B-619E-2B6FD3C7435C}"/>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5" name="Pladsholder til sidefod 4">
            <a:extLst>
              <a:ext uri="{FF2B5EF4-FFF2-40B4-BE49-F238E27FC236}">
                <a16:creationId xmlns:a16="http://schemas.microsoft.com/office/drawing/2014/main" id="{A6510C95-D382-87B3-F091-1344E3E54DE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1BF9200-07E2-2BEF-A72F-411DC494E6C9}"/>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3008515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3341FEE-B329-CC9A-A8D7-F9FB8245C61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A16B254-B647-5EEA-7E86-3EA6F6807A2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8184D84-5117-D062-B0D3-85EE51EC5893}"/>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5" name="Pladsholder til sidefod 4">
            <a:extLst>
              <a:ext uri="{FF2B5EF4-FFF2-40B4-BE49-F238E27FC236}">
                <a16:creationId xmlns:a16="http://schemas.microsoft.com/office/drawing/2014/main" id="{5CB7484C-5F15-0213-1617-710F76E6A33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924E646-9D07-99CE-006F-AB92AB5E4936}"/>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171025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E73BF-A1CE-575B-2EC1-CE92C038391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84EE953-70A9-7DCA-3CB7-12650E639BE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ECFA97-26D6-96F2-93F0-85DBFDF3E53A}"/>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5" name="Pladsholder til sidefod 4">
            <a:extLst>
              <a:ext uri="{FF2B5EF4-FFF2-40B4-BE49-F238E27FC236}">
                <a16:creationId xmlns:a16="http://schemas.microsoft.com/office/drawing/2014/main" id="{06711047-94D3-0D5A-FE61-A3F13F4CF94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5D19E2F-EFDD-F9FF-9EEE-FFEBBB4A4A1F}"/>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1246985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CD807-23D8-899D-D375-AC115BACAAC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E026F01-2735-2E80-DBFF-ED71B1A69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7E0AB9D-6C2E-4747-2E8F-9CA5CCBED7E4}"/>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5" name="Pladsholder til sidefod 4">
            <a:extLst>
              <a:ext uri="{FF2B5EF4-FFF2-40B4-BE49-F238E27FC236}">
                <a16:creationId xmlns:a16="http://schemas.microsoft.com/office/drawing/2014/main" id="{4941D3F6-B873-973D-C93E-76461865FA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C9604D7-8529-22E6-2C67-F844547AFE20}"/>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358735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C9E6D-BE5A-E23D-335F-C2FB4BD65BC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9C2C99E-D9F9-865E-24DB-E69B907552B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A663FC4-08CA-78E8-55B3-46E9BDFD670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472EBD8-8E0C-357D-A573-71289367C674}"/>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6" name="Pladsholder til sidefod 5">
            <a:extLst>
              <a:ext uri="{FF2B5EF4-FFF2-40B4-BE49-F238E27FC236}">
                <a16:creationId xmlns:a16="http://schemas.microsoft.com/office/drawing/2014/main" id="{0A945C1E-10D5-457A-5740-F66E11DFB94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7D58208-BEDD-248B-FA01-7ECBF279C8FF}"/>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316339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1E045C-1D32-E4AB-0AA0-CC21E49621D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0365041-7019-1F90-1937-5FD6D8C74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FA4CE66-1B24-EC6E-3620-4B5AE39B8F0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6AC92DD-DBB2-54F0-08EB-DC65ED86C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18B46A6-0C8F-60C4-5590-EE3DFD96735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2EC9C29-4A63-2FF0-0436-DB8D15F495D2}"/>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8" name="Pladsholder til sidefod 7">
            <a:extLst>
              <a:ext uri="{FF2B5EF4-FFF2-40B4-BE49-F238E27FC236}">
                <a16:creationId xmlns:a16="http://schemas.microsoft.com/office/drawing/2014/main" id="{C2D36656-A649-8453-967D-A67276216C5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35849F5-F0BD-B125-DA1B-F481FBADE3A7}"/>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354068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895C6-BADE-521D-96E5-765937DCEE7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CFE4AE1-F2F0-AFC7-55C4-8CAC440F05DE}"/>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4" name="Pladsholder til sidefod 3">
            <a:extLst>
              <a:ext uri="{FF2B5EF4-FFF2-40B4-BE49-F238E27FC236}">
                <a16:creationId xmlns:a16="http://schemas.microsoft.com/office/drawing/2014/main" id="{E832CB65-F465-E7B3-D6AE-6618D1068F5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2A7246A-145B-98C5-1F19-ECC86F3EF271}"/>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60367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480138A-C73C-4BC3-14F0-D4BA45F3D51D}"/>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3" name="Pladsholder til sidefod 2">
            <a:extLst>
              <a:ext uri="{FF2B5EF4-FFF2-40B4-BE49-F238E27FC236}">
                <a16:creationId xmlns:a16="http://schemas.microsoft.com/office/drawing/2014/main" id="{A2EE3023-EFAB-3C47-FCBA-0771246ED8C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5C4AC0E-DF57-AF03-1BDE-BD69AF8EF729}"/>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394849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B6310-2187-807E-317B-40A51E0D141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A900A13-A967-DA6D-EC8D-DF8F15AE1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39BA8B4-676E-041D-0B90-578C5727A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0BB400E-E390-5410-7317-5E9616CFC268}"/>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6" name="Pladsholder til sidefod 5">
            <a:extLst>
              <a:ext uri="{FF2B5EF4-FFF2-40B4-BE49-F238E27FC236}">
                <a16:creationId xmlns:a16="http://schemas.microsoft.com/office/drawing/2014/main" id="{8F95C8E6-34B6-501C-4ABC-9F1A46F3856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81BEA72-1D50-5CD1-4DD1-C5213E4E939A}"/>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3188089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370CD-CCF3-BAA0-0583-5903D877AD6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0E56AAA-713C-898E-9F91-A941F7246A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E158B3E-C550-3681-227C-CF2519880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E04AB99-2BE1-4415-CA58-BE0AA0ADF43E}"/>
              </a:ext>
            </a:extLst>
          </p:cNvPr>
          <p:cNvSpPr>
            <a:spLocks noGrp="1"/>
          </p:cNvSpPr>
          <p:nvPr>
            <p:ph type="dt" sz="half" idx="10"/>
          </p:nvPr>
        </p:nvSpPr>
        <p:spPr/>
        <p:txBody>
          <a:bodyPr/>
          <a:lstStyle/>
          <a:p>
            <a:fld id="{67996185-127D-4CBA-AB52-9389146077CA}" type="datetimeFigureOut">
              <a:rPr lang="da-DK" smtClean="0"/>
              <a:t>20-06-2023</a:t>
            </a:fld>
            <a:endParaRPr lang="da-DK"/>
          </a:p>
        </p:txBody>
      </p:sp>
      <p:sp>
        <p:nvSpPr>
          <p:cNvPr id="6" name="Pladsholder til sidefod 5">
            <a:extLst>
              <a:ext uri="{FF2B5EF4-FFF2-40B4-BE49-F238E27FC236}">
                <a16:creationId xmlns:a16="http://schemas.microsoft.com/office/drawing/2014/main" id="{612E0EA7-419F-0DD2-0010-3035D675ACF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93A657-CFBD-91D1-F121-3F9F2163C72C}"/>
              </a:ext>
            </a:extLst>
          </p:cNvPr>
          <p:cNvSpPr>
            <a:spLocks noGrp="1"/>
          </p:cNvSpPr>
          <p:nvPr>
            <p:ph type="sldNum" sz="quarter" idx="12"/>
          </p:nvPr>
        </p:nvSpPr>
        <p:spPr/>
        <p:txBody>
          <a:bodyPr/>
          <a:lstStyle/>
          <a:p>
            <a:fld id="{AF7C7D59-945F-4E9F-8AA9-21E5E0BB1AD4}" type="slidenum">
              <a:rPr lang="da-DK" smtClean="0"/>
              <a:t>‹nr.›</a:t>
            </a:fld>
            <a:endParaRPr lang="da-DK"/>
          </a:p>
        </p:txBody>
      </p:sp>
    </p:spTree>
    <p:extLst>
      <p:ext uri="{BB962C8B-B14F-4D97-AF65-F5344CB8AC3E}">
        <p14:creationId xmlns:p14="http://schemas.microsoft.com/office/powerpoint/2010/main" val="147526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77181AB-52DE-CC00-A84A-0DADAF9906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06A03BF-D343-373D-B2F8-8CE93BBA2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EB1EAA-B083-4D6A-17E2-9705857798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96185-127D-4CBA-AB52-9389146077CA}" type="datetimeFigureOut">
              <a:rPr lang="da-DK" smtClean="0"/>
              <a:t>20-06-2023</a:t>
            </a:fld>
            <a:endParaRPr lang="da-DK"/>
          </a:p>
        </p:txBody>
      </p:sp>
      <p:sp>
        <p:nvSpPr>
          <p:cNvPr id="5" name="Pladsholder til sidefod 4">
            <a:extLst>
              <a:ext uri="{FF2B5EF4-FFF2-40B4-BE49-F238E27FC236}">
                <a16:creationId xmlns:a16="http://schemas.microsoft.com/office/drawing/2014/main" id="{BBD01285-9E3A-31EC-0BB4-2B1B904338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8B3BA3C-20B5-3084-7E1C-D974FFE41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C7D59-945F-4E9F-8AA9-21E5E0BB1AD4}" type="slidenum">
              <a:rPr lang="da-DK" smtClean="0"/>
              <a:t>‹nr.›</a:t>
            </a:fld>
            <a:endParaRPr lang="da-DK"/>
          </a:p>
        </p:txBody>
      </p:sp>
    </p:spTree>
    <p:extLst>
      <p:ext uri="{BB962C8B-B14F-4D97-AF65-F5344CB8AC3E}">
        <p14:creationId xmlns:p14="http://schemas.microsoft.com/office/powerpoint/2010/main" val="1246917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57A74-6FC3-4E45-BA04-FE5F5D233E6A}"/>
              </a:ext>
            </a:extLst>
          </p:cNvPr>
          <p:cNvSpPr>
            <a:spLocks noGrp="1"/>
          </p:cNvSpPr>
          <p:nvPr>
            <p:ph type="title"/>
          </p:nvPr>
        </p:nvSpPr>
        <p:spPr>
          <a:xfrm>
            <a:off x="838200" y="151033"/>
            <a:ext cx="10515600" cy="1325563"/>
          </a:xfrm>
        </p:spPr>
        <p:txBody>
          <a:bodyPr/>
          <a:lstStyle/>
          <a:p>
            <a:r>
              <a:rPr lang="da-DK">
                <a:latin typeface="Arial" panose="020B0604020202020204" pitchFamily="34" charset="0"/>
                <a:cs typeface="Arial" panose="020B0604020202020204" pitchFamily="34" charset="0"/>
              </a:rPr>
              <a:t>Repræsentantskabsmøde Maj 2023</a:t>
            </a:r>
          </a:p>
        </p:txBody>
      </p:sp>
      <p:pic>
        <p:nvPicPr>
          <p:cNvPr id="7" name="Billede 6">
            <a:extLst>
              <a:ext uri="{FF2B5EF4-FFF2-40B4-BE49-F238E27FC236}">
                <a16:creationId xmlns:a16="http://schemas.microsoft.com/office/drawing/2014/main" id="{022D6B35-3B27-4B07-B3AC-DB7ADB822DDD}"/>
              </a:ext>
            </a:extLst>
          </p:cNvPr>
          <p:cNvPicPr>
            <a:picLocks noChangeAspect="1"/>
          </p:cNvPicPr>
          <p:nvPr/>
        </p:nvPicPr>
        <p:blipFill>
          <a:blip r:embed="rId3"/>
          <a:stretch>
            <a:fillRect/>
          </a:stretch>
        </p:blipFill>
        <p:spPr>
          <a:xfrm>
            <a:off x="0" y="1476596"/>
            <a:ext cx="12192000" cy="5381404"/>
          </a:xfrm>
          <a:prstGeom prst="rect">
            <a:avLst/>
          </a:prstGeom>
        </p:spPr>
      </p:pic>
    </p:spTree>
    <p:extLst>
      <p:ext uri="{BB962C8B-B14F-4D97-AF65-F5344CB8AC3E}">
        <p14:creationId xmlns:p14="http://schemas.microsoft.com/office/powerpoint/2010/main" val="3846749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042ABBB-A911-BA40-1001-CE485A5D0E23}"/>
              </a:ext>
            </a:extLst>
          </p:cNvPr>
          <p:cNvSpPr/>
          <p:nvPr/>
        </p:nvSpPr>
        <p:spPr>
          <a:xfrm>
            <a:off x="289732" y="2706851"/>
            <a:ext cx="1591384" cy="5791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a:latin typeface="Arial" panose="020B0604020202020204" pitchFamily="34" charset="0"/>
                <a:cs typeface="Arial" panose="020B0604020202020204" pitchFamily="34" charset="0"/>
              </a:rPr>
              <a:t>Watson Discovery</a:t>
            </a:r>
          </a:p>
        </p:txBody>
      </p:sp>
      <p:sp>
        <p:nvSpPr>
          <p:cNvPr id="5" name="Rektangel 4">
            <a:extLst>
              <a:ext uri="{FF2B5EF4-FFF2-40B4-BE49-F238E27FC236}">
                <a16:creationId xmlns:a16="http://schemas.microsoft.com/office/drawing/2014/main" id="{9EFDE4F5-07F9-65FC-0DF7-15DEF6AF0F90}"/>
              </a:ext>
            </a:extLst>
          </p:cNvPr>
          <p:cNvSpPr/>
          <p:nvPr/>
        </p:nvSpPr>
        <p:spPr>
          <a:xfrm>
            <a:off x="289731" y="3860897"/>
            <a:ext cx="1591384" cy="5791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a:latin typeface="Arial" panose="020B0604020202020204" pitchFamily="34" charset="0"/>
                <a:cs typeface="Arial" panose="020B0604020202020204" pitchFamily="34" charset="0"/>
              </a:rPr>
              <a:t>Voice</a:t>
            </a:r>
          </a:p>
        </p:txBody>
      </p:sp>
      <p:sp>
        <p:nvSpPr>
          <p:cNvPr id="7" name="Rektangel 6">
            <a:extLst>
              <a:ext uri="{FF2B5EF4-FFF2-40B4-BE49-F238E27FC236}">
                <a16:creationId xmlns:a16="http://schemas.microsoft.com/office/drawing/2014/main" id="{74F3B8F6-EFB4-A34A-6425-328CF5107464}"/>
              </a:ext>
            </a:extLst>
          </p:cNvPr>
          <p:cNvSpPr/>
          <p:nvPr/>
        </p:nvSpPr>
        <p:spPr>
          <a:xfrm>
            <a:off x="289731" y="1469413"/>
            <a:ext cx="1591384" cy="5791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a:latin typeface="Arial" panose="020B0604020202020204" pitchFamily="34" charset="0"/>
                <a:cs typeface="Arial" panose="020B0604020202020204" pitchFamily="34" charset="0"/>
              </a:rPr>
              <a:t>Tidsbestilling</a:t>
            </a:r>
          </a:p>
        </p:txBody>
      </p:sp>
      <p:sp>
        <p:nvSpPr>
          <p:cNvPr id="10" name="Rektangel 9">
            <a:extLst>
              <a:ext uri="{FF2B5EF4-FFF2-40B4-BE49-F238E27FC236}">
                <a16:creationId xmlns:a16="http://schemas.microsoft.com/office/drawing/2014/main" id="{57817DB8-F250-0ED6-E07B-2DD66BF251DE}"/>
              </a:ext>
            </a:extLst>
          </p:cNvPr>
          <p:cNvSpPr/>
          <p:nvPr/>
        </p:nvSpPr>
        <p:spPr>
          <a:xfrm>
            <a:off x="1809189" y="6140684"/>
            <a:ext cx="10279781" cy="5791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a:solidFill>
                <a:schemeClr val="bg1"/>
              </a:solidFill>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3D093C0C-CD09-A400-2671-F209E5543C43}"/>
              </a:ext>
            </a:extLst>
          </p:cNvPr>
          <p:cNvSpPr txBox="1"/>
          <p:nvPr/>
        </p:nvSpPr>
        <p:spPr>
          <a:xfrm>
            <a:off x="1718779" y="6252463"/>
            <a:ext cx="1167403" cy="381199"/>
          </a:xfrm>
          <a:prstGeom prst="rect">
            <a:avLst/>
          </a:prstGeom>
          <a:no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April</a:t>
            </a:r>
          </a:p>
        </p:txBody>
      </p:sp>
      <p:sp>
        <p:nvSpPr>
          <p:cNvPr id="12" name="Tekstfelt 11">
            <a:extLst>
              <a:ext uri="{FF2B5EF4-FFF2-40B4-BE49-F238E27FC236}">
                <a16:creationId xmlns:a16="http://schemas.microsoft.com/office/drawing/2014/main" id="{FA017A10-69CA-07F4-4BEA-5C4D4139E62A}"/>
              </a:ext>
            </a:extLst>
          </p:cNvPr>
          <p:cNvSpPr txBox="1"/>
          <p:nvPr/>
        </p:nvSpPr>
        <p:spPr>
          <a:xfrm>
            <a:off x="2709322" y="6251078"/>
            <a:ext cx="985557"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Maj</a:t>
            </a:r>
          </a:p>
        </p:txBody>
      </p:sp>
      <p:sp>
        <p:nvSpPr>
          <p:cNvPr id="13" name="Tekstfelt 12">
            <a:extLst>
              <a:ext uri="{FF2B5EF4-FFF2-40B4-BE49-F238E27FC236}">
                <a16:creationId xmlns:a16="http://schemas.microsoft.com/office/drawing/2014/main" id="{9BEC8E4D-3614-716F-805B-6A1F113D409A}"/>
              </a:ext>
            </a:extLst>
          </p:cNvPr>
          <p:cNvSpPr txBox="1"/>
          <p:nvPr/>
        </p:nvSpPr>
        <p:spPr>
          <a:xfrm>
            <a:off x="4422498" y="6253689"/>
            <a:ext cx="985557"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Juli</a:t>
            </a:r>
          </a:p>
        </p:txBody>
      </p:sp>
      <p:sp>
        <p:nvSpPr>
          <p:cNvPr id="14" name="Tekstfelt 13">
            <a:extLst>
              <a:ext uri="{FF2B5EF4-FFF2-40B4-BE49-F238E27FC236}">
                <a16:creationId xmlns:a16="http://schemas.microsoft.com/office/drawing/2014/main" id="{35EF25A5-9BCB-186F-1F8E-FEB95E51F819}"/>
              </a:ext>
            </a:extLst>
          </p:cNvPr>
          <p:cNvSpPr txBox="1"/>
          <p:nvPr/>
        </p:nvSpPr>
        <p:spPr>
          <a:xfrm>
            <a:off x="5127971" y="6251078"/>
            <a:ext cx="1327711"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August</a:t>
            </a:r>
          </a:p>
        </p:txBody>
      </p:sp>
      <p:sp>
        <p:nvSpPr>
          <p:cNvPr id="15" name="Tekstfelt 14">
            <a:extLst>
              <a:ext uri="{FF2B5EF4-FFF2-40B4-BE49-F238E27FC236}">
                <a16:creationId xmlns:a16="http://schemas.microsoft.com/office/drawing/2014/main" id="{63EEA2E3-4A3B-8299-2F53-2B777709A803}"/>
              </a:ext>
            </a:extLst>
          </p:cNvPr>
          <p:cNvSpPr txBox="1"/>
          <p:nvPr/>
        </p:nvSpPr>
        <p:spPr>
          <a:xfrm>
            <a:off x="6320835" y="6256578"/>
            <a:ext cx="1479368"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September</a:t>
            </a:r>
          </a:p>
        </p:txBody>
      </p:sp>
      <p:sp>
        <p:nvSpPr>
          <p:cNvPr id="16" name="Tekstfelt 15">
            <a:extLst>
              <a:ext uri="{FF2B5EF4-FFF2-40B4-BE49-F238E27FC236}">
                <a16:creationId xmlns:a16="http://schemas.microsoft.com/office/drawing/2014/main" id="{B1EF5D81-41F9-FA08-F5EB-A97985ED410A}"/>
              </a:ext>
            </a:extLst>
          </p:cNvPr>
          <p:cNvSpPr txBox="1"/>
          <p:nvPr/>
        </p:nvSpPr>
        <p:spPr>
          <a:xfrm>
            <a:off x="7727848" y="6257024"/>
            <a:ext cx="1401085"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Oktober</a:t>
            </a:r>
          </a:p>
        </p:txBody>
      </p:sp>
      <p:sp>
        <p:nvSpPr>
          <p:cNvPr id="17" name="Tekstfelt 16">
            <a:extLst>
              <a:ext uri="{FF2B5EF4-FFF2-40B4-BE49-F238E27FC236}">
                <a16:creationId xmlns:a16="http://schemas.microsoft.com/office/drawing/2014/main" id="{2586CD16-7F83-9C59-9D9B-29ECC80FA40D}"/>
              </a:ext>
            </a:extLst>
          </p:cNvPr>
          <p:cNvSpPr txBox="1"/>
          <p:nvPr/>
        </p:nvSpPr>
        <p:spPr>
          <a:xfrm>
            <a:off x="8928785" y="6242578"/>
            <a:ext cx="1645869"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November</a:t>
            </a:r>
          </a:p>
        </p:txBody>
      </p:sp>
      <p:sp>
        <p:nvSpPr>
          <p:cNvPr id="19" name="Tekstfelt 18">
            <a:extLst>
              <a:ext uri="{FF2B5EF4-FFF2-40B4-BE49-F238E27FC236}">
                <a16:creationId xmlns:a16="http://schemas.microsoft.com/office/drawing/2014/main" id="{10D3859E-89A5-D36B-5B03-8EEB1FDEB06C}"/>
              </a:ext>
            </a:extLst>
          </p:cNvPr>
          <p:cNvSpPr txBox="1"/>
          <p:nvPr/>
        </p:nvSpPr>
        <p:spPr>
          <a:xfrm>
            <a:off x="3590571" y="6253689"/>
            <a:ext cx="937735"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Juni</a:t>
            </a:r>
          </a:p>
        </p:txBody>
      </p:sp>
      <p:sp>
        <p:nvSpPr>
          <p:cNvPr id="23" name="Tekstfelt 22">
            <a:extLst>
              <a:ext uri="{FF2B5EF4-FFF2-40B4-BE49-F238E27FC236}">
                <a16:creationId xmlns:a16="http://schemas.microsoft.com/office/drawing/2014/main" id="{36B9FC2F-D59B-E623-59AC-5842A573F0A4}"/>
              </a:ext>
            </a:extLst>
          </p:cNvPr>
          <p:cNvSpPr txBox="1"/>
          <p:nvPr/>
        </p:nvSpPr>
        <p:spPr>
          <a:xfrm>
            <a:off x="10382811" y="6251078"/>
            <a:ext cx="1691438" cy="369332"/>
          </a:xfrm>
          <a:prstGeom prst="rect">
            <a:avLst/>
          </a:prstGeom>
          <a:no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December</a:t>
            </a:r>
          </a:p>
        </p:txBody>
      </p:sp>
      <p:sp>
        <p:nvSpPr>
          <p:cNvPr id="26" name="Rektangel 25">
            <a:extLst>
              <a:ext uri="{FF2B5EF4-FFF2-40B4-BE49-F238E27FC236}">
                <a16:creationId xmlns:a16="http://schemas.microsoft.com/office/drawing/2014/main" id="{C5370E87-99BC-26FE-90AB-78395C297CB6}"/>
              </a:ext>
            </a:extLst>
          </p:cNvPr>
          <p:cNvSpPr/>
          <p:nvPr/>
        </p:nvSpPr>
        <p:spPr>
          <a:xfrm>
            <a:off x="4612363" y="2706851"/>
            <a:ext cx="1591384"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I drift</a:t>
            </a:r>
          </a:p>
        </p:txBody>
      </p:sp>
      <p:sp>
        <p:nvSpPr>
          <p:cNvPr id="28" name="Tekstfelt 27">
            <a:extLst>
              <a:ext uri="{FF2B5EF4-FFF2-40B4-BE49-F238E27FC236}">
                <a16:creationId xmlns:a16="http://schemas.microsoft.com/office/drawing/2014/main" id="{8D9DCD44-3C87-84E9-85D0-9B3DE4CEAC2F}"/>
              </a:ext>
            </a:extLst>
          </p:cNvPr>
          <p:cNvSpPr txBox="1"/>
          <p:nvPr/>
        </p:nvSpPr>
        <p:spPr>
          <a:xfrm>
            <a:off x="3014706" y="315954"/>
            <a:ext cx="7005462" cy="584775"/>
          </a:xfrm>
          <a:prstGeom prst="rect">
            <a:avLst/>
          </a:prstGeom>
          <a:noFill/>
        </p:spPr>
        <p:txBody>
          <a:bodyPr wrap="square" rtlCol="0">
            <a:spAutoFit/>
          </a:bodyPr>
          <a:lstStyle/>
          <a:p>
            <a:r>
              <a:rPr lang="da-DK" sz="3200">
                <a:latin typeface="Arial" panose="020B0604020202020204" pitchFamily="34" charset="0"/>
                <a:cs typeface="Arial" panose="020B0604020202020204" pitchFamily="34" charset="0"/>
              </a:rPr>
              <a:t>Roadmap for Chatbot projektet 2023</a:t>
            </a:r>
          </a:p>
        </p:txBody>
      </p:sp>
      <p:sp>
        <p:nvSpPr>
          <p:cNvPr id="25" name="Rektangel 24">
            <a:extLst>
              <a:ext uri="{FF2B5EF4-FFF2-40B4-BE49-F238E27FC236}">
                <a16:creationId xmlns:a16="http://schemas.microsoft.com/office/drawing/2014/main" id="{3716BE87-2E38-DCBF-57DC-08A39501C7FF}"/>
              </a:ext>
            </a:extLst>
          </p:cNvPr>
          <p:cNvSpPr/>
          <p:nvPr/>
        </p:nvSpPr>
        <p:spPr>
          <a:xfrm>
            <a:off x="289731" y="5227537"/>
            <a:ext cx="1591384" cy="5791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a:latin typeface="Arial" panose="020B0604020202020204" pitchFamily="34" charset="0"/>
                <a:cs typeface="Arial" panose="020B0604020202020204" pitchFamily="34" charset="0"/>
              </a:rPr>
              <a:t>Ad hoc</a:t>
            </a:r>
          </a:p>
        </p:txBody>
      </p:sp>
      <p:sp>
        <p:nvSpPr>
          <p:cNvPr id="27" name="Rektangel 26">
            <a:extLst>
              <a:ext uri="{FF2B5EF4-FFF2-40B4-BE49-F238E27FC236}">
                <a16:creationId xmlns:a16="http://schemas.microsoft.com/office/drawing/2014/main" id="{40405D9E-4E36-E068-86C7-158E41596095}"/>
              </a:ext>
            </a:extLst>
          </p:cNvPr>
          <p:cNvSpPr/>
          <p:nvPr/>
        </p:nvSpPr>
        <p:spPr>
          <a:xfrm>
            <a:off x="1980576" y="5230072"/>
            <a:ext cx="10065543"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Updates til statistikmodulet, nye Chatbot kommuner osv. </a:t>
            </a:r>
          </a:p>
        </p:txBody>
      </p:sp>
      <p:sp>
        <p:nvSpPr>
          <p:cNvPr id="2" name="Rektangel 1">
            <a:extLst>
              <a:ext uri="{FF2B5EF4-FFF2-40B4-BE49-F238E27FC236}">
                <a16:creationId xmlns:a16="http://schemas.microsoft.com/office/drawing/2014/main" id="{4C063AD4-8DDF-E65C-D4B2-D2AF3746DDE6}"/>
              </a:ext>
            </a:extLst>
          </p:cNvPr>
          <p:cNvSpPr/>
          <p:nvPr/>
        </p:nvSpPr>
        <p:spPr>
          <a:xfrm>
            <a:off x="1980576" y="1469414"/>
            <a:ext cx="2314587"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Nye Frontdesk kommuner</a:t>
            </a:r>
          </a:p>
        </p:txBody>
      </p:sp>
      <p:sp>
        <p:nvSpPr>
          <p:cNvPr id="6" name="Rektangel 5">
            <a:extLst>
              <a:ext uri="{FF2B5EF4-FFF2-40B4-BE49-F238E27FC236}">
                <a16:creationId xmlns:a16="http://schemas.microsoft.com/office/drawing/2014/main" id="{DEB3F747-A3C7-8E25-F84E-BF7E8B8609E5}"/>
              </a:ext>
            </a:extLst>
          </p:cNvPr>
          <p:cNvSpPr/>
          <p:nvPr/>
        </p:nvSpPr>
        <p:spPr>
          <a:xfrm>
            <a:off x="2010772" y="3854656"/>
            <a:ext cx="2779342"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Nøglekapabiliteter</a:t>
            </a:r>
          </a:p>
        </p:txBody>
      </p:sp>
      <p:sp>
        <p:nvSpPr>
          <p:cNvPr id="8" name="Rektangel 7">
            <a:extLst>
              <a:ext uri="{FF2B5EF4-FFF2-40B4-BE49-F238E27FC236}">
                <a16:creationId xmlns:a16="http://schemas.microsoft.com/office/drawing/2014/main" id="{0C4BD771-86FC-1A04-0389-D8B00A951567}"/>
              </a:ext>
            </a:extLst>
          </p:cNvPr>
          <p:cNvSpPr/>
          <p:nvPr/>
        </p:nvSpPr>
        <p:spPr>
          <a:xfrm>
            <a:off x="4884830" y="3854656"/>
            <a:ext cx="2052865"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Modning</a:t>
            </a:r>
          </a:p>
        </p:txBody>
      </p:sp>
      <p:sp>
        <p:nvSpPr>
          <p:cNvPr id="9" name="Rektangel 8">
            <a:extLst>
              <a:ext uri="{FF2B5EF4-FFF2-40B4-BE49-F238E27FC236}">
                <a16:creationId xmlns:a16="http://schemas.microsoft.com/office/drawing/2014/main" id="{22C7C643-B0F6-12E2-E140-8581C7D3C4F0}"/>
              </a:ext>
            </a:extLst>
          </p:cNvPr>
          <p:cNvSpPr/>
          <p:nvPr/>
        </p:nvSpPr>
        <p:spPr>
          <a:xfrm>
            <a:off x="7032411" y="3854656"/>
            <a:ext cx="2254202"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Hypercare</a:t>
            </a:r>
          </a:p>
        </p:txBody>
      </p:sp>
      <p:sp>
        <p:nvSpPr>
          <p:cNvPr id="18" name="Rektangel 17">
            <a:extLst>
              <a:ext uri="{FF2B5EF4-FFF2-40B4-BE49-F238E27FC236}">
                <a16:creationId xmlns:a16="http://schemas.microsoft.com/office/drawing/2014/main" id="{7BF3670A-55AE-B7EE-0D97-ED64E0B87FC5}"/>
              </a:ext>
            </a:extLst>
          </p:cNvPr>
          <p:cNvSpPr/>
          <p:nvPr/>
        </p:nvSpPr>
        <p:spPr>
          <a:xfrm>
            <a:off x="9381330" y="3854656"/>
            <a:ext cx="2664790"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Udrulning</a:t>
            </a:r>
          </a:p>
        </p:txBody>
      </p:sp>
      <p:sp>
        <p:nvSpPr>
          <p:cNvPr id="22" name="Rektangel 21">
            <a:extLst>
              <a:ext uri="{FF2B5EF4-FFF2-40B4-BE49-F238E27FC236}">
                <a16:creationId xmlns:a16="http://schemas.microsoft.com/office/drawing/2014/main" id="{8B4FBB28-4356-301B-2D06-12E22531E418}"/>
              </a:ext>
            </a:extLst>
          </p:cNvPr>
          <p:cNvSpPr/>
          <p:nvPr/>
        </p:nvSpPr>
        <p:spPr>
          <a:xfrm>
            <a:off x="2010772" y="2701634"/>
            <a:ext cx="2517534"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a:latin typeface="Arial" panose="020B0604020202020204" pitchFamily="34" charset="0"/>
                <a:cs typeface="Arial" panose="020B0604020202020204" pitchFamily="34" charset="0"/>
              </a:rPr>
              <a:t>Pilot</a:t>
            </a:r>
          </a:p>
        </p:txBody>
      </p:sp>
    </p:spTree>
    <p:extLst>
      <p:ext uri="{BB962C8B-B14F-4D97-AF65-F5344CB8AC3E}">
        <p14:creationId xmlns:p14="http://schemas.microsoft.com/office/powerpoint/2010/main" val="4029528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 design">
            <a:hlinkClick r:id="" action="ppaction://media"/>
            <a:extLst>
              <a:ext uri="{FF2B5EF4-FFF2-40B4-BE49-F238E27FC236}">
                <a16:creationId xmlns:a16="http://schemas.microsoft.com/office/drawing/2014/main" id="{879F1B67-CCB1-A98B-57A7-E20BF6BE5C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426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5E3CD-3F90-AB42-8BBE-3D00B28809A8}"/>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EF61C401-2402-6EB3-5974-7DFB6460BD45}"/>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10743EAE-4D52-B831-E72B-CD8B584D1F8A}"/>
              </a:ext>
            </a:extLst>
          </p:cNvPr>
          <p:cNvPicPr>
            <a:picLocks noChangeAspect="1"/>
          </p:cNvPicPr>
          <p:nvPr/>
        </p:nvPicPr>
        <p:blipFill>
          <a:blip r:embed="rId2"/>
          <a:stretch>
            <a:fillRect/>
          </a:stretch>
        </p:blipFill>
        <p:spPr>
          <a:xfrm>
            <a:off x="0" y="190500"/>
            <a:ext cx="12192000" cy="6477000"/>
          </a:xfrm>
          <a:prstGeom prst="rect">
            <a:avLst/>
          </a:prstGeom>
        </p:spPr>
      </p:pic>
    </p:spTree>
    <p:extLst>
      <p:ext uri="{BB962C8B-B14F-4D97-AF65-F5344CB8AC3E}">
        <p14:creationId xmlns:p14="http://schemas.microsoft.com/office/powerpoint/2010/main" val="940160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2619FEE-E828-4382-A86F-A22359EBA6BB}"/>
              </a:ext>
            </a:extLst>
          </p:cNvPr>
          <p:cNvPicPr>
            <a:picLocks noChangeAspect="1"/>
          </p:cNvPicPr>
          <p:nvPr/>
        </p:nvPicPr>
        <p:blipFill rotWithShape="1">
          <a:blip r:embed="rId3"/>
          <a:srcRect t="14296" r="19157"/>
          <a:stretch/>
        </p:blipFill>
        <p:spPr>
          <a:xfrm>
            <a:off x="0" y="1"/>
            <a:ext cx="12192000" cy="6866494"/>
          </a:xfrm>
          <a:prstGeom prst="rect">
            <a:avLst/>
          </a:prstGeom>
        </p:spPr>
      </p:pic>
      <p:sp>
        <p:nvSpPr>
          <p:cNvPr id="6" name="Rektangel 5">
            <a:extLst>
              <a:ext uri="{FF2B5EF4-FFF2-40B4-BE49-F238E27FC236}">
                <a16:creationId xmlns:a16="http://schemas.microsoft.com/office/drawing/2014/main" id="{B6796FC0-DABE-3539-DA3C-031938F49B2F}"/>
              </a:ext>
            </a:extLst>
          </p:cNvPr>
          <p:cNvSpPr/>
          <p:nvPr/>
        </p:nvSpPr>
        <p:spPr>
          <a:xfrm>
            <a:off x="0" y="5791199"/>
            <a:ext cx="9560560" cy="10752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6000">
                <a:latin typeface="Arial" panose="020B0604020202020204" pitchFamily="34" charset="0"/>
                <a:cs typeface="Arial" panose="020B0604020202020204" pitchFamily="34" charset="0"/>
              </a:rPr>
              <a:t>Pilot med Digital </a:t>
            </a:r>
            <a:r>
              <a:rPr lang="da-DK" sz="6000" err="1">
                <a:latin typeface="Arial" panose="020B0604020202020204" pitchFamily="34" charset="0"/>
                <a:cs typeface="Arial" panose="020B0604020202020204" pitchFamily="34" charset="0"/>
              </a:rPr>
              <a:t>Humans</a:t>
            </a:r>
            <a:endParaRPr lang="da-DK" sz="6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90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EFDE4F5-07F9-65FC-0DF7-15DEF6AF0F90}"/>
              </a:ext>
            </a:extLst>
          </p:cNvPr>
          <p:cNvSpPr/>
          <p:nvPr/>
        </p:nvSpPr>
        <p:spPr>
          <a:xfrm>
            <a:off x="217805" y="1475656"/>
            <a:ext cx="1591384" cy="433353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a:latin typeface="Arial" panose="020B0604020202020204" pitchFamily="34" charset="0"/>
                <a:cs typeface="Arial" panose="020B0604020202020204" pitchFamily="34" charset="0"/>
              </a:rPr>
              <a:t>Voice</a:t>
            </a:r>
          </a:p>
        </p:txBody>
      </p:sp>
      <p:sp>
        <p:nvSpPr>
          <p:cNvPr id="10" name="Rektangel 9">
            <a:extLst>
              <a:ext uri="{FF2B5EF4-FFF2-40B4-BE49-F238E27FC236}">
                <a16:creationId xmlns:a16="http://schemas.microsoft.com/office/drawing/2014/main" id="{57817DB8-F250-0ED6-E07B-2DD66BF251DE}"/>
              </a:ext>
            </a:extLst>
          </p:cNvPr>
          <p:cNvSpPr/>
          <p:nvPr/>
        </p:nvSpPr>
        <p:spPr>
          <a:xfrm>
            <a:off x="1980575" y="6136849"/>
            <a:ext cx="10071079" cy="5791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a:solidFill>
                <a:schemeClr val="bg1"/>
              </a:solidFill>
              <a:latin typeface="Arial" panose="020B0604020202020204" pitchFamily="34" charset="0"/>
              <a:cs typeface="Arial" panose="020B0604020202020204" pitchFamily="34" charset="0"/>
            </a:endParaRPr>
          </a:p>
        </p:txBody>
      </p:sp>
      <p:sp>
        <p:nvSpPr>
          <p:cNvPr id="12" name="Tekstfelt 11">
            <a:extLst>
              <a:ext uri="{FF2B5EF4-FFF2-40B4-BE49-F238E27FC236}">
                <a16:creationId xmlns:a16="http://schemas.microsoft.com/office/drawing/2014/main" id="{FA017A10-69CA-07F4-4BEA-5C4D4139E62A}"/>
              </a:ext>
            </a:extLst>
          </p:cNvPr>
          <p:cNvSpPr txBox="1"/>
          <p:nvPr/>
        </p:nvSpPr>
        <p:spPr>
          <a:xfrm>
            <a:off x="3139052" y="6234838"/>
            <a:ext cx="1479368" cy="369332"/>
          </a:xfrm>
          <a:prstGeom prst="rect">
            <a:avLst/>
          </a:prstGeom>
          <a:solidFill>
            <a:srgbClr val="00B0F0"/>
          </a:solidFill>
        </p:spPr>
        <p:txBody>
          <a:bodyPr wrap="square" rtlCol="0">
            <a:spAutoFit/>
          </a:bodyPr>
          <a:lstStyle/>
          <a:p>
            <a:pPr algn="ctr"/>
            <a:endParaRPr lang="da-DK" b="1">
              <a:solidFill>
                <a:schemeClr val="bg1"/>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9BEC8E4D-3614-716F-805B-6A1F113D409A}"/>
              </a:ext>
            </a:extLst>
          </p:cNvPr>
          <p:cNvSpPr txBox="1"/>
          <p:nvPr/>
        </p:nvSpPr>
        <p:spPr>
          <a:xfrm>
            <a:off x="4845762" y="6263586"/>
            <a:ext cx="1366837"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Q3</a:t>
            </a:r>
          </a:p>
        </p:txBody>
      </p:sp>
      <p:sp>
        <p:nvSpPr>
          <p:cNvPr id="14" name="Tekstfelt 13">
            <a:extLst>
              <a:ext uri="{FF2B5EF4-FFF2-40B4-BE49-F238E27FC236}">
                <a16:creationId xmlns:a16="http://schemas.microsoft.com/office/drawing/2014/main" id="{35EF25A5-9BCB-186F-1F8E-FEB95E51F819}"/>
              </a:ext>
            </a:extLst>
          </p:cNvPr>
          <p:cNvSpPr txBox="1"/>
          <p:nvPr/>
        </p:nvSpPr>
        <p:spPr>
          <a:xfrm>
            <a:off x="7680465" y="6270296"/>
            <a:ext cx="1327711"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Q4</a:t>
            </a:r>
          </a:p>
        </p:txBody>
      </p:sp>
      <p:sp>
        <p:nvSpPr>
          <p:cNvPr id="15" name="Tekstfelt 14">
            <a:extLst>
              <a:ext uri="{FF2B5EF4-FFF2-40B4-BE49-F238E27FC236}">
                <a16:creationId xmlns:a16="http://schemas.microsoft.com/office/drawing/2014/main" id="{63EEA2E3-4A3B-8299-2F53-2B777709A803}"/>
              </a:ext>
            </a:extLst>
          </p:cNvPr>
          <p:cNvSpPr txBox="1"/>
          <p:nvPr/>
        </p:nvSpPr>
        <p:spPr>
          <a:xfrm>
            <a:off x="10462698" y="6246717"/>
            <a:ext cx="1216800" cy="369332"/>
          </a:xfrm>
          <a:prstGeom prst="rect">
            <a:avLst/>
          </a:prstGeom>
          <a:solidFill>
            <a:srgbClr val="00B0F0"/>
          </a:solidFill>
        </p:spPr>
        <p:txBody>
          <a:bodyPr wrap="square" rtlCol="0">
            <a:spAutoFit/>
          </a:bodyPr>
          <a:lstStyle/>
          <a:p>
            <a:pPr algn="ctr"/>
            <a:endParaRPr lang="da-DK" b="1">
              <a:solidFill>
                <a:schemeClr val="bg1"/>
              </a:solidFill>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B1EF5D81-41F9-FA08-F5EB-A97985ED410A}"/>
              </a:ext>
            </a:extLst>
          </p:cNvPr>
          <p:cNvSpPr txBox="1"/>
          <p:nvPr/>
        </p:nvSpPr>
        <p:spPr>
          <a:xfrm>
            <a:off x="10762591" y="6270296"/>
            <a:ext cx="1216800"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Q1 2024</a:t>
            </a:r>
          </a:p>
        </p:txBody>
      </p:sp>
      <p:sp>
        <p:nvSpPr>
          <p:cNvPr id="19" name="Tekstfelt 18">
            <a:extLst>
              <a:ext uri="{FF2B5EF4-FFF2-40B4-BE49-F238E27FC236}">
                <a16:creationId xmlns:a16="http://schemas.microsoft.com/office/drawing/2014/main" id="{10D3859E-89A5-D36B-5B03-8EEB1FDEB06C}"/>
              </a:ext>
            </a:extLst>
          </p:cNvPr>
          <p:cNvSpPr txBox="1"/>
          <p:nvPr/>
        </p:nvSpPr>
        <p:spPr>
          <a:xfrm>
            <a:off x="2212400" y="6263586"/>
            <a:ext cx="1216800" cy="369332"/>
          </a:xfrm>
          <a:prstGeom prst="rect">
            <a:avLst/>
          </a:prstGeom>
          <a:solidFill>
            <a:srgbClr val="00B0F0"/>
          </a:solidFill>
        </p:spPr>
        <p:txBody>
          <a:bodyPr wrap="square" rtlCol="0">
            <a:spAutoFit/>
          </a:bodyPr>
          <a:lstStyle/>
          <a:p>
            <a:pPr algn="ctr"/>
            <a:r>
              <a:rPr lang="da-DK" b="1">
                <a:solidFill>
                  <a:schemeClr val="bg1"/>
                </a:solidFill>
                <a:latin typeface="Arial" panose="020B0604020202020204" pitchFamily="34" charset="0"/>
                <a:cs typeface="Arial" panose="020B0604020202020204" pitchFamily="34" charset="0"/>
              </a:rPr>
              <a:t>Q2</a:t>
            </a:r>
          </a:p>
        </p:txBody>
      </p:sp>
      <p:sp>
        <p:nvSpPr>
          <p:cNvPr id="21" name="Rektangel 20">
            <a:extLst>
              <a:ext uri="{FF2B5EF4-FFF2-40B4-BE49-F238E27FC236}">
                <a16:creationId xmlns:a16="http://schemas.microsoft.com/office/drawing/2014/main" id="{9CA39A89-138E-CEAE-3521-C674EDCF9736}"/>
              </a:ext>
            </a:extLst>
          </p:cNvPr>
          <p:cNvSpPr/>
          <p:nvPr/>
        </p:nvSpPr>
        <p:spPr>
          <a:xfrm>
            <a:off x="1980574" y="1476535"/>
            <a:ext cx="3839217"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 panose="020B0604020202020204" pitchFamily="34" charset="0"/>
                <a:cs typeface="Arial" panose="020B0604020202020204" pitchFamily="34" charset="0"/>
              </a:rPr>
              <a:t>Proof of Concept (april-juli)</a:t>
            </a:r>
          </a:p>
        </p:txBody>
      </p:sp>
      <p:sp>
        <p:nvSpPr>
          <p:cNvPr id="28" name="Tekstfelt 27">
            <a:extLst>
              <a:ext uri="{FF2B5EF4-FFF2-40B4-BE49-F238E27FC236}">
                <a16:creationId xmlns:a16="http://schemas.microsoft.com/office/drawing/2014/main" id="{8D9DCD44-3C87-84E9-85D0-9B3DE4CEAC2F}"/>
              </a:ext>
            </a:extLst>
          </p:cNvPr>
          <p:cNvSpPr txBox="1"/>
          <p:nvPr/>
        </p:nvSpPr>
        <p:spPr>
          <a:xfrm>
            <a:off x="217805" y="355835"/>
            <a:ext cx="5412906" cy="646331"/>
          </a:xfrm>
          <a:prstGeom prst="rect">
            <a:avLst/>
          </a:prstGeom>
          <a:noFill/>
        </p:spPr>
        <p:txBody>
          <a:bodyPr wrap="square" rtlCol="0">
            <a:spAutoFit/>
          </a:bodyPr>
          <a:lstStyle/>
          <a:p>
            <a:r>
              <a:rPr lang="da-DK" sz="3600">
                <a:latin typeface="Arial" panose="020B0604020202020204" pitchFamily="34" charset="0"/>
                <a:cs typeface="Arial" panose="020B0604020202020204" pitchFamily="34" charset="0"/>
              </a:rPr>
              <a:t>Voice Roadmap 2023</a:t>
            </a:r>
          </a:p>
        </p:txBody>
      </p:sp>
      <p:sp>
        <p:nvSpPr>
          <p:cNvPr id="3" name="Rektangel 2">
            <a:extLst>
              <a:ext uri="{FF2B5EF4-FFF2-40B4-BE49-F238E27FC236}">
                <a16:creationId xmlns:a16="http://schemas.microsoft.com/office/drawing/2014/main" id="{0D20D33A-4058-C01C-E702-D8BE5059AC0B}"/>
              </a:ext>
            </a:extLst>
          </p:cNvPr>
          <p:cNvSpPr/>
          <p:nvPr/>
        </p:nvSpPr>
        <p:spPr>
          <a:xfrm>
            <a:off x="5938344" y="2165783"/>
            <a:ext cx="2638809"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b="1">
                <a:latin typeface="Arial" panose="020B0604020202020204" pitchFamily="34" charset="0"/>
                <a:cs typeface="Arial" panose="020B0604020202020204" pitchFamily="34" charset="0"/>
              </a:rPr>
              <a:t>Modning</a:t>
            </a:r>
          </a:p>
          <a:p>
            <a:pPr algn="ctr"/>
            <a:r>
              <a:rPr lang="da-DK" b="1">
                <a:latin typeface="Arial" panose="020B0604020202020204" pitchFamily="34" charset="0"/>
                <a:cs typeface="Arial" panose="020B0604020202020204" pitchFamily="34" charset="0"/>
              </a:rPr>
              <a:t>(august-oktober)</a:t>
            </a:r>
          </a:p>
        </p:txBody>
      </p:sp>
      <p:sp>
        <p:nvSpPr>
          <p:cNvPr id="6" name="Rektangel 5">
            <a:extLst>
              <a:ext uri="{FF2B5EF4-FFF2-40B4-BE49-F238E27FC236}">
                <a16:creationId xmlns:a16="http://schemas.microsoft.com/office/drawing/2014/main" id="{F71A18A0-9087-A8B8-302A-CAB336B962AE}"/>
              </a:ext>
            </a:extLst>
          </p:cNvPr>
          <p:cNvSpPr/>
          <p:nvPr/>
        </p:nvSpPr>
        <p:spPr>
          <a:xfrm>
            <a:off x="8730255" y="2856805"/>
            <a:ext cx="1879231"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b="1">
                <a:latin typeface="Arial" panose="020B0604020202020204" pitchFamily="34" charset="0"/>
                <a:cs typeface="Arial" panose="020B0604020202020204" pitchFamily="34" charset="0"/>
              </a:rPr>
              <a:t>Hypercare</a:t>
            </a:r>
          </a:p>
          <a:p>
            <a:pPr algn="ctr"/>
            <a:r>
              <a:rPr lang="da-DK" b="1">
                <a:latin typeface="Arial" panose="020B0604020202020204" pitchFamily="34" charset="0"/>
                <a:cs typeface="Arial" panose="020B0604020202020204" pitchFamily="34" charset="0"/>
              </a:rPr>
              <a:t>(nov.-dec.)</a:t>
            </a:r>
          </a:p>
        </p:txBody>
      </p:sp>
      <p:sp>
        <p:nvSpPr>
          <p:cNvPr id="8" name="Rektangel 7">
            <a:extLst>
              <a:ext uri="{FF2B5EF4-FFF2-40B4-BE49-F238E27FC236}">
                <a16:creationId xmlns:a16="http://schemas.microsoft.com/office/drawing/2014/main" id="{0D1C69BE-9EC8-2CFD-8E79-F5DCBC111940}"/>
              </a:ext>
            </a:extLst>
          </p:cNvPr>
          <p:cNvSpPr/>
          <p:nvPr/>
        </p:nvSpPr>
        <p:spPr>
          <a:xfrm>
            <a:off x="1980575" y="2160549"/>
            <a:ext cx="3839218" cy="364864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a:solidFill>
                <a:schemeClr val="tx1"/>
              </a:solidFill>
              <a:latin typeface="Arial" panose="020B0604020202020204" pitchFamily="34" charset="0"/>
              <a:cs typeface="Arial" panose="020B0604020202020204" pitchFamily="34" charset="0"/>
            </a:endParaRPr>
          </a:p>
          <a:p>
            <a:endParaRPr lang="da-DK" sz="1400">
              <a:solidFill>
                <a:schemeClr val="tx1"/>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13B329F7-6146-A3BA-F130-D3C430265DBF}"/>
              </a:ext>
            </a:extLst>
          </p:cNvPr>
          <p:cNvSpPr/>
          <p:nvPr/>
        </p:nvSpPr>
        <p:spPr>
          <a:xfrm>
            <a:off x="5938344" y="2842789"/>
            <a:ext cx="2638809" cy="29559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solidFill>
                <a:schemeClr val="tx1"/>
              </a:solidFill>
              <a:latin typeface="Arial" panose="020B0604020202020204" pitchFamily="34" charset="0"/>
              <a:cs typeface="Arial" panose="020B0604020202020204" pitchFamily="34" charset="0"/>
            </a:endParaRPr>
          </a:p>
          <a:p>
            <a:r>
              <a:rPr lang="da-DK">
                <a:solidFill>
                  <a:schemeClr val="tx1"/>
                </a:solidFill>
                <a:latin typeface="Arial" panose="020B0604020202020204" pitchFamily="34" charset="0"/>
                <a:cs typeface="Arial" panose="020B0604020202020204" pitchFamily="34" charset="0"/>
              </a:rPr>
              <a:t>Udvikling af en produktionsklar Muni Voice Bot. </a:t>
            </a:r>
          </a:p>
          <a:p>
            <a:endParaRPr lang="da-DK">
              <a:solidFill>
                <a:schemeClr val="tx1"/>
              </a:solidFill>
              <a:latin typeface="Arial" panose="020B0604020202020204" pitchFamily="34" charset="0"/>
              <a:cs typeface="Arial" panose="020B0604020202020204" pitchFamily="34" charset="0"/>
            </a:endParaRPr>
          </a:p>
          <a:p>
            <a:endParaRPr lang="da-DK">
              <a:solidFill>
                <a:schemeClr val="tx1"/>
              </a:solidFill>
              <a:latin typeface="Arial" panose="020B0604020202020204" pitchFamily="34" charset="0"/>
              <a:cs typeface="Arial" panose="020B0604020202020204" pitchFamily="34" charset="0"/>
            </a:endParaRPr>
          </a:p>
          <a:p>
            <a:r>
              <a:rPr lang="da-DK" b="1">
                <a:solidFill>
                  <a:schemeClr val="tx1"/>
                </a:solidFill>
                <a:latin typeface="Arial" panose="020B0604020202020204" pitchFamily="34" charset="0"/>
                <a:cs typeface="Arial" panose="020B0604020202020204" pitchFamily="34" charset="0"/>
              </a:rPr>
              <a:t>Resultat:</a:t>
            </a:r>
          </a:p>
          <a:p>
            <a:r>
              <a:rPr lang="da-DK">
                <a:solidFill>
                  <a:schemeClr val="tx1"/>
                </a:solidFill>
                <a:latin typeface="Arial" panose="020B0604020202020204" pitchFamily="34" charset="0"/>
                <a:cs typeface="Arial" panose="020B0604020202020204" pitchFamily="34" charset="0"/>
              </a:rPr>
              <a:t>Muni Voice Bot er klar i et produktionsmiljø og tilgængeligt for Aarhus Kommune. </a:t>
            </a:r>
          </a:p>
          <a:p>
            <a:endParaRPr lang="da-DK">
              <a:solidFill>
                <a:schemeClr val="tx1"/>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351D61FA-431B-EE76-987C-87DAF1180975}"/>
              </a:ext>
            </a:extLst>
          </p:cNvPr>
          <p:cNvSpPr/>
          <p:nvPr/>
        </p:nvSpPr>
        <p:spPr>
          <a:xfrm>
            <a:off x="8723176" y="3533811"/>
            <a:ext cx="1893390" cy="226489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da-DK" sz="1800" u="none" strike="noStrike" kern="0" spc="0">
                <a:solidFill>
                  <a:schemeClr val="tx1"/>
                </a:solidFill>
                <a:effectLst/>
                <a:latin typeface="Arial Unicode MS"/>
                <a:ea typeface="Arial Unicode MS"/>
                <a:cs typeface="Times New Roman" panose="02020603050405020304" pitchFamily="18" charset="0"/>
              </a:rPr>
              <a:t>Support ift. idriftsættelse af MUNI Voice </a:t>
            </a:r>
            <a:r>
              <a:rPr lang="da-DK" kern="0">
                <a:solidFill>
                  <a:schemeClr val="tx1"/>
                </a:solidFill>
                <a:latin typeface="Arial Unicode MS"/>
                <a:ea typeface="Arial Unicode MS"/>
                <a:cs typeface="Times New Roman" panose="02020603050405020304" pitchFamily="18" charset="0"/>
              </a:rPr>
              <a:t>Bot.</a:t>
            </a:r>
          </a:p>
          <a:p>
            <a:pPr lvl="0" fontAlgn="base"/>
            <a:r>
              <a:rPr lang="da-DK" kern="0">
                <a:solidFill>
                  <a:schemeClr val="tx1"/>
                </a:solidFill>
                <a:latin typeface="Arial Unicode MS"/>
                <a:ea typeface="Arial Unicode MS"/>
                <a:cs typeface="Times New Roman" panose="02020603050405020304" pitchFamily="18" charset="0"/>
              </a:rPr>
              <a:t> </a:t>
            </a:r>
            <a:endParaRPr lang="da-DK" sz="1800" u="none" strike="noStrike" kern="0" spc="0">
              <a:solidFill>
                <a:schemeClr val="tx1"/>
              </a:solidFill>
              <a:effectLst/>
              <a:latin typeface="Arial Unicode MS"/>
              <a:ea typeface="Arial Unicode MS"/>
              <a:cs typeface="Times New Roman" panose="02020603050405020304" pitchFamily="18" charset="0"/>
            </a:endParaRPr>
          </a:p>
          <a:p>
            <a:pPr lvl="0" fontAlgn="base"/>
            <a:r>
              <a:rPr lang="da-DK" sz="1800" b="1" u="none" strike="noStrike" kern="0" spc="0">
                <a:solidFill>
                  <a:schemeClr val="tx1"/>
                </a:solidFill>
                <a:effectLst/>
                <a:latin typeface="Arial Unicode MS"/>
                <a:ea typeface="Arial Unicode MS"/>
                <a:cs typeface="Times New Roman" panose="02020603050405020304" pitchFamily="18" charset="0"/>
              </a:rPr>
              <a:t>Resultat:</a:t>
            </a:r>
          </a:p>
          <a:p>
            <a:pPr lvl="0" fontAlgn="base"/>
            <a:r>
              <a:rPr lang="da-DK" kern="0">
                <a:solidFill>
                  <a:schemeClr val="tx1"/>
                </a:solidFill>
                <a:latin typeface="Arial Unicode MS"/>
                <a:ea typeface="Arial Unicode MS"/>
                <a:cs typeface="Times New Roman" panose="02020603050405020304" pitchFamily="18" charset="0"/>
              </a:rPr>
              <a:t>MUNI Voice Bot klar til drift</a:t>
            </a:r>
            <a:endParaRPr lang="da-DK" sz="1800" u="none" strike="noStrike" kern="0" spc="0">
              <a:solidFill>
                <a:schemeClr val="tx1"/>
              </a:solidFill>
              <a:effectLst/>
              <a:latin typeface="Arial Unicode MS"/>
              <a:ea typeface="Arial Unicode MS"/>
              <a:cs typeface="Times New Roman" panose="02020603050405020304" pitchFamily="18" charset="0"/>
            </a:endParaRPr>
          </a:p>
        </p:txBody>
      </p:sp>
      <p:sp>
        <p:nvSpPr>
          <p:cNvPr id="7" name="Tekstfelt 6">
            <a:extLst>
              <a:ext uri="{FF2B5EF4-FFF2-40B4-BE49-F238E27FC236}">
                <a16:creationId xmlns:a16="http://schemas.microsoft.com/office/drawing/2014/main" id="{25A5A5AE-4795-892E-28FF-672100090C5F}"/>
              </a:ext>
            </a:extLst>
          </p:cNvPr>
          <p:cNvSpPr txBox="1"/>
          <p:nvPr/>
        </p:nvSpPr>
        <p:spPr>
          <a:xfrm>
            <a:off x="1988568" y="2142624"/>
            <a:ext cx="3066908" cy="3693575"/>
          </a:xfrm>
          <a:prstGeom prst="rect">
            <a:avLst/>
          </a:prstGeom>
          <a:noFill/>
        </p:spPr>
        <p:txBody>
          <a:bodyPr wrap="square">
            <a:spAutoFit/>
          </a:bodyPr>
          <a:lstStyle/>
          <a:p>
            <a:pPr>
              <a:lnSpc>
                <a:spcPct val="120000"/>
              </a:lnSpc>
              <a:spcAft>
                <a:spcPts val="600"/>
              </a:spcAft>
            </a:pPr>
            <a:r>
              <a:rPr lang="da-DK" sz="1800">
                <a:ln>
                  <a:noFill/>
                </a:ln>
                <a:solidFill>
                  <a:srgbClr val="000000"/>
                </a:solidFill>
                <a:effectLst/>
                <a:latin typeface="Arial Unicode MS"/>
                <a:ea typeface="Arial Unicode MS"/>
                <a:cs typeface="Arial Unicode MS"/>
              </a:rPr>
              <a:t>Udvikling af de nødvendige kapabiliteter som skal være til stede for Muni Voice Bot kan operere. </a:t>
            </a:r>
          </a:p>
          <a:p>
            <a:pPr>
              <a:lnSpc>
                <a:spcPct val="120000"/>
              </a:lnSpc>
              <a:spcAft>
                <a:spcPts val="600"/>
              </a:spcAft>
            </a:pPr>
            <a:endParaRPr lang="da-DK" sz="1800" b="1">
              <a:ln>
                <a:noFill/>
              </a:ln>
              <a:solidFill>
                <a:srgbClr val="000000"/>
              </a:solidFill>
              <a:effectLst/>
              <a:latin typeface="Arial Unicode MS"/>
              <a:ea typeface="Arial Unicode MS"/>
              <a:cs typeface="Arial Unicode MS"/>
            </a:endParaRPr>
          </a:p>
          <a:p>
            <a:pPr>
              <a:lnSpc>
                <a:spcPct val="120000"/>
              </a:lnSpc>
              <a:spcAft>
                <a:spcPts val="600"/>
              </a:spcAft>
            </a:pPr>
            <a:endParaRPr lang="da-DK" sz="1800" b="1">
              <a:ln>
                <a:noFill/>
              </a:ln>
              <a:solidFill>
                <a:srgbClr val="000000"/>
              </a:solidFill>
              <a:effectLst/>
              <a:latin typeface="Arial Unicode MS"/>
              <a:ea typeface="Arial Unicode MS"/>
              <a:cs typeface="Arial Unicode MS"/>
            </a:endParaRPr>
          </a:p>
          <a:p>
            <a:pPr>
              <a:lnSpc>
                <a:spcPct val="120000"/>
              </a:lnSpc>
              <a:spcAft>
                <a:spcPts val="600"/>
              </a:spcAft>
            </a:pPr>
            <a:r>
              <a:rPr lang="da-DK" sz="1800" b="1">
                <a:ln>
                  <a:noFill/>
                </a:ln>
                <a:solidFill>
                  <a:srgbClr val="000000"/>
                </a:solidFill>
                <a:effectLst/>
                <a:latin typeface="Arial Unicode MS"/>
                <a:ea typeface="Arial Unicode MS"/>
                <a:cs typeface="Arial Unicode MS"/>
              </a:rPr>
              <a:t>Resultat: </a:t>
            </a:r>
          </a:p>
          <a:p>
            <a:pPr>
              <a:lnSpc>
                <a:spcPct val="120000"/>
              </a:lnSpc>
              <a:spcAft>
                <a:spcPts val="600"/>
              </a:spcAft>
            </a:pPr>
            <a:r>
              <a:rPr lang="da-DK" sz="1800">
                <a:ln>
                  <a:noFill/>
                </a:ln>
                <a:solidFill>
                  <a:srgbClr val="000000"/>
                </a:solidFill>
                <a:effectLst/>
                <a:latin typeface="Arial Unicode MS"/>
                <a:ea typeface="Arial Unicode MS"/>
                <a:cs typeface="Arial Unicode MS"/>
              </a:rPr>
              <a:t>En funktionel PoC i et ikke-produktionsmiljø for Aarhus Kommune. </a:t>
            </a:r>
            <a:endParaRPr lang="da-DK" sz="1800">
              <a:ln>
                <a:noFill/>
              </a:ln>
              <a:solidFill>
                <a:srgbClr val="000000"/>
              </a:solidFill>
              <a:effectLst/>
              <a:latin typeface="Helvetica" panose="020B0604020202020204" pitchFamily="34" charset="0"/>
              <a:ea typeface="Arial Unicode MS"/>
              <a:cs typeface="Arial Unicode MS"/>
            </a:endParaRPr>
          </a:p>
        </p:txBody>
      </p:sp>
      <p:sp>
        <p:nvSpPr>
          <p:cNvPr id="11" name="Rektangel 10">
            <a:extLst>
              <a:ext uri="{FF2B5EF4-FFF2-40B4-BE49-F238E27FC236}">
                <a16:creationId xmlns:a16="http://schemas.microsoft.com/office/drawing/2014/main" id="{ECEF945B-236A-86B7-CE96-4752F8677B13}"/>
              </a:ext>
            </a:extLst>
          </p:cNvPr>
          <p:cNvSpPr/>
          <p:nvPr/>
        </p:nvSpPr>
        <p:spPr>
          <a:xfrm>
            <a:off x="10762591" y="3533811"/>
            <a:ext cx="1289064" cy="57912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a-DK" b="1">
                <a:latin typeface="Arial" panose="020B0604020202020204" pitchFamily="34" charset="0"/>
                <a:cs typeface="Arial" panose="020B0604020202020204" pitchFamily="34" charset="0"/>
              </a:rPr>
              <a:t>Udrulning</a:t>
            </a:r>
          </a:p>
          <a:p>
            <a:pPr algn="ctr"/>
            <a:r>
              <a:rPr lang="da-DK" b="1">
                <a:latin typeface="Arial" panose="020B0604020202020204" pitchFamily="34" charset="0"/>
                <a:cs typeface="Arial" panose="020B0604020202020204" pitchFamily="34" charset="0"/>
              </a:rPr>
              <a:t>2024</a:t>
            </a:r>
          </a:p>
        </p:txBody>
      </p:sp>
      <p:sp>
        <p:nvSpPr>
          <p:cNvPr id="17" name="Rektangel 16">
            <a:extLst>
              <a:ext uri="{FF2B5EF4-FFF2-40B4-BE49-F238E27FC236}">
                <a16:creationId xmlns:a16="http://schemas.microsoft.com/office/drawing/2014/main" id="{5AD0E452-FC9A-E09C-8D9E-CBFB4DB1ACC6}"/>
              </a:ext>
            </a:extLst>
          </p:cNvPr>
          <p:cNvSpPr/>
          <p:nvPr/>
        </p:nvSpPr>
        <p:spPr>
          <a:xfrm>
            <a:off x="10762593" y="4220702"/>
            <a:ext cx="1289064" cy="157800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da-DK" b="1" kern="0">
                <a:solidFill>
                  <a:schemeClr val="tx1"/>
                </a:solidFill>
                <a:latin typeface="Arial Unicode MS"/>
                <a:ea typeface="Arial Unicode MS"/>
                <a:cs typeface="Times New Roman" panose="02020603050405020304" pitchFamily="18" charset="0"/>
              </a:rPr>
              <a:t>Resultat: </a:t>
            </a:r>
          </a:p>
          <a:p>
            <a:pPr lvl="0" fontAlgn="base"/>
            <a:r>
              <a:rPr lang="da-DK" kern="0">
                <a:solidFill>
                  <a:schemeClr val="tx1"/>
                </a:solidFill>
                <a:latin typeface="Arial Unicode MS"/>
                <a:ea typeface="Arial Unicode MS"/>
                <a:cs typeface="Times New Roman" panose="02020603050405020304" pitchFamily="18" charset="0"/>
              </a:rPr>
              <a:t>Udrulning til alle kommuner</a:t>
            </a:r>
          </a:p>
        </p:txBody>
      </p:sp>
    </p:spTree>
    <p:extLst>
      <p:ext uri="{BB962C8B-B14F-4D97-AF65-F5344CB8AC3E}">
        <p14:creationId xmlns:p14="http://schemas.microsoft.com/office/powerpoint/2010/main" val="73905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E4BAB8E2-6158-FE48-1CE5-4C2722FF3D1C}"/>
              </a:ext>
            </a:extLst>
          </p:cNvPr>
          <p:cNvGraphicFramePr/>
          <p:nvPr>
            <p:extLst>
              <p:ext uri="{D42A27DB-BD31-4B8C-83A1-F6EECF244321}">
                <p14:modId xmlns:p14="http://schemas.microsoft.com/office/powerpoint/2010/main" val="2525737861"/>
              </p:ext>
            </p:extLst>
          </p:nvPr>
        </p:nvGraphicFramePr>
        <p:xfrm>
          <a:off x="300962" y="357352"/>
          <a:ext cx="9936114" cy="6159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973F4ED7-B802-FCB6-D4F0-48A5FA1407F6}"/>
              </a:ext>
            </a:extLst>
          </p:cNvPr>
          <p:cNvSpPr txBox="1"/>
          <p:nvPr/>
        </p:nvSpPr>
        <p:spPr>
          <a:xfrm>
            <a:off x="10463589" y="4036629"/>
            <a:ext cx="1564083" cy="461665"/>
          </a:xfrm>
          <a:prstGeom prst="rect">
            <a:avLst/>
          </a:prstGeom>
          <a:noFill/>
        </p:spPr>
        <p:txBody>
          <a:bodyPr wrap="none" rtlCol="0">
            <a:spAutoFit/>
          </a:bodyPr>
          <a:lstStyle/>
          <a:p>
            <a:r>
              <a:rPr lang="da-DK" sz="2400">
                <a:latin typeface="Arial" panose="020B0604020202020204" pitchFamily="34" charset="0"/>
                <a:cs typeface="Arial" panose="020B0604020202020204" pitchFamily="34" charset="0"/>
              </a:rPr>
              <a:t>88 TIMER</a:t>
            </a:r>
          </a:p>
        </p:txBody>
      </p:sp>
      <p:sp>
        <p:nvSpPr>
          <p:cNvPr id="16" name="Tekstfelt 15">
            <a:extLst>
              <a:ext uri="{FF2B5EF4-FFF2-40B4-BE49-F238E27FC236}">
                <a16:creationId xmlns:a16="http://schemas.microsoft.com/office/drawing/2014/main" id="{F5B1E67C-1A45-861F-7FAB-7CB73CBEA503}"/>
              </a:ext>
            </a:extLst>
          </p:cNvPr>
          <p:cNvSpPr txBox="1"/>
          <p:nvPr/>
        </p:nvSpPr>
        <p:spPr>
          <a:xfrm>
            <a:off x="10463589" y="5413099"/>
            <a:ext cx="1564083" cy="461665"/>
          </a:xfrm>
          <a:prstGeom prst="rect">
            <a:avLst/>
          </a:prstGeom>
          <a:noFill/>
        </p:spPr>
        <p:txBody>
          <a:bodyPr wrap="none" rtlCol="0">
            <a:spAutoFit/>
          </a:bodyPr>
          <a:lstStyle/>
          <a:p>
            <a:r>
              <a:rPr lang="da-DK" sz="2400">
                <a:latin typeface="Arial" panose="020B0604020202020204" pitchFamily="34" charset="0"/>
                <a:cs typeface="Arial" panose="020B0604020202020204" pitchFamily="34" charset="0"/>
              </a:rPr>
              <a:t>72 TIMER</a:t>
            </a:r>
          </a:p>
        </p:txBody>
      </p:sp>
      <p:sp>
        <p:nvSpPr>
          <p:cNvPr id="2" name="Tekstfelt 1">
            <a:extLst>
              <a:ext uri="{FF2B5EF4-FFF2-40B4-BE49-F238E27FC236}">
                <a16:creationId xmlns:a16="http://schemas.microsoft.com/office/drawing/2014/main" id="{65A93E2A-41EB-8533-A185-09A991B45C64}"/>
              </a:ext>
            </a:extLst>
          </p:cNvPr>
          <p:cNvSpPr txBox="1"/>
          <p:nvPr/>
        </p:nvSpPr>
        <p:spPr>
          <a:xfrm>
            <a:off x="10463589" y="1098850"/>
            <a:ext cx="1564083" cy="1569660"/>
          </a:xfrm>
          <a:prstGeom prst="rect">
            <a:avLst/>
          </a:prstGeom>
          <a:noFill/>
        </p:spPr>
        <p:txBody>
          <a:bodyPr wrap="square" rtlCol="0">
            <a:spAutoFit/>
          </a:bodyPr>
          <a:lstStyle/>
          <a:p>
            <a:r>
              <a:rPr lang="da-DK" sz="2400">
                <a:latin typeface="Arial" panose="020B0604020202020204" pitchFamily="34" charset="0"/>
                <a:cs typeface="Arial" panose="020B0604020202020204" pitchFamily="34" charset="0"/>
              </a:rPr>
              <a:t>SCOPE</a:t>
            </a:r>
          </a:p>
          <a:p>
            <a:r>
              <a:rPr lang="da-DK" sz="2400">
                <a:latin typeface="Arial" panose="020B0604020202020204" pitchFamily="34" charset="0"/>
                <a:cs typeface="Arial" panose="020B0604020202020204" pitchFamily="34" charset="0"/>
              </a:rPr>
              <a:t>Q1 2024</a:t>
            </a:r>
          </a:p>
          <a:p>
            <a:r>
              <a:rPr lang="da-DK" sz="2400">
                <a:latin typeface="Arial" panose="020B0604020202020204" pitchFamily="34" charset="0"/>
                <a:cs typeface="Arial" panose="020B0604020202020204" pitchFamily="34" charset="0"/>
              </a:rPr>
              <a:t>685 TIMER</a:t>
            </a:r>
          </a:p>
        </p:txBody>
      </p:sp>
    </p:spTree>
    <p:extLst>
      <p:ext uri="{BB962C8B-B14F-4D97-AF65-F5344CB8AC3E}">
        <p14:creationId xmlns:p14="http://schemas.microsoft.com/office/powerpoint/2010/main" val="17451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77C9E-B10B-F72A-C96A-C109DDCD49DD}"/>
              </a:ext>
            </a:extLst>
          </p:cNvPr>
          <p:cNvSpPr>
            <a:spLocks noGrp="1"/>
          </p:cNvSpPr>
          <p:nvPr>
            <p:ph type="title"/>
          </p:nvPr>
        </p:nvSpPr>
        <p:spPr/>
        <p:txBody>
          <a:bodyPr/>
          <a:lstStyle/>
          <a:p>
            <a:r>
              <a:rPr lang="da-DK">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BC44CA8E-4BA9-DFE4-082D-002004E40D5A}"/>
              </a:ext>
            </a:extLst>
          </p:cNvPr>
          <p:cNvSpPr>
            <a:spLocks noGrp="1"/>
          </p:cNvSpPr>
          <p:nvPr>
            <p:ph idx="1"/>
          </p:nvPr>
        </p:nvSpPr>
        <p:spPr>
          <a:xfrm>
            <a:off x="838200" y="2307782"/>
            <a:ext cx="4597866" cy="3377922"/>
          </a:xfrm>
        </p:spPr>
        <p:txBody>
          <a:bodyPr/>
          <a:lstStyle/>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Performance Status &amp; Udviklingsprojekter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b="1">
                <a:solidFill>
                  <a:srgbClr val="00B0F0"/>
                </a:solidFill>
                <a:effectLst/>
                <a:latin typeface="Arial" panose="020B0604020202020204" pitchFamily="34" charset="0"/>
                <a:ea typeface="Calibri" panose="020F0502020204030204" pitchFamily="34" charset="0"/>
                <a:cs typeface="Arial" panose="020B0604020202020204" pitchFamily="34" charset="0"/>
              </a:rPr>
              <a:t>Kommunikation status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Chatbot budget</a:t>
            </a:r>
            <a:endParaRPr lang="da-DK"/>
          </a:p>
        </p:txBody>
      </p:sp>
      <p:pic>
        <p:nvPicPr>
          <p:cNvPr id="4" name="Billede 3">
            <a:extLst>
              <a:ext uri="{FF2B5EF4-FFF2-40B4-BE49-F238E27FC236}">
                <a16:creationId xmlns:a16="http://schemas.microsoft.com/office/drawing/2014/main" id="{82BC211F-502F-B61E-F4F6-5A6A9BAB5131}"/>
              </a:ext>
            </a:extLst>
          </p:cNvPr>
          <p:cNvPicPr>
            <a:picLocks noChangeAspect="1"/>
          </p:cNvPicPr>
          <p:nvPr/>
        </p:nvPicPr>
        <p:blipFill rotWithShape="1">
          <a:blip r:embed="rId2">
            <a:extLst>
              <a:ext uri="{28A0092B-C50C-407E-A947-70E740481C1C}">
                <a14:useLocalDpi xmlns:a14="http://schemas.microsoft.com/office/drawing/2010/main" val="0"/>
              </a:ext>
            </a:extLst>
          </a:blip>
          <a:srcRect l="30766" r="27933"/>
          <a:stretch/>
        </p:blipFill>
        <p:spPr>
          <a:xfrm>
            <a:off x="6481172" y="365125"/>
            <a:ext cx="4872628" cy="5539314"/>
          </a:xfrm>
          <a:prstGeom prst="rect">
            <a:avLst/>
          </a:prstGeom>
        </p:spPr>
      </p:pic>
    </p:spTree>
    <p:extLst>
      <p:ext uri="{BB962C8B-B14F-4D97-AF65-F5344CB8AC3E}">
        <p14:creationId xmlns:p14="http://schemas.microsoft.com/office/powerpoint/2010/main" val="1315362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l: pentagon 5">
            <a:extLst>
              <a:ext uri="{FF2B5EF4-FFF2-40B4-BE49-F238E27FC236}">
                <a16:creationId xmlns:a16="http://schemas.microsoft.com/office/drawing/2014/main" id="{54037090-C44D-4B38-87AA-3394041C5CD9}"/>
              </a:ext>
            </a:extLst>
          </p:cNvPr>
          <p:cNvSpPr/>
          <p:nvPr/>
        </p:nvSpPr>
        <p:spPr>
          <a:xfrm rot="16200000">
            <a:off x="5424365" y="-4502927"/>
            <a:ext cx="1343270" cy="11502845"/>
          </a:xfrm>
          <a:prstGeom prst="homePlate">
            <a:avLst>
              <a:gd name="adj" fmla="val 5101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a:solidFill>
                <a:schemeClr val="tx1"/>
              </a:solidFill>
            </a:endParaRPr>
          </a:p>
        </p:txBody>
      </p:sp>
      <p:sp>
        <p:nvSpPr>
          <p:cNvPr id="7" name="Tekstfelt 6">
            <a:extLst>
              <a:ext uri="{FF2B5EF4-FFF2-40B4-BE49-F238E27FC236}">
                <a16:creationId xmlns:a16="http://schemas.microsoft.com/office/drawing/2014/main" id="{5B963891-B359-4834-BDE3-59D466D525FF}"/>
              </a:ext>
            </a:extLst>
          </p:cNvPr>
          <p:cNvSpPr txBox="1"/>
          <p:nvPr/>
        </p:nvSpPr>
        <p:spPr>
          <a:xfrm>
            <a:off x="3367345" y="793130"/>
            <a:ext cx="6143625" cy="1077218"/>
          </a:xfrm>
          <a:prstGeom prst="rect">
            <a:avLst/>
          </a:prstGeom>
          <a:noFill/>
        </p:spPr>
        <p:txBody>
          <a:bodyPr wrap="square" rtlCol="0">
            <a:spAutoFit/>
          </a:bodyPr>
          <a:lstStyle/>
          <a:p>
            <a:pPr algn="ctr"/>
            <a:r>
              <a:rPr lang="da-DK" sz="1600" b="1">
                <a:latin typeface="Arial" panose="020B0604020202020204" pitchFamily="34" charset="0"/>
                <a:cs typeface="Arial" panose="020B0604020202020204" pitchFamily="34" charset="0"/>
              </a:rPr>
              <a:t>DDH </a:t>
            </a:r>
            <a:r>
              <a:rPr lang="da-DK" sz="1600" b="1" err="1">
                <a:latin typeface="Arial" panose="020B0604020202020204" pitchFamily="34" charset="0"/>
                <a:cs typeface="Arial" panose="020B0604020202020204" pitchFamily="34" charset="0"/>
              </a:rPr>
              <a:t>Chatbot</a:t>
            </a:r>
            <a:r>
              <a:rPr lang="da-DK" sz="1600" b="1">
                <a:latin typeface="Arial" panose="020B0604020202020204" pitchFamily="34" charset="0"/>
                <a:cs typeface="Arial" panose="020B0604020202020204" pitchFamily="34" charset="0"/>
              </a:rPr>
              <a:t> Vision</a:t>
            </a:r>
          </a:p>
          <a:p>
            <a:pPr algn="ctr"/>
            <a:r>
              <a:rPr lang="da-DK" sz="1600">
                <a:latin typeface="Arial" panose="020B0604020202020204" pitchFamily="34" charset="0"/>
                <a:cs typeface="Arial" panose="020B0604020202020204" pitchFamily="34" charset="0"/>
              </a:rPr>
              <a:t>At tilbyde én fælles servicekanal på tværs af kommuner til en kosteffektiv pris der er tilgængelig 24/7 og leverer høj </a:t>
            </a:r>
            <a:r>
              <a:rPr lang="da-DK" sz="1600" err="1">
                <a:latin typeface="Arial" panose="020B0604020202020204" pitchFamily="34" charset="0"/>
                <a:cs typeface="Arial" panose="020B0604020202020204" pitchFamily="34" charset="0"/>
              </a:rPr>
              <a:t>straksafklaring</a:t>
            </a:r>
            <a:r>
              <a:rPr lang="da-DK" sz="1600">
                <a:latin typeface="Arial" panose="020B0604020202020204" pitchFamily="34" charset="0"/>
                <a:cs typeface="Arial" panose="020B0604020202020204" pitchFamily="34" charset="0"/>
              </a:rPr>
              <a:t> til gavn for borgerne</a:t>
            </a:r>
          </a:p>
        </p:txBody>
      </p:sp>
      <p:sp>
        <p:nvSpPr>
          <p:cNvPr id="8" name="Rektangel 7">
            <a:extLst>
              <a:ext uri="{FF2B5EF4-FFF2-40B4-BE49-F238E27FC236}">
                <a16:creationId xmlns:a16="http://schemas.microsoft.com/office/drawing/2014/main" id="{292C7F09-3A9E-4FE5-BBA5-08930DF385B8}"/>
              </a:ext>
            </a:extLst>
          </p:cNvPr>
          <p:cNvSpPr/>
          <p:nvPr/>
        </p:nvSpPr>
        <p:spPr>
          <a:xfrm>
            <a:off x="344571" y="2090948"/>
            <a:ext cx="5684750" cy="390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a:p>
            <a:pPr algn="ctr"/>
            <a:r>
              <a:rPr lang="da-DK">
                <a:solidFill>
                  <a:schemeClr val="tx1"/>
                </a:solidFill>
                <a:latin typeface="Arial" panose="020B0604020202020204" pitchFamily="34" charset="0"/>
                <a:cs typeface="Arial" panose="020B0604020202020204" pitchFamily="34" charset="0"/>
              </a:rPr>
              <a:t>Intern / B2B Kommunikation</a:t>
            </a:r>
          </a:p>
          <a:p>
            <a:pPr algn="ctr"/>
            <a:endParaRPr lang="da-DK">
              <a:solidFill>
                <a:schemeClr val="tx1"/>
              </a:solidFill>
            </a:endParaRPr>
          </a:p>
        </p:txBody>
      </p:sp>
      <p:sp>
        <p:nvSpPr>
          <p:cNvPr id="10" name="Rektangel 9">
            <a:extLst>
              <a:ext uri="{FF2B5EF4-FFF2-40B4-BE49-F238E27FC236}">
                <a16:creationId xmlns:a16="http://schemas.microsoft.com/office/drawing/2014/main" id="{685F200E-D5E2-4263-87FD-1748CABD5FD1}"/>
              </a:ext>
            </a:extLst>
          </p:cNvPr>
          <p:cNvSpPr/>
          <p:nvPr/>
        </p:nvSpPr>
        <p:spPr>
          <a:xfrm>
            <a:off x="6162672" y="2080345"/>
            <a:ext cx="5684748" cy="390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a:p>
            <a:pPr algn="ctr"/>
            <a:r>
              <a:rPr lang="da-DK">
                <a:solidFill>
                  <a:schemeClr val="tx1"/>
                </a:solidFill>
                <a:latin typeface="Arial" panose="020B0604020202020204" pitchFamily="34" charset="0"/>
                <a:cs typeface="Arial" panose="020B0604020202020204" pitchFamily="34" charset="0"/>
              </a:rPr>
              <a:t>Ekstern Kommunikation</a:t>
            </a:r>
          </a:p>
          <a:p>
            <a:pPr algn="ctr"/>
            <a:endParaRPr lang="da-DK">
              <a:solidFill>
                <a:schemeClr val="tx1"/>
              </a:solidFill>
            </a:endParaRPr>
          </a:p>
        </p:txBody>
      </p:sp>
      <p:sp>
        <p:nvSpPr>
          <p:cNvPr id="11" name="Rektangel 10">
            <a:extLst>
              <a:ext uri="{FF2B5EF4-FFF2-40B4-BE49-F238E27FC236}">
                <a16:creationId xmlns:a16="http://schemas.microsoft.com/office/drawing/2014/main" id="{1CD60C90-C8B2-4BEB-8751-C98B81933F5A}"/>
              </a:ext>
            </a:extLst>
          </p:cNvPr>
          <p:cNvSpPr/>
          <p:nvPr/>
        </p:nvSpPr>
        <p:spPr>
          <a:xfrm>
            <a:off x="3485933" y="2586674"/>
            <a:ext cx="2530850" cy="13519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a:p>
            <a:pPr algn="ctr"/>
            <a:r>
              <a:rPr lang="da-DK" sz="1600">
                <a:solidFill>
                  <a:schemeClr val="tx1"/>
                </a:solidFill>
                <a:latin typeface="Arial" panose="020B0604020202020204" pitchFamily="34" charset="0"/>
                <a:cs typeface="Arial" panose="020B0604020202020204" pitchFamily="34" charset="0"/>
              </a:rPr>
              <a:t>Potentielle DDH samarbejdskommuner, generelle kommunale netværk </a:t>
            </a:r>
          </a:p>
          <a:p>
            <a:pPr algn="ctr"/>
            <a:endParaRPr lang="da-DK">
              <a:solidFill>
                <a:schemeClr val="tx1"/>
              </a:solidFill>
            </a:endParaRPr>
          </a:p>
        </p:txBody>
      </p:sp>
      <p:sp>
        <p:nvSpPr>
          <p:cNvPr id="12" name="Rektangel 11">
            <a:extLst>
              <a:ext uri="{FF2B5EF4-FFF2-40B4-BE49-F238E27FC236}">
                <a16:creationId xmlns:a16="http://schemas.microsoft.com/office/drawing/2014/main" id="{177A7465-721A-4549-B150-B809BC1AC21A}"/>
              </a:ext>
            </a:extLst>
          </p:cNvPr>
          <p:cNvSpPr/>
          <p:nvPr/>
        </p:nvSpPr>
        <p:spPr>
          <a:xfrm>
            <a:off x="6175211" y="2576335"/>
            <a:ext cx="2835435" cy="13859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a:solidFill>
                <a:schemeClr val="tx1"/>
              </a:solidFill>
              <a:latin typeface="Arial" panose="020B0604020202020204" pitchFamily="34" charset="0"/>
              <a:cs typeface="Arial" panose="020B0604020202020204" pitchFamily="34" charset="0"/>
            </a:endParaRPr>
          </a:p>
          <a:p>
            <a:pPr algn="ctr"/>
            <a:endParaRPr lang="da-DK" sz="1600">
              <a:solidFill>
                <a:schemeClr val="tx1"/>
              </a:solidFill>
              <a:latin typeface="Arial" panose="020B0604020202020204" pitchFamily="34" charset="0"/>
              <a:cs typeface="Arial" panose="020B0604020202020204" pitchFamily="34" charset="0"/>
            </a:endParaRPr>
          </a:p>
          <a:p>
            <a:pPr algn="ctr"/>
            <a:endParaRPr lang="da-DK" sz="1600">
              <a:solidFill>
                <a:schemeClr val="tx1"/>
              </a:solidFill>
              <a:latin typeface="Arial" panose="020B0604020202020204" pitchFamily="34" charset="0"/>
              <a:cs typeface="Arial" panose="020B0604020202020204" pitchFamily="34" charset="0"/>
            </a:endParaRPr>
          </a:p>
          <a:p>
            <a:pPr algn="ctr"/>
            <a:r>
              <a:rPr lang="da-DK" sz="1600">
                <a:solidFill>
                  <a:schemeClr val="tx1"/>
                </a:solidFill>
                <a:latin typeface="Arial" panose="020B0604020202020204" pitchFamily="34" charset="0"/>
                <a:cs typeface="Arial" panose="020B0604020202020204" pitchFamily="34" charset="0"/>
              </a:rPr>
              <a:t>Primære: Borgere der endnu ikke har anvendt Chatbotten</a:t>
            </a:r>
          </a:p>
          <a:p>
            <a:pPr algn="ctr"/>
            <a:r>
              <a:rPr lang="da-DK" sz="1600">
                <a:solidFill>
                  <a:schemeClr val="tx1"/>
                </a:solidFill>
                <a:latin typeface="Arial" panose="020B0604020202020204" pitchFamily="34" charset="0"/>
                <a:cs typeface="Arial" panose="020B0604020202020204" pitchFamily="34" charset="0"/>
              </a:rPr>
              <a:t>Sekundære:  Borgere med kendskab til Chatbotten, men mindre brug</a:t>
            </a:r>
          </a:p>
          <a:p>
            <a:pPr algn="ctr"/>
            <a:endParaRPr lang="da-DK" sz="1600">
              <a:solidFill>
                <a:schemeClr val="tx1"/>
              </a:solidFill>
              <a:latin typeface="Arial" panose="020B0604020202020204" pitchFamily="34" charset="0"/>
              <a:cs typeface="Arial" panose="020B0604020202020204" pitchFamily="34" charset="0"/>
            </a:endParaRPr>
          </a:p>
          <a:p>
            <a:pPr algn="ctr"/>
            <a:endParaRPr lang="da-DK" sz="1600">
              <a:solidFill>
                <a:schemeClr val="tx1"/>
              </a:solidFill>
              <a:latin typeface="Arial" panose="020B0604020202020204" pitchFamily="34" charset="0"/>
              <a:cs typeface="Arial" panose="020B0604020202020204" pitchFamily="34" charset="0"/>
            </a:endParaRPr>
          </a:p>
          <a:p>
            <a:pPr algn="ctr"/>
            <a:endParaRPr lang="da-DK">
              <a:solidFill>
                <a:schemeClr val="tx1"/>
              </a:solidFill>
            </a:endParaRPr>
          </a:p>
        </p:txBody>
      </p:sp>
      <p:sp>
        <p:nvSpPr>
          <p:cNvPr id="17" name="Rektangel 16">
            <a:extLst>
              <a:ext uri="{FF2B5EF4-FFF2-40B4-BE49-F238E27FC236}">
                <a16:creationId xmlns:a16="http://schemas.microsoft.com/office/drawing/2014/main" id="{25E0197A-8F9D-4685-B11F-E206E98A90F2}"/>
              </a:ext>
            </a:extLst>
          </p:cNvPr>
          <p:cNvSpPr/>
          <p:nvPr/>
        </p:nvSpPr>
        <p:spPr>
          <a:xfrm>
            <a:off x="879095" y="2586674"/>
            <a:ext cx="2530637" cy="13652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a:p>
            <a:pPr algn="ctr"/>
            <a:r>
              <a:rPr lang="da-DK" sz="1600">
                <a:solidFill>
                  <a:schemeClr val="tx1"/>
                </a:solidFill>
                <a:latin typeface="Arial" panose="020B0604020202020204" pitchFamily="34" charset="0"/>
                <a:cs typeface="Arial" panose="020B0604020202020204" pitchFamily="34" charset="0"/>
              </a:rPr>
              <a:t>DDH Samarbejdskommuner</a:t>
            </a:r>
          </a:p>
          <a:p>
            <a:pPr algn="ctr"/>
            <a:endParaRPr lang="da-DK">
              <a:solidFill>
                <a:schemeClr val="tx1"/>
              </a:solidFill>
            </a:endParaRPr>
          </a:p>
        </p:txBody>
      </p:sp>
      <p:sp>
        <p:nvSpPr>
          <p:cNvPr id="2" name="Rektangel 1">
            <a:extLst>
              <a:ext uri="{FF2B5EF4-FFF2-40B4-BE49-F238E27FC236}">
                <a16:creationId xmlns:a16="http://schemas.microsoft.com/office/drawing/2014/main" id="{0F903210-DFEB-4075-A36D-6E8E55464110}"/>
              </a:ext>
            </a:extLst>
          </p:cNvPr>
          <p:cNvSpPr/>
          <p:nvPr/>
        </p:nvSpPr>
        <p:spPr>
          <a:xfrm>
            <a:off x="344576" y="2586674"/>
            <a:ext cx="458318" cy="13859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3" name="Tekstfelt 2">
            <a:extLst>
              <a:ext uri="{FF2B5EF4-FFF2-40B4-BE49-F238E27FC236}">
                <a16:creationId xmlns:a16="http://schemas.microsoft.com/office/drawing/2014/main" id="{E7A27F3E-02A1-4D79-A243-A6FABBAB9CEE}"/>
              </a:ext>
            </a:extLst>
          </p:cNvPr>
          <p:cNvSpPr txBox="1"/>
          <p:nvPr/>
        </p:nvSpPr>
        <p:spPr>
          <a:xfrm rot="16200000">
            <a:off x="-143689" y="3101304"/>
            <a:ext cx="1434847" cy="307777"/>
          </a:xfrm>
          <a:prstGeom prst="rect">
            <a:avLst/>
          </a:prstGeom>
          <a:noFill/>
        </p:spPr>
        <p:txBody>
          <a:bodyPr wrap="square" rtlCol="0">
            <a:spAutoFit/>
          </a:bodyPr>
          <a:lstStyle/>
          <a:p>
            <a:r>
              <a:rPr lang="da-DK" sz="1400" b="1">
                <a:latin typeface="Arial" panose="020B0604020202020204" pitchFamily="34" charset="0"/>
                <a:cs typeface="Arial" panose="020B0604020202020204" pitchFamily="34" charset="0"/>
              </a:rPr>
              <a:t>MÅLGRUPPE</a:t>
            </a:r>
          </a:p>
        </p:txBody>
      </p:sp>
      <p:sp>
        <p:nvSpPr>
          <p:cNvPr id="4" name="Rektangel 3">
            <a:extLst>
              <a:ext uri="{FF2B5EF4-FFF2-40B4-BE49-F238E27FC236}">
                <a16:creationId xmlns:a16="http://schemas.microsoft.com/office/drawing/2014/main" id="{8EBBFD8F-26DE-666A-975B-4B9ED91F7ACB}"/>
              </a:ext>
            </a:extLst>
          </p:cNvPr>
          <p:cNvSpPr/>
          <p:nvPr/>
        </p:nvSpPr>
        <p:spPr>
          <a:xfrm>
            <a:off x="9081810" y="2582544"/>
            <a:ext cx="2765606" cy="13859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a:solidFill>
                  <a:schemeClr val="tx1"/>
                </a:solidFill>
                <a:latin typeface="Arial" panose="020B0604020202020204" pitchFamily="34" charset="0"/>
                <a:cs typeface="Arial" panose="020B0604020202020204" pitchFamily="34" charset="0"/>
              </a:rPr>
              <a:t>Strategiske Partnere, så som Digitaliseringsstyrelsen, KL</a:t>
            </a:r>
          </a:p>
        </p:txBody>
      </p:sp>
      <p:sp>
        <p:nvSpPr>
          <p:cNvPr id="9" name="Rektangel 8">
            <a:extLst>
              <a:ext uri="{FF2B5EF4-FFF2-40B4-BE49-F238E27FC236}">
                <a16:creationId xmlns:a16="http://schemas.microsoft.com/office/drawing/2014/main" id="{0333613D-589D-D8B6-2406-353A2FBC1224}"/>
              </a:ext>
            </a:extLst>
          </p:cNvPr>
          <p:cNvSpPr/>
          <p:nvPr/>
        </p:nvSpPr>
        <p:spPr>
          <a:xfrm>
            <a:off x="367413" y="4154778"/>
            <a:ext cx="424317" cy="24042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3" name="Tekstfelt 12">
            <a:extLst>
              <a:ext uri="{FF2B5EF4-FFF2-40B4-BE49-F238E27FC236}">
                <a16:creationId xmlns:a16="http://schemas.microsoft.com/office/drawing/2014/main" id="{B127ECCF-F2F8-1235-9A63-5422B3C15095}"/>
              </a:ext>
            </a:extLst>
          </p:cNvPr>
          <p:cNvSpPr txBox="1"/>
          <p:nvPr/>
        </p:nvSpPr>
        <p:spPr>
          <a:xfrm rot="16200000">
            <a:off x="-679119" y="5182493"/>
            <a:ext cx="2517129" cy="307777"/>
          </a:xfrm>
          <a:prstGeom prst="rect">
            <a:avLst/>
          </a:prstGeom>
          <a:noFill/>
        </p:spPr>
        <p:txBody>
          <a:bodyPr wrap="square" rtlCol="0">
            <a:spAutoFit/>
          </a:bodyPr>
          <a:lstStyle/>
          <a:p>
            <a:pPr algn="ctr"/>
            <a:r>
              <a:rPr lang="da-DK" sz="1400" b="1">
                <a:latin typeface="Arial" panose="020B0604020202020204" pitchFamily="34" charset="0"/>
                <a:cs typeface="Arial" panose="020B0604020202020204" pitchFamily="34" charset="0"/>
              </a:rPr>
              <a:t>INITIATIVER</a:t>
            </a:r>
          </a:p>
        </p:txBody>
      </p:sp>
      <p:pic>
        <p:nvPicPr>
          <p:cNvPr id="1026" name="Picture 2" descr="Linkedin - Free social media icons">
            <a:extLst>
              <a:ext uri="{FF2B5EF4-FFF2-40B4-BE49-F238E27FC236}">
                <a16:creationId xmlns:a16="http://schemas.microsoft.com/office/drawing/2014/main" id="{856540A7-39B5-CDF6-E165-67DC0B6A9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370" y="4345852"/>
            <a:ext cx="1259304" cy="1259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p;quot;&amp;quot;">
            <a:extLst>
              <a:ext uri="{FF2B5EF4-FFF2-40B4-BE49-F238E27FC236}">
                <a16:creationId xmlns:a16="http://schemas.microsoft.com/office/drawing/2014/main" id="{546BA23D-1D03-A9B5-ED38-F341028ED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810" y="5605156"/>
            <a:ext cx="1351984" cy="602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04DC3C-2B3B-64EF-D1DD-D81F43019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3111" y="4706604"/>
            <a:ext cx="2276102" cy="399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cebook logo Vectors &amp; Illustrations for Free Download ...">
            <a:extLst>
              <a:ext uri="{FF2B5EF4-FFF2-40B4-BE49-F238E27FC236}">
                <a16:creationId xmlns:a16="http://schemas.microsoft.com/office/drawing/2014/main" id="{2B7C7A9F-18C4-F877-F684-D1B59814A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623" y="4114228"/>
            <a:ext cx="1259305" cy="12593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urocities | City of Helsinki">
            <a:extLst>
              <a:ext uri="{FF2B5EF4-FFF2-40B4-BE49-F238E27FC236}">
                <a16:creationId xmlns:a16="http://schemas.microsoft.com/office/drawing/2014/main" id="{B6B6E7E3-33AF-187C-C3A0-4C8BBAECC3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6590" y="5574668"/>
            <a:ext cx="1345660" cy="7064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3FDE6919-27BB-95B5-1DE9-51A38CC62A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0725" y="4308264"/>
            <a:ext cx="877509" cy="8766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igitaliseringsmessen23">
            <a:extLst>
              <a:ext uri="{FF2B5EF4-FFF2-40B4-BE49-F238E27FC236}">
                <a16:creationId xmlns:a16="http://schemas.microsoft.com/office/drawing/2014/main" id="{FEB26AAB-A112-4358-1A34-3D068D9B4E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932" y="5849540"/>
            <a:ext cx="2970852" cy="5103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orgerservice holder lukket to dage pga ombygning - Silkeborg Kommune">
            <a:extLst>
              <a:ext uri="{FF2B5EF4-FFF2-40B4-BE49-F238E27FC236}">
                <a16:creationId xmlns:a16="http://schemas.microsoft.com/office/drawing/2014/main" id="{6C3A2E37-7D1F-6262-7C78-88AAACC708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171" t="27273" r="32298" b="24437"/>
          <a:stretch/>
        </p:blipFill>
        <p:spPr bwMode="auto">
          <a:xfrm>
            <a:off x="6792828" y="5372466"/>
            <a:ext cx="1600200" cy="9987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er er ingen alternativ tekst for dette billede">
            <a:extLst>
              <a:ext uri="{FF2B5EF4-FFF2-40B4-BE49-F238E27FC236}">
                <a16:creationId xmlns:a16="http://schemas.microsoft.com/office/drawing/2014/main" id="{0E4477C0-74B2-ABDE-FC7A-34AE106C0D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9216" y="4228816"/>
            <a:ext cx="1523206"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egion Syddanmark Netværksmøde | DDV">
            <a:extLst>
              <a:ext uri="{FF2B5EF4-FFF2-40B4-BE49-F238E27FC236}">
                <a16:creationId xmlns:a16="http://schemas.microsoft.com/office/drawing/2014/main" id="{6AE84FA3-C9C7-C54B-6369-55B6CCE28F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9095" y="5554635"/>
            <a:ext cx="1650209" cy="110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64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nkedin - Free social media icons">
            <a:extLst>
              <a:ext uri="{FF2B5EF4-FFF2-40B4-BE49-F238E27FC236}">
                <a16:creationId xmlns:a16="http://schemas.microsoft.com/office/drawing/2014/main" id="{EC8F75E4-D571-D8BE-88DF-DEF14E6E9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4334" y="594250"/>
            <a:ext cx="867309" cy="867309"/>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830D76C8-91FC-54D6-1A05-10FB934652CB}"/>
              </a:ext>
            </a:extLst>
          </p:cNvPr>
          <p:cNvPicPr>
            <a:picLocks noChangeAspect="1"/>
          </p:cNvPicPr>
          <p:nvPr/>
        </p:nvPicPr>
        <p:blipFill rotWithShape="1">
          <a:blip r:embed="rId3">
            <a:extLst>
              <a:ext uri="{28A0092B-C50C-407E-A947-70E740481C1C}">
                <a14:useLocalDpi xmlns:a14="http://schemas.microsoft.com/office/drawing/2010/main" val="0"/>
              </a:ext>
            </a:extLst>
          </a:blip>
          <a:srcRect l="30766" r="27933"/>
          <a:stretch/>
        </p:blipFill>
        <p:spPr>
          <a:xfrm>
            <a:off x="10547846" y="262931"/>
            <a:ext cx="1345811" cy="1529949"/>
          </a:xfrm>
          <a:prstGeom prst="rect">
            <a:avLst/>
          </a:prstGeom>
        </p:spPr>
      </p:pic>
      <p:sp>
        <p:nvSpPr>
          <p:cNvPr id="6" name="Titel 1">
            <a:extLst>
              <a:ext uri="{FF2B5EF4-FFF2-40B4-BE49-F238E27FC236}">
                <a16:creationId xmlns:a16="http://schemas.microsoft.com/office/drawing/2014/main" id="{5C4CD214-AC0E-819B-B034-52EF5F18FC38}"/>
              </a:ext>
            </a:extLst>
          </p:cNvPr>
          <p:cNvSpPr>
            <a:spLocks noGrp="1"/>
          </p:cNvSpPr>
          <p:nvPr>
            <p:ph type="title"/>
          </p:nvPr>
        </p:nvSpPr>
        <p:spPr>
          <a:xfrm>
            <a:off x="838200" y="365125"/>
            <a:ext cx="10515600" cy="1325563"/>
          </a:xfrm>
        </p:spPr>
        <p:txBody>
          <a:bodyPr/>
          <a:lstStyle/>
          <a:p>
            <a:r>
              <a:rPr lang="da-DK">
                <a:latin typeface="Arial" panose="020B0604020202020204" pitchFamily="34" charset="0"/>
                <a:cs typeface="Arial" panose="020B0604020202020204" pitchFamily="34" charset="0"/>
              </a:rPr>
              <a:t>Kommunernes Chatbot MUNI</a:t>
            </a:r>
          </a:p>
        </p:txBody>
      </p:sp>
      <p:pic>
        <p:nvPicPr>
          <p:cNvPr id="11" name="Billede 10">
            <a:extLst>
              <a:ext uri="{FF2B5EF4-FFF2-40B4-BE49-F238E27FC236}">
                <a16:creationId xmlns:a16="http://schemas.microsoft.com/office/drawing/2014/main" id="{AE69017D-874F-CCD7-80C5-B048C3B25985}"/>
              </a:ext>
            </a:extLst>
          </p:cNvPr>
          <p:cNvPicPr>
            <a:picLocks noChangeAspect="1"/>
          </p:cNvPicPr>
          <p:nvPr/>
        </p:nvPicPr>
        <p:blipFill rotWithShape="1">
          <a:blip r:embed="rId4"/>
          <a:srcRect l="4638" t="10251" r="30625"/>
          <a:stretch/>
        </p:blipFill>
        <p:spPr>
          <a:xfrm>
            <a:off x="887609" y="1684229"/>
            <a:ext cx="6204284" cy="4569479"/>
          </a:xfrm>
          <a:prstGeom prst="rect">
            <a:avLst/>
          </a:prstGeom>
        </p:spPr>
      </p:pic>
      <p:sp>
        <p:nvSpPr>
          <p:cNvPr id="15" name="Tekstfelt 14">
            <a:extLst>
              <a:ext uri="{FF2B5EF4-FFF2-40B4-BE49-F238E27FC236}">
                <a16:creationId xmlns:a16="http://schemas.microsoft.com/office/drawing/2014/main" id="{638B3504-981D-FDF8-2E7F-7327D05EC0CF}"/>
              </a:ext>
            </a:extLst>
          </p:cNvPr>
          <p:cNvSpPr txBox="1"/>
          <p:nvPr/>
        </p:nvSpPr>
        <p:spPr>
          <a:xfrm>
            <a:off x="7880404" y="2937916"/>
            <a:ext cx="3826322" cy="2062103"/>
          </a:xfrm>
          <a:prstGeom prst="rect">
            <a:avLst/>
          </a:prstGeom>
          <a:noFill/>
        </p:spPr>
        <p:txBody>
          <a:bodyPr wrap="square">
            <a:spAutoFit/>
          </a:bodyPr>
          <a:lstStyle/>
          <a:p>
            <a:r>
              <a:rPr lang="da-DK" sz="3200" b="0" i="0">
                <a:effectLst/>
                <a:latin typeface="Arial" panose="020B0604020202020204" pitchFamily="34" charset="0"/>
                <a:cs typeface="Arial" panose="020B0604020202020204" pitchFamily="34" charset="0"/>
              </a:rPr>
              <a:t>Profilen gik i luften den 1. august 2022</a:t>
            </a:r>
          </a:p>
          <a:p>
            <a:endParaRPr lang="da-DK" sz="3200">
              <a:latin typeface="Arial" panose="020B0604020202020204" pitchFamily="34" charset="0"/>
              <a:cs typeface="Arial" panose="020B0604020202020204" pitchFamily="34" charset="0"/>
            </a:endParaRPr>
          </a:p>
          <a:p>
            <a:r>
              <a:rPr lang="da-DK" sz="3200">
                <a:latin typeface="Arial" panose="020B0604020202020204" pitchFamily="34" charset="0"/>
                <a:cs typeface="Arial" panose="020B0604020202020204" pitchFamily="34" charset="0"/>
              </a:rPr>
              <a:t>34 opslag til dato</a:t>
            </a:r>
          </a:p>
        </p:txBody>
      </p:sp>
    </p:spTree>
    <p:extLst>
      <p:ext uri="{BB962C8B-B14F-4D97-AF65-F5344CB8AC3E}">
        <p14:creationId xmlns:p14="http://schemas.microsoft.com/office/powerpoint/2010/main" val="2327072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nkedin - Free social media icons">
            <a:extLst>
              <a:ext uri="{FF2B5EF4-FFF2-40B4-BE49-F238E27FC236}">
                <a16:creationId xmlns:a16="http://schemas.microsoft.com/office/drawing/2014/main" id="{EC8F75E4-D571-D8BE-88DF-DEF14E6E9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4334" y="594250"/>
            <a:ext cx="867309" cy="867309"/>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830D76C8-91FC-54D6-1A05-10FB934652CB}"/>
              </a:ext>
            </a:extLst>
          </p:cNvPr>
          <p:cNvPicPr>
            <a:picLocks noChangeAspect="1"/>
          </p:cNvPicPr>
          <p:nvPr/>
        </p:nvPicPr>
        <p:blipFill rotWithShape="1">
          <a:blip r:embed="rId3">
            <a:extLst>
              <a:ext uri="{28A0092B-C50C-407E-A947-70E740481C1C}">
                <a14:useLocalDpi xmlns:a14="http://schemas.microsoft.com/office/drawing/2010/main" val="0"/>
              </a:ext>
            </a:extLst>
          </a:blip>
          <a:srcRect l="30766" r="27933"/>
          <a:stretch/>
        </p:blipFill>
        <p:spPr>
          <a:xfrm>
            <a:off x="10547846" y="262931"/>
            <a:ext cx="1345811" cy="1529949"/>
          </a:xfrm>
          <a:prstGeom prst="rect">
            <a:avLst/>
          </a:prstGeom>
        </p:spPr>
      </p:pic>
      <p:sp>
        <p:nvSpPr>
          <p:cNvPr id="6" name="Titel 1">
            <a:extLst>
              <a:ext uri="{FF2B5EF4-FFF2-40B4-BE49-F238E27FC236}">
                <a16:creationId xmlns:a16="http://schemas.microsoft.com/office/drawing/2014/main" id="{5C4CD214-AC0E-819B-B034-52EF5F18FC38}"/>
              </a:ext>
            </a:extLst>
          </p:cNvPr>
          <p:cNvSpPr>
            <a:spLocks noGrp="1"/>
          </p:cNvSpPr>
          <p:nvPr>
            <p:ph type="title"/>
          </p:nvPr>
        </p:nvSpPr>
        <p:spPr>
          <a:xfrm>
            <a:off x="838200" y="365125"/>
            <a:ext cx="10515600" cy="1325563"/>
          </a:xfrm>
        </p:spPr>
        <p:txBody>
          <a:bodyPr/>
          <a:lstStyle/>
          <a:p>
            <a:r>
              <a:rPr lang="da-DK">
                <a:latin typeface="Arial" panose="020B0604020202020204" pitchFamily="34" charset="0"/>
                <a:cs typeface="Arial" panose="020B0604020202020204" pitchFamily="34" charset="0"/>
              </a:rPr>
              <a:t>Kommunernes Chatbot MUNI</a:t>
            </a:r>
          </a:p>
        </p:txBody>
      </p:sp>
      <p:sp>
        <p:nvSpPr>
          <p:cNvPr id="7" name="Pladsholder til indhold 2">
            <a:extLst>
              <a:ext uri="{FF2B5EF4-FFF2-40B4-BE49-F238E27FC236}">
                <a16:creationId xmlns:a16="http://schemas.microsoft.com/office/drawing/2014/main" id="{337D2DCF-2556-EDEE-D5A1-3E50ED08444A}"/>
              </a:ext>
            </a:extLst>
          </p:cNvPr>
          <p:cNvSpPr>
            <a:spLocks noGrp="1"/>
          </p:cNvSpPr>
          <p:nvPr>
            <p:ph idx="1"/>
          </p:nvPr>
        </p:nvSpPr>
        <p:spPr>
          <a:xfrm>
            <a:off x="1144726" y="5362098"/>
            <a:ext cx="3120189" cy="748239"/>
          </a:xfrm>
        </p:spPr>
        <p:txBody>
          <a:bodyPr/>
          <a:lstStyle/>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180 følgere</a:t>
            </a:r>
            <a:endParaRPr lang="da-DK"/>
          </a:p>
        </p:txBody>
      </p:sp>
      <p:sp>
        <p:nvSpPr>
          <p:cNvPr id="8" name="Pladsholder til indhold 2">
            <a:extLst>
              <a:ext uri="{FF2B5EF4-FFF2-40B4-BE49-F238E27FC236}">
                <a16:creationId xmlns:a16="http://schemas.microsoft.com/office/drawing/2014/main" id="{34BF85CB-B2C5-DD81-DBB1-ED75969D49F4}"/>
              </a:ext>
            </a:extLst>
          </p:cNvPr>
          <p:cNvSpPr txBox="1">
            <a:spLocks/>
          </p:cNvSpPr>
          <p:nvPr/>
        </p:nvSpPr>
        <p:spPr>
          <a:xfrm>
            <a:off x="4088451" y="5383880"/>
            <a:ext cx="3473116" cy="748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3200">
                <a:latin typeface="Arial" panose="020B0604020202020204" pitchFamily="34" charset="0"/>
                <a:ea typeface="Calibri" panose="020F0502020204030204" pitchFamily="34" charset="0"/>
                <a:cs typeface="Arial" panose="020B0604020202020204" pitchFamily="34" charset="0"/>
              </a:rPr>
              <a:t>24.000 visninger</a:t>
            </a:r>
            <a:endParaRPr lang="da-DK" sz="3200"/>
          </a:p>
        </p:txBody>
      </p:sp>
      <p:sp>
        <p:nvSpPr>
          <p:cNvPr id="9" name="Pladsholder til indhold 2">
            <a:extLst>
              <a:ext uri="{FF2B5EF4-FFF2-40B4-BE49-F238E27FC236}">
                <a16:creationId xmlns:a16="http://schemas.microsoft.com/office/drawing/2014/main" id="{07F33681-1072-CFCA-F71D-D4466F250522}"/>
              </a:ext>
            </a:extLst>
          </p:cNvPr>
          <p:cNvSpPr txBox="1">
            <a:spLocks/>
          </p:cNvSpPr>
          <p:nvPr/>
        </p:nvSpPr>
        <p:spPr>
          <a:xfrm>
            <a:off x="7561567" y="5405662"/>
            <a:ext cx="4908884" cy="748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3200">
                <a:latin typeface="Arial" panose="020B0604020202020204" pitchFamily="34" charset="0"/>
                <a:ea typeface="Calibri" panose="020F0502020204030204" pitchFamily="34" charset="0"/>
                <a:cs typeface="Arial" panose="020B0604020202020204" pitchFamily="34" charset="0"/>
              </a:rPr>
              <a:t>10% Engagement Rate</a:t>
            </a:r>
            <a:endParaRPr lang="da-DK" sz="3200"/>
          </a:p>
        </p:txBody>
      </p:sp>
      <p:sp>
        <p:nvSpPr>
          <p:cNvPr id="2" name="Pladsholder til indhold 2">
            <a:extLst>
              <a:ext uri="{FF2B5EF4-FFF2-40B4-BE49-F238E27FC236}">
                <a16:creationId xmlns:a16="http://schemas.microsoft.com/office/drawing/2014/main" id="{939D40D6-7D0D-AE18-B8D0-3CBB21DC08AA}"/>
              </a:ext>
            </a:extLst>
          </p:cNvPr>
          <p:cNvSpPr txBox="1">
            <a:spLocks/>
          </p:cNvSpPr>
          <p:nvPr/>
        </p:nvSpPr>
        <p:spPr>
          <a:xfrm>
            <a:off x="713874" y="2291189"/>
            <a:ext cx="10832431" cy="748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3200">
                <a:latin typeface="Arial" panose="020B0604020202020204" pitchFamily="34" charset="0"/>
                <a:ea typeface="Calibri" panose="020F0502020204030204" pitchFamily="34" charset="0"/>
                <a:cs typeface="Arial" panose="020B0604020202020204" pitchFamily="34" charset="0"/>
              </a:rPr>
              <a:t>32% af de danske kommuner har interageret med DDH Chatbot LinkedIn profilen. </a:t>
            </a:r>
          </a:p>
          <a:p>
            <a:pPr marL="0" indent="0" algn="ctr">
              <a:buFont typeface="Arial" panose="020B0604020202020204" pitchFamily="34" charset="0"/>
              <a:buNone/>
            </a:pPr>
            <a:r>
              <a:rPr lang="da-DK" sz="3200">
                <a:latin typeface="Arial" panose="020B0604020202020204" pitchFamily="34" charset="0"/>
                <a:ea typeface="Calibri" panose="020F0502020204030204" pitchFamily="34" charset="0"/>
                <a:cs typeface="Arial" panose="020B0604020202020204" pitchFamily="34" charset="0"/>
              </a:rPr>
              <a:t>¼ af de 32% er ikke medlem af DDH Chatbotten i dag!</a:t>
            </a:r>
            <a:endParaRPr lang="da-DK" sz="3200"/>
          </a:p>
        </p:txBody>
      </p:sp>
      <p:pic>
        <p:nvPicPr>
          <p:cNvPr id="15" name="Grafik 14" descr="Forbindelser kontur">
            <a:extLst>
              <a:ext uri="{FF2B5EF4-FFF2-40B4-BE49-F238E27FC236}">
                <a16:creationId xmlns:a16="http://schemas.microsoft.com/office/drawing/2014/main" id="{264206ED-844E-FCF7-5616-0F2806995A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0420" y="4237397"/>
            <a:ext cx="914400" cy="914400"/>
          </a:xfrm>
          <a:prstGeom prst="rect">
            <a:avLst/>
          </a:prstGeom>
        </p:spPr>
      </p:pic>
      <p:pic>
        <p:nvPicPr>
          <p:cNvPr id="17" name="Grafik 16" descr="Teater kontur">
            <a:extLst>
              <a:ext uri="{FF2B5EF4-FFF2-40B4-BE49-F238E27FC236}">
                <a16:creationId xmlns:a16="http://schemas.microsoft.com/office/drawing/2014/main" id="{C6FBC3BA-3680-65E9-5688-2B8F71D969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5356" y="4232835"/>
            <a:ext cx="914400" cy="914400"/>
          </a:xfrm>
          <a:prstGeom prst="rect">
            <a:avLst/>
          </a:prstGeom>
        </p:spPr>
      </p:pic>
      <p:pic>
        <p:nvPicPr>
          <p:cNvPr id="19" name="Grafik 18" descr="Hjerte kontur">
            <a:extLst>
              <a:ext uri="{FF2B5EF4-FFF2-40B4-BE49-F238E27FC236}">
                <a16:creationId xmlns:a16="http://schemas.microsoft.com/office/drawing/2014/main" id="{380019BF-6C56-A9D9-343E-57B947A81B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93587" y="4259178"/>
            <a:ext cx="1049033" cy="1049033"/>
          </a:xfrm>
          <a:prstGeom prst="rect">
            <a:avLst/>
          </a:prstGeom>
        </p:spPr>
      </p:pic>
    </p:spTree>
    <p:extLst>
      <p:ext uri="{BB962C8B-B14F-4D97-AF65-F5344CB8AC3E}">
        <p14:creationId xmlns:p14="http://schemas.microsoft.com/office/powerpoint/2010/main" val="150662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77C9E-B10B-F72A-C96A-C109DDCD49DD}"/>
              </a:ext>
            </a:extLst>
          </p:cNvPr>
          <p:cNvSpPr>
            <a:spLocks noGrp="1"/>
          </p:cNvSpPr>
          <p:nvPr>
            <p:ph type="title"/>
          </p:nvPr>
        </p:nvSpPr>
        <p:spPr/>
        <p:txBody>
          <a:bodyPr/>
          <a:lstStyle/>
          <a:p>
            <a:r>
              <a:rPr lang="da-DK">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BC44CA8E-4BA9-DFE4-082D-002004E40D5A}"/>
              </a:ext>
            </a:extLst>
          </p:cNvPr>
          <p:cNvSpPr>
            <a:spLocks noGrp="1"/>
          </p:cNvSpPr>
          <p:nvPr>
            <p:ph idx="1"/>
          </p:nvPr>
        </p:nvSpPr>
        <p:spPr>
          <a:xfrm>
            <a:off x="838200" y="2307782"/>
            <a:ext cx="4597866" cy="3377922"/>
          </a:xfrm>
        </p:spPr>
        <p:txBody>
          <a:bodyPr/>
          <a:lstStyle/>
          <a:p>
            <a:pPr marL="0" indent="0">
              <a:buNone/>
            </a:pPr>
            <a:r>
              <a:rPr lang="da-DK" sz="3200" b="1">
                <a:solidFill>
                  <a:srgbClr val="00B0F0"/>
                </a:solidFill>
                <a:effectLst/>
                <a:latin typeface="Arial" panose="020B0604020202020204" pitchFamily="34" charset="0"/>
                <a:ea typeface="Calibri" panose="020F0502020204030204" pitchFamily="34" charset="0"/>
                <a:cs typeface="Arial" panose="020B0604020202020204" pitchFamily="34" charset="0"/>
              </a:rPr>
              <a:t>Performance Status </a:t>
            </a:r>
            <a:r>
              <a:rPr lang="da-DK" sz="3200">
                <a:effectLst/>
                <a:latin typeface="Arial" panose="020B0604020202020204" pitchFamily="34" charset="0"/>
                <a:ea typeface="Calibri" panose="020F0502020204030204" pitchFamily="34" charset="0"/>
                <a:cs typeface="Arial" panose="020B0604020202020204" pitchFamily="34" charset="0"/>
              </a:rPr>
              <a:t>&amp; Udviklingsprojekter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Kommunikation status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Chatbot budget</a:t>
            </a:r>
            <a:endParaRPr lang="da-DK"/>
          </a:p>
        </p:txBody>
      </p:sp>
      <p:pic>
        <p:nvPicPr>
          <p:cNvPr id="4" name="Billede 3">
            <a:extLst>
              <a:ext uri="{FF2B5EF4-FFF2-40B4-BE49-F238E27FC236}">
                <a16:creationId xmlns:a16="http://schemas.microsoft.com/office/drawing/2014/main" id="{82BC211F-502F-B61E-F4F6-5A6A9BAB5131}"/>
              </a:ext>
            </a:extLst>
          </p:cNvPr>
          <p:cNvPicPr>
            <a:picLocks noChangeAspect="1"/>
          </p:cNvPicPr>
          <p:nvPr/>
        </p:nvPicPr>
        <p:blipFill rotWithShape="1">
          <a:blip r:embed="rId2">
            <a:extLst>
              <a:ext uri="{28A0092B-C50C-407E-A947-70E740481C1C}">
                <a14:useLocalDpi xmlns:a14="http://schemas.microsoft.com/office/drawing/2010/main" val="0"/>
              </a:ext>
            </a:extLst>
          </a:blip>
          <a:srcRect l="30766" r="27933"/>
          <a:stretch/>
        </p:blipFill>
        <p:spPr>
          <a:xfrm>
            <a:off x="6481172" y="365125"/>
            <a:ext cx="4872628" cy="5539314"/>
          </a:xfrm>
          <a:prstGeom prst="rect">
            <a:avLst/>
          </a:prstGeom>
        </p:spPr>
      </p:pic>
    </p:spTree>
    <p:extLst>
      <p:ext uri="{BB962C8B-B14F-4D97-AF65-F5344CB8AC3E}">
        <p14:creationId xmlns:p14="http://schemas.microsoft.com/office/powerpoint/2010/main" val="455447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EE13479-C75E-E6B7-2328-4987115E6FCE}"/>
              </a:ext>
            </a:extLst>
          </p:cNvPr>
          <p:cNvSpPr>
            <a:spLocks noGrp="1"/>
          </p:cNvSpPr>
          <p:nvPr>
            <p:ph type="title"/>
          </p:nvPr>
        </p:nvSpPr>
        <p:spPr>
          <a:xfrm>
            <a:off x="838200" y="365125"/>
            <a:ext cx="10515600" cy="1325563"/>
          </a:xfrm>
        </p:spPr>
        <p:txBody>
          <a:bodyPr/>
          <a:lstStyle/>
          <a:p>
            <a:r>
              <a:rPr lang="da-DK">
                <a:latin typeface="Arial" panose="020B0604020202020204" pitchFamily="34" charset="0"/>
                <a:cs typeface="Arial" panose="020B0604020202020204" pitchFamily="34" charset="0"/>
              </a:rPr>
              <a:t>Chatbot Dagen 2023</a:t>
            </a:r>
          </a:p>
        </p:txBody>
      </p:sp>
      <p:sp>
        <p:nvSpPr>
          <p:cNvPr id="5" name="Tekstfelt 4">
            <a:extLst>
              <a:ext uri="{FF2B5EF4-FFF2-40B4-BE49-F238E27FC236}">
                <a16:creationId xmlns:a16="http://schemas.microsoft.com/office/drawing/2014/main" id="{FC49CD2C-66AC-07E6-1EDA-FC5573FAA132}"/>
              </a:ext>
            </a:extLst>
          </p:cNvPr>
          <p:cNvSpPr txBox="1"/>
          <p:nvPr/>
        </p:nvSpPr>
        <p:spPr>
          <a:xfrm>
            <a:off x="838200" y="2028599"/>
            <a:ext cx="5257800" cy="3970318"/>
          </a:xfrm>
          <a:prstGeom prst="rect">
            <a:avLst/>
          </a:prstGeom>
          <a:noFill/>
        </p:spPr>
        <p:txBody>
          <a:bodyPr wrap="square">
            <a:spAutoFit/>
          </a:bodyPr>
          <a:lstStyle/>
          <a:p>
            <a:r>
              <a:rPr lang="da-DK" sz="2800" b="0" i="0">
                <a:effectLst/>
                <a:latin typeface="Arial" panose="020B0604020202020204" pitchFamily="34" charset="0"/>
                <a:cs typeface="Arial" panose="020B0604020202020204" pitchFamily="34" charset="0"/>
              </a:rPr>
              <a:t>Chatbot Superbrugere og deres chefer fra 25 forskellige kommuner deltog.</a:t>
            </a:r>
          </a:p>
          <a:p>
            <a:endParaRPr lang="da-DK" sz="2800">
              <a:latin typeface="Arial" panose="020B0604020202020204" pitchFamily="34" charset="0"/>
              <a:cs typeface="Arial" panose="020B0604020202020204" pitchFamily="34" charset="0"/>
            </a:endParaRPr>
          </a:p>
          <a:p>
            <a:pPr marL="514350" indent="-514350">
              <a:buFont typeface="+mj-lt"/>
              <a:buAutoNum type="arabicPeriod"/>
            </a:pPr>
            <a:r>
              <a:rPr lang="da-DK" sz="2800">
                <a:latin typeface="Arial" panose="020B0604020202020204" pitchFamily="34" charset="0"/>
                <a:cs typeface="Arial" panose="020B0604020202020204" pitchFamily="34" charset="0"/>
              </a:rPr>
              <a:t>Status på Chatbotten</a:t>
            </a:r>
            <a:endParaRPr lang="da-DK" sz="2800" b="0" i="0">
              <a:effectLst/>
              <a:latin typeface="Arial" panose="020B0604020202020204" pitchFamily="34" charset="0"/>
              <a:cs typeface="Arial" panose="020B0604020202020204" pitchFamily="34" charset="0"/>
            </a:endParaRPr>
          </a:p>
          <a:p>
            <a:pPr marL="514350" indent="-514350">
              <a:buFont typeface="+mj-lt"/>
              <a:buAutoNum type="arabicPeriod"/>
            </a:pPr>
            <a:r>
              <a:rPr lang="da-DK" sz="2800" b="0" i="0">
                <a:effectLst/>
                <a:latin typeface="Arial" panose="020B0604020202020204" pitchFamily="34" charset="0"/>
                <a:cs typeface="Arial" panose="020B0604020202020204" pitchFamily="34" charset="0"/>
              </a:rPr>
              <a:t>Fremtidsskuende oplægsholdere</a:t>
            </a:r>
          </a:p>
          <a:p>
            <a:pPr marL="514350" indent="-514350">
              <a:buFont typeface="+mj-lt"/>
              <a:buAutoNum type="arabicPeriod"/>
            </a:pPr>
            <a:r>
              <a:rPr lang="da-DK" sz="2800" b="0" i="0">
                <a:effectLst/>
                <a:latin typeface="Arial" panose="020B0604020202020204" pitchFamily="34" charset="0"/>
                <a:cs typeface="Arial" panose="020B0604020202020204" pitchFamily="34" charset="0"/>
              </a:rPr>
              <a:t>Introduktion til </a:t>
            </a:r>
            <a:r>
              <a:rPr lang="da-DK" sz="2800">
                <a:latin typeface="Arial" panose="020B0604020202020204" pitchFamily="34" charset="0"/>
                <a:cs typeface="Arial" panose="020B0604020202020204" pitchFamily="34" charset="0"/>
              </a:rPr>
              <a:t>Chatbot Superbruger Netværk</a:t>
            </a:r>
          </a:p>
        </p:txBody>
      </p:sp>
      <p:pic>
        <p:nvPicPr>
          <p:cNvPr id="3074" name="Picture 2" descr="Der er ingen alternativ tekst for dette billede">
            <a:extLst>
              <a:ext uri="{FF2B5EF4-FFF2-40B4-BE49-F238E27FC236}">
                <a16:creationId xmlns:a16="http://schemas.microsoft.com/office/drawing/2014/main" id="{D32B4CD0-6ACB-C343-833A-0D258960C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831" y="2197234"/>
            <a:ext cx="4841541" cy="363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0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EE13479-C75E-E6B7-2328-4987115E6FCE}"/>
              </a:ext>
            </a:extLst>
          </p:cNvPr>
          <p:cNvSpPr>
            <a:spLocks noGrp="1"/>
          </p:cNvSpPr>
          <p:nvPr>
            <p:ph type="title"/>
          </p:nvPr>
        </p:nvSpPr>
        <p:spPr>
          <a:xfrm>
            <a:off x="838200" y="365125"/>
            <a:ext cx="10515600" cy="1325563"/>
          </a:xfrm>
        </p:spPr>
        <p:txBody>
          <a:bodyPr/>
          <a:lstStyle/>
          <a:p>
            <a:r>
              <a:rPr lang="da-DK">
                <a:latin typeface="Arial" panose="020B0604020202020204" pitchFamily="34" charset="0"/>
                <a:cs typeface="Arial" panose="020B0604020202020204" pitchFamily="34" charset="0"/>
              </a:rPr>
              <a:t>Chatbot Dagen 2023</a:t>
            </a:r>
          </a:p>
        </p:txBody>
      </p:sp>
      <p:pic>
        <p:nvPicPr>
          <p:cNvPr id="6" name="Billede 5">
            <a:extLst>
              <a:ext uri="{FF2B5EF4-FFF2-40B4-BE49-F238E27FC236}">
                <a16:creationId xmlns:a16="http://schemas.microsoft.com/office/drawing/2014/main" id="{5F1E3268-711B-DF3F-A0C3-E04233DB2588}"/>
              </a:ext>
            </a:extLst>
          </p:cNvPr>
          <p:cNvPicPr>
            <a:picLocks noChangeAspect="1"/>
          </p:cNvPicPr>
          <p:nvPr/>
        </p:nvPicPr>
        <p:blipFill>
          <a:blip r:embed="rId2"/>
          <a:stretch>
            <a:fillRect/>
          </a:stretch>
        </p:blipFill>
        <p:spPr>
          <a:xfrm>
            <a:off x="838200" y="1957137"/>
            <a:ext cx="9766825" cy="4142874"/>
          </a:xfrm>
          <a:prstGeom prst="rect">
            <a:avLst/>
          </a:prstGeom>
        </p:spPr>
      </p:pic>
    </p:spTree>
    <p:extLst>
      <p:ext uri="{BB962C8B-B14F-4D97-AF65-F5344CB8AC3E}">
        <p14:creationId xmlns:p14="http://schemas.microsoft.com/office/powerpoint/2010/main" val="2814283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BC300D7-FC85-7D2F-5FC0-ACE9B7CE1E3C}"/>
              </a:ext>
            </a:extLst>
          </p:cNvPr>
          <p:cNvPicPr>
            <a:picLocks noChangeAspect="1"/>
          </p:cNvPicPr>
          <p:nvPr/>
        </p:nvPicPr>
        <p:blipFill>
          <a:blip r:embed="rId2"/>
          <a:stretch>
            <a:fillRect/>
          </a:stretch>
        </p:blipFill>
        <p:spPr>
          <a:xfrm>
            <a:off x="838200" y="1914273"/>
            <a:ext cx="9039225" cy="3895725"/>
          </a:xfrm>
          <a:prstGeom prst="rect">
            <a:avLst/>
          </a:prstGeom>
        </p:spPr>
      </p:pic>
      <p:sp>
        <p:nvSpPr>
          <p:cNvPr id="6" name="Titel 1">
            <a:extLst>
              <a:ext uri="{FF2B5EF4-FFF2-40B4-BE49-F238E27FC236}">
                <a16:creationId xmlns:a16="http://schemas.microsoft.com/office/drawing/2014/main" id="{18B5AD6D-EDDB-7341-8A6B-E6AE3BA27433}"/>
              </a:ext>
            </a:extLst>
          </p:cNvPr>
          <p:cNvSpPr>
            <a:spLocks noGrp="1"/>
          </p:cNvSpPr>
          <p:nvPr>
            <p:ph type="title"/>
          </p:nvPr>
        </p:nvSpPr>
        <p:spPr>
          <a:xfrm>
            <a:off x="838200" y="365125"/>
            <a:ext cx="10515600" cy="1325563"/>
          </a:xfrm>
        </p:spPr>
        <p:txBody>
          <a:bodyPr/>
          <a:lstStyle/>
          <a:p>
            <a:r>
              <a:rPr lang="da-DK">
                <a:latin typeface="Arial" panose="020B0604020202020204" pitchFamily="34" charset="0"/>
                <a:cs typeface="Arial" panose="020B0604020202020204" pitchFamily="34" charset="0"/>
              </a:rPr>
              <a:t>Chatbot Dagen 2023</a:t>
            </a:r>
          </a:p>
        </p:txBody>
      </p:sp>
    </p:spTree>
    <p:extLst>
      <p:ext uri="{BB962C8B-B14F-4D97-AF65-F5344CB8AC3E}">
        <p14:creationId xmlns:p14="http://schemas.microsoft.com/office/powerpoint/2010/main" val="2046988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EE13479-C75E-E6B7-2328-4987115E6FCE}"/>
              </a:ext>
            </a:extLst>
          </p:cNvPr>
          <p:cNvSpPr>
            <a:spLocks noGrp="1"/>
          </p:cNvSpPr>
          <p:nvPr>
            <p:ph type="title"/>
          </p:nvPr>
        </p:nvSpPr>
        <p:spPr>
          <a:xfrm>
            <a:off x="838200" y="365125"/>
            <a:ext cx="10515600" cy="1325563"/>
          </a:xfrm>
        </p:spPr>
        <p:txBody>
          <a:bodyPr/>
          <a:lstStyle/>
          <a:p>
            <a:r>
              <a:rPr lang="da-DK">
                <a:latin typeface="Arial" panose="020B0604020202020204" pitchFamily="34" charset="0"/>
                <a:cs typeface="Arial" panose="020B0604020202020204" pitchFamily="34" charset="0"/>
              </a:rPr>
              <a:t>Chatbot Dagen 2023</a:t>
            </a:r>
          </a:p>
        </p:txBody>
      </p:sp>
      <p:pic>
        <p:nvPicPr>
          <p:cNvPr id="3" name="Billede 2">
            <a:extLst>
              <a:ext uri="{FF2B5EF4-FFF2-40B4-BE49-F238E27FC236}">
                <a16:creationId xmlns:a16="http://schemas.microsoft.com/office/drawing/2014/main" id="{A985685E-DD91-D5E6-339B-CF7BAF50B2DF}"/>
              </a:ext>
            </a:extLst>
          </p:cNvPr>
          <p:cNvPicPr>
            <a:picLocks noChangeAspect="1"/>
          </p:cNvPicPr>
          <p:nvPr/>
        </p:nvPicPr>
        <p:blipFill>
          <a:blip r:embed="rId2"/>
          <a:stretch>
            <a:fillRect/>
          </a:stretch>
        </p:blipFill>
        <p:spPr>
          <a:xfrm>
            <a:off x="987231" y="2127583"/>
            <a:ext cx="10112220" cy="2745205"/>
          </a:xfrm>
          <a:prstGeom prst="rect">
            <a:avLst/>
          </a:prstGeom>
        </p:spPr>
      </p:pic>
    </p:spTree>
    <p:extLst>
      <p:ext uri="{BB962C8B-B14F-4D97-AF65-F5344CB8AC3E}">
        <p14:creationId xmlns:p14="http://schemas.microsoft.com/office/powerpoint/2010/main" val="41057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446A249A-B06C-26B0-7CF9-BEE12503090C}"/>
              </a:ext>
            </a:extLst>
          </p:cNvPr>
          <p:cNvSpPr txBox="1"/>
          <p:nvPr/>
        </p:nvSpPr>
        <p:spPr>
          <a:xfrm>
            <a:off x="838200" y="2168241"/>
            <a:ext cx="6093994" cy="1477328"/>
          </a:xfrm>
          <a:prstGeom prst="rect">
            <a:avLst/>
          </a:prstGeom>
          <a:noFill/>
        </p:spPr>
        <p:txBody>
          <a:bodyPr wrap="square">
            <a:spAutoFit/>
          </a:bodyPr>
          <a:lstStyle/>
          <a:p>
            <a:r>
              <a:rPr lang="da-DK">
                <a:latin typeface="Arial" panose="020B0604020202020204" pitchFamily="34" charset="0"/>
                <a:cs typeface="Arial" panose="020B0604020202020204" pitchFamily="34" charset="0"/>
              </a:rPr>
              <a:t>”Jeg synes vi skulle have haft lidt mere tid til at </a:t>
            </a:r>
            <a:r>
              <a:rPr lang="da-DK" err="1">
                <a:latin typeface="Arial" panose="020B0604020202020204" pitchFamily="34" charset="0"/>
                <a:cs typeface="Arial" panose="020B0604020202020204" pitchFamily="34" charset="0"/>
              </a:rPr>
              <a:t>at</a:t>
            </a:r>
            <a:r>
              <a:rPr lang="da-DK">
                <a:latin typeface="Arial" panose="020B0604020202020204" pitchFamily="34" charset="0"/>
                <a:cs typeface="Arial" panose="020B0604020202020204" pitchFamily="34" charset="0"/>
              </a:rPr>
              <a:t> snakke ideer og snakke mere Muni samarbejde på tværs af kommunerne. For mig lød det som om at mange følte sig nye på området og ikke helt viste hvordan opgaven skulle gribes an.”</a:t>
            </a:r>
          </a:p>
        </p:txBody>
      </p:sp>
      <p:sp>
        <p:nvSpPr>
          <p:cNvPr id="6" name="Titel 1">
            <a:extLst>
              <a:ext uri="{FF2B5EF4-FFF2-40B4-BE49-F238E27FC236}">
                <a16:creationId xmlns:a16="http://schemas.microsoft.com/office/drawing/2014/main" id="{640C9169-D02A-9E9D-028B-B005D8B71D78}"/>
              </a:ext>
            </a:extLst>
          </p:cNvPr>
          <p:cNvSpPr>
            <a:spLocks noGrp="1"/>
          </p:cNvSpPr>
          <p:nvPr>
            <p:ph type="title"/>
          </p:nvPr>
        </p:nvSpPr>
        <p:spPr>
          <a:xfrm>
            <a:off x="838200" y="365125"/>
            <a:ext cx="10515600" cy="1325563"/>
          </a:xfrm>
        </p:spPr>
        <p:txBody>
          <a:bodyPr/>
          <a:lstStyle/>
          <a:p>
            <a:r>
              <a:rPr lang="da-DK">
                <a:latin typeface="Arial" panose="020B0604020202020204" pitchFamily="34" charset="0"/>
                <a:cs typeface="Arial" panose="020B0604020202020204" pitchFamily="34" charset="0"/>
              </a:rPr>
              <a:t>Chatbot Dagen 2023</a:t>
            </a:r>
          </a:p>
        </p:txBody>
      </p:sp>
      <p:sp>
        <p:nvSpPr>
          <p:cNvPr id="8" name="Tekstfelt 7">
            <a:extLst>
              <a:ext uri="{FF2B5EF4-FFF2-40B4-BE49-F238E27FC236}">
                <a16:creationId xmlns:a16="http://schemas.microsoft.com/office/drawing/2014/main" id="{7D5E9F1E-B207-CB58-F168-910041E1DD36}"/>
              </a:ext>
            </a:extLst>
          </p:cNvPr>
          <p:cNvSpPr txBox="1"/>
          <p:nvPr/>
        </p:nvSpPr>
        <p:spPr>
          <a:xfrm>
            <a:off x="5718008" y="5494778"/>
            <a:ext cx="6093994" cy="646331"/>
          </a:xfrm>
          <a:prstGeom prst="rect">
            <a:avLst/>
          </a:prstGeom>
          <a:noFill/>
        </p:spPr>
        <p:txBody>
          <a:bodyPr wrap="square">
            <a:spAutoFit/>
          </a:bodyPr>
          <a:lstStyle/>
          <a:p>
            <a:r>
              <a:rPr lang="da-DK">
                <a:latin typeface="Arial" panose="020B0604020202020204" pitchFamily="34" charset="0"/>
                <a:cs typeface="Arial" panose="020B0604020202020204" pitchFamily="34" charset="0"/>
              </a:rPr>
              <a:t>”Vildt spændende oplæg - omend det var på et lidt højere niveau end </a:t>
            </a:r>
            <a:r>
              <a:rPr lang="da-DK" err="1">
                <a:latin typeface="Arial" panose="020B0604020202020204" pitchFamily="34" charset="0"/>
                <a:cs typeface="Arial" panose="020B0604020202020204" pitchFamily="34" charset="0"/>
              </a:rPr>
              <a:t>chatbotten</a:t>
            </a:r>
            <a:r>
              <a:rPr lang="da-DK">
                <a:latin typeface="Arial" panose="020B0604020202020204" pitchFamily="34" charset="0"/>
                <a:cs typeface="Arial" panose="020B0604020202020204" pitchFamily="34" charset="0"/>
              </a:rPr>
              <a:t>.” </a:t>
            </a:r>
          </a:p>
        </p:txBody>
      </p:sp>
      <p:sp>
        <p:nvSpPr>
          <p:cNvPr id="10" name="Tekstfelt 9">
            <a:extLst>
              <a:ext uri="{FF2B5EF4-FFF2-40B4-BE49-F238E27FC236}">
                <a16:creationId xmlns:a16="http://schemas.microsoft.com/office/drawing/2014/main" id="{0E944708-9FC0-B28B-916B-D1766EC2D333}"/>
              </a:ext>
            </a:extLst>
          </p:cNvPr>
          <p:cNvSpPr txBox="1"/>
          <p:nvPr/>
        </p:nvSpPr>
        <p:spPr>
          <a:xfrm>
            <a:off x="7630026" y="2416132"/>
            <a:ext cx="4738438" cy="369332"/>
          </a:xfrm>
          <a:prstGeom prst="rect">
            <a:avLst/>
          </a:prstGeom>
          <a:noFill/>
        </p:spPr>
        <p:txBody>
          <a:bodyPr wrap="square">
            <a:spAutoFit/>
          </a:bodyPr>
          <a:lstStyle/>
          <a:p>
            <a:r>
              <a:rPr lang="da-DK">
                <a:latin typeface="Arial" panose="020B0604020202020204" pitchFamily="34" charset="0"/>
                <a:cs typeface="Arial" panose="020B0604020202020204" pitchFamily="34" charset="0"/>
              </a:rPr>
              <a:t>”skønt med oplæg fra "ikke-kommunale”</a:t>
            </a:r>
          </a:p>
        </p:txBody>
      </p:sp>
      <p:sp>
        <p:nvSpPr>
          <p:cNvPr id="12" name="Tekstfelt 11">
            <a:extLst>
              <a:ext uri="{FF2B5EF4-FFF2-40B4-BE49-F238E27FC236}">
                <a16:creationId xmlns:a16="http://schemas.microsoft.com/office/drawing/2014/main" id="{02753772-98D9-7CAF-A0BE-04F973F1972A}"/>
              </a:ext>
            </a:extLst>
          </p:cNvPr>
          <p:cNvSpPr txBox="1"/>
          <p:nvPr/>
        </p:nvSpPr>
        <p:spPr>
          <a:xfrm>
            <a:off x="713874" y="4485724"/>
            <a:ext cx="4724400" cy="646331"/>
          </a:xfrm>
          <a:prstGeom prst="rect">
            <a:avLst/>
          </a:prstGeom>
          <a:noFill/>
        </p:spPr>
        <p:txBody>
          <a:bodyPr wrap="square">
            <a:spAutoFit/>
          </a:bodyPr>
          <a:lstStyle/>
          <a:p>
            <a:r>
              <a:rPr lang="da-DK">
                <a:latin typeface="Arial" panose="020B0604020202020204" pitchFamily="34" charset="0"/>
                <a:cs typeface="Arial" panose="020B0604020202020204" pitchFamily="34" charset="0"/>
              </a:rPr>
              <a:t>”Skønt at møde oplægsholdere der virkelig er passionerede for det de formidler.” </a:t>
            </a:r>
          </a:p>
        </p:txBody>
      </p:sp>
      <p:sp>
        <p:nvSpPr>
          <p:cNvPr id="14" name="Tekstfelt 13">
            <a:extLst>
              <a:ext uri="{FF2B5EF4-FFF2-40B4-BE49-F238E27FC236}">
                <a16:creationId xmlns:a16="http://schemas.microsoft.com/office/drawing/2014/main" id="{047D4463-B24F-724C-0C2B-1F086816DDDC}"/>
              </a:ext>
            </a:extLst>
          </p:cNvPr>
          <p:cNvSpPr txBox="1"/>
          <p:nvPr/>
        </p:nvSpPr>
        <p:spPr>
          <a:xfrm>
            <a:off x="6427871" y="3846004"/>
            <a:ext cx="5050255" cy="923330"/>
          </a:xfrm>
          <a:prstGeom prst="rect">
            <a:avLst/>
          </a:prstGeom>
          <a:noFill/>
        </p:spPr>
        <p:txBody>
          <a:bodyPr wrap="square">
            <a:spAutoFit/>
          </a:bodyPr>
          <a:lstStyle/>
          <a:p>
            <a:r>
              <a:rPr lang="da-DK">
                <a:latin typeface="Arial" panose="020B0604020202020204" pitchFamily="34" charset="0"/>
                <a:cs typeface="Arial" panose="020B0604020202020204" pitchFamily="34" charset="0"/>
              </a:rPr>
              <a:t>”Tror der mangler en afklaring om roller. Mange ledere/</a:t>
            </a:r>
            <a:r>
              <a:rPr lang="da-DK" err="1">
                <a:latin typeface="Arial" panose="020B0604020202020204" pitchFamily="34" charset="0"/>
                <a:cs typeface="Arial" panose="020B0604020202020204" pitchFamily="34" charset="0"/>
              </a:rPr>
              <a:t>chefere</a:t>
            </a:r>
            <a:r>
              <a:rPr lang="da-DK">
                <a:latin typeface="Arial" panose="020B0604020202020204" pitchFamily="34" charset="0"/>
                <a:cs typeface="Arial" panose="020B0604020202020204" pitchFamily="34" charset="0"/>
              </a:rPr>
              <a:t> er også superbrugere, da det er dem der skal formidle ude i organisationen”</a:t>
            </a:r>
          </a:p>
        </p:txBody>
      </p:sp>
    </p:spTree>
    <p:extLst>
      <p:ext uri="{BB962C8B-B14F-4D97-AF65-F5344CB8AC3E}">
        <p14:creationId xmlns:p14="http://schemas.microsoft.com/office/powerpoint/2010/main" val="3877577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77C9E-B10B-F72A-C96A-C109DDCD49DD}"/>
              </a:ext>
            </a:extLst>
          </p:cNvPr>
          <p:cNvSpPr>
            <a:spLocks noGrp="1"/>
          </p:cNvSpPr>
          <p:nvPr>
            <p:ph type="title"/>
          </p:nvPr>
        </p:nvSpPr>
        <p:spPr/>
        <p:txBody>
          <a:bodyPr/>
          <a:lstStyle/>
          <a:p>
            <a:r>
              <a:rPr lang="da-DK">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BC44CA8E-4BA9-DFE4-082D-002004E40D5A}"/>
              </a:ext>
            </a:extLst>
          </p:cNvPr>
          <p:cNvSpPr>
            <a:spLocks noGrp="1"/>
          </p:cNvSpPr>
          <p:nvPr>
            <p:ph idx="1"/>
          </p:nvPr>
        </p:nvSpPr>
        <p:spPr>
          <a:xfrm>
            <a:off x="838200" y="2307782"/>
            <a:ext cx="4597866" cy="3377922"/>
          </a:xfrm>
        </p:spPr>
        <p:txBody>
          <a:bodyPr/>
          <a:lstStyle/>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Performance Status &amp; Udviklingsprojekter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Kommunikation status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b="1">
                <a:solidFill>
                  <a:srgbClr val="00B0F0"/>
                </a:solidFill>
                <a:effectLst/>
                <a:latin typeface="Arial" panose="020B0604020202020204" pitchFamily="34" charset="0"/>
                <a:ea typeface="Calibri" panose="020F0502020204030204" pitchFamily="34" charset="0"/>
                <a:cs typeface="Arial" panose="020B0604020202020204" pitchFamily="34" charset="0"/>
              </a:rPr>
              <a:t>Chatbot budget</a:t>
            </a:r>
            <a:endParaRPr lang="da-DK" b="1">
              <a:solidFill>
                <a:srgbClr val="00B0F0"/>
              </a:solidFill>
            </a:endParaRPr>
          </a:p>
        </p:txBody>
      </p:sp>
      <p:pic>
        <p:nvPicPr>
          <p:cNvPr id="4" name="Billede 3">
            <a:extLst>
              <a:ext uri="{FF2B5EF4-FFF2-40B4-BE49-F238E27FC236}">
                <a16:creationId xmlns:a16="http://schemas.microsoft.com/office/drawing/2014/main" id="{82BC211F-502F-B61E-F4F6-5A6A9BAB5131}"/>
              </a:ext>
            </a:extLst>
          </p:cNvPr>
          <p:cNvPicPr>
            <a:picLocks noChangeAspect="1"/>
          </p:cNvPicPr>
          <p:nvPr/>
        </p:nvPicPr>
        <p:blipFill rotWithShape="1">
          <a:blip r:embed="rId2">
            <a:extLst>
              <a:ext uri="{28A0092B-C50C-407E-A947-70E740481C1C}">
                <a14:useLocalDpi xmlns:a14="http://schemas.microsoft.com/office/drawing/2010/main" val="0"/>
              </a:ext>
            </a:extLst>
          </a:blip>
          <a:srcRect l="30766" r="27933"/>
          <a:stretch/>
        </p:blipFill>
        <p:spPr>
          <a:xfrm>
            <a:off x="6481172" y="365125"/>
            <a:ext cx="4872628" cy="5539314"/>
          </a:xfrm>
          <a:prstGeom prst="rect">
            <a:avLst/>
          </a:prstGeom>
        </p:spPr>
      </p:pic>
    </p:spTree>
    <p:extLst>
      <p:ext uri="{BB962C8B-B14F-4D97-AF65-F5344CB8AC3E}">
        <p14:creationId xmlns:p14="http://schemas.microsoft.com/office/powerpoint/2010/main" val="21152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C37D9A96-DB80-7CC2-A88C-4C045388F1DB}"/>
              </a:ext>
            </a:extLst>
          </p:cNvPr>
          <p:cNvSpPr txBox="1"/>
          <p:nvPr/>
        </p:nvSpPr>
        <p:spPr>
          <a:xfrm>
            <a:off x="201336" y="167780"/>
            <a:ext cx="5578679" cy="523220"/>
          </a:xfrm>
          <a:prstGeom prst="rect">
            <a:avLst/>
          </a:prstGeom>
          <a:noFill/>
        </p:spPr>
        <p:txBody>
          <a:bodyPr wrap="square" rtlCol="0">
            <a:spAutoFit/>
          </a:bodyPr>
          <a:lstStyle/>
          <a:p>
            <a:r>
              <a:rPr lang="da-DK" sz="2800" b="1"/>
              <a:t>Budget 2024_DDH Chatbot</a:t>
            </a:r>
          </a:p>
        </p:txBody>
      </p:sp>
      <p:sp>
        <p:nvSpPr>
          <p:cNvPr id="4" name="Tekstfelt 3">
            <a:extLst>
              <a:ext uri="{FF2B5EF4-FFF2-40B4-BE49-F238E27FC236}">
                <a16:creationId xmlns:a16="http://schemas.microsoft.com/office/drawing/2014/main" id="{C90D89D8-1689-CD4C-D062-266F5756E18F}"/>
              </a:ext>
            </a:extLst>
          </p:cNvPr>
          <p:cNvSpPr txBox="1"/>
          <p:nvPr/>
        </p:nvSpPr>
        <p:spPr>
          <a:xfrm>
            <a:off x="7617201" y="2681731"/>
            <a:ext cx="3976381" cy="830997"/>
          </a:xfrm>
          <a:prstGeom prst="rect">
            <a:avLst/>
          </a:prstGeom>
          <a:noFill/>
          <a:ln w="38100">
            <a:solidFill>
              <a:schemeClr val="tx1"/>
            </a:solidFill>
          </a:ln>
        </p:spPr>
        <p:txBody>
          <a:bodyPr wrap="square" rtlCol="0">
            <a:spAutoFit/>
          </a:bodyPr>
          <a:lstStyle/>
          <a:p>
            <a:r>
              <a:rPr lang="da-DK" sz="1600"/>
              <a:t>Vi forventer at skulle bruge ekstra kræfter til at bygge i VOICE. Udgiften  er estimeret til en studentermedhjælp/projektansættelse</a:t>
            </a:r>
          </a:p>
        </p:txBody>
      </p:sp>
      <p:sp>
        <p:nvSpPr>
          <p:cNvPr id="5" name="Tekstfelt 4">
            <a:extLst>
              <a:ext uri="{FF2B5EF4-FFF2-40B4-BE49-F238E27FC236}">
                <a16:creationId xmlns:a16="http://schemas.microsoft.com/office/drawing/2014/main" id="{7EF17D7D-BF43-D257-EF5F-FF7F4C95E242}"/>
              </a:ext>
            </a:extLst>
          </p:cNvPr>
          <p:cNvSpPr txBox="1"/>
          <p:nvPr/>
        </p:nvSpPr>
        <p:spPr>
          <a:xfrm>
            <a:off x="7617200" y="3711185"/>
            <a:ext cx="3976381" cy="830997"/>
          </a:xfrm>
          <a:prstGeom prst="rect">
            <a:avLst/>
          </a:prstGeom>
          <a:noFill/>
          <a:ln w="38100">
            <a:solidFill>
              <a:schemeClr val="tx1"/>
            </a:solidFill>
          </a:ln>
        </p:spPr>
        <p:txBody>
          <a:bodyPr wrap="square" rtlCol="0">
            <a:spAutoFit/>
          </a:bodyPr>
          <a:lstStyle/>
          <a:p>
            <a:r>
              <a:rPr lang="da-DK" sz="1600"/>
              <a:t>Vi forudser at der kan komme ekstra udgifter til at få yderligere funktionalitet til VOICE tilføjet/justeret.</a:t>
            </a:r>
          </a:p>
        </p:txBody>
      </p:sp>
      <p:sp>
        <p:nvSpPr>
          <p:cNvPr id="6" name="Tekstfelt 5">
            <a:extLst>
              <a:ext uri="{FF2B5EF4-FFF2-40B4-BE49-F238E27FC236}">
                <a16:creationId xmlns:a16="http://schemas.microsoft.com/office/drawing/2014/main" id="{B436E64C-CD33-FC48-33B0-521D2E37AB06}"/>
              </a:ext>
            </a:extLst>
          </p:cNvPr>
          <p:cNvSpPr txBox="1"/>
          <p:nvPr/>
        </p:nvSpPr>
        <p:spPr>
          <a:xfrm>
            <a:off x="7617200" y="4740639"/>
            <a:ext cx="3976381" cy="1323439"/>
          </a:xfrm>
          <a:prstGeom prst="rect">
            <a:avLst/>
          </a:prstGeom>
          <a:noFill/>
          <a:ln w="38100">
            <a:solidFill>
              <a:schemeClr val="tx1"/>
            </a:solidFill>
          </a:ln>
        </p:spPr>
        <p:txBody>
          <a:bodyPr wrap="square" rtlCol="0">
            <a:spAutoFit/>
          </a:bodyPr>
          <a:lstStyle/>
          <a:p>
            <a:r>
              <a:rPr lang="da-DK" sz="1600"/>
              <a:t>Driftsudgifterne bliver større end oprindelig estimeret. Det skyldes bl.a. at vi pga. GDPR har være nødt til at entrere med en europæisk aktør (Vier.ai) i stedet for IBM’s sædvanlige underleverandør (twilio.com).</a:t>
            </a:r>
          </a:p>
        </p:txBody>
      </p:sp>
      <p:sp>
        <p:nvSpPr>
          <p:cNvPr id="7" name="Pil: højre 6">
            <a:extLst>
              <a:ext uri="{FF2B5EF4-FFF2-40B4-BE49-F238E27FC236}">
                <a16:creationId xmlns:a16="http://schemas.microsoft.com/office/drawing/2014/main" id="{0801019C-1496-85A5-79BD-40A762D1C44E}"/>
              </a:ext>
            </a:extLst>
          </p:cNvPr>
          <p:cNvSpPr/>
          <p:nvPr/>
        </p:nvSpPr>
        <p:spPr>
          <a:xfrm>
            <a:off x="6669248" y="3330429"/>
            <a:ext cx="872455" cy="98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l: højre 7">
            <a:extLst>
              <a:ext uri="{FF2B5EF4-FFF2-40B4-BE49-F238E27FC236}">
                <a16:creationId xmlns:a16="http://schemas.microsoft.com/office/drawing/2014/main" id="{A0E1BB60-5608-EE5E-7898-E50F599D5D3B}"/>
              </a:ext>
            </a:extLst>
          </p:cNvPr>
          <p:cNvSpPr/>
          <p:nvPr/>
        </p:nvSpPr>
        <p:spPr>
          <a:xfrm>
            <a:off x="6639886" y="4212671"/>
            <a:ext cx="872455" cy="98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il: højre 8">
            <a:extLst>
              <a:ext uri="{FF2B5EF4-FFF2-40B4-BE49-F238E27FC236}">
                <a16:creationId xmlns:a16="http://schemas.microsoft.com/office/drawing/2014/main" id="{5175AAD5-F59E-A747-EBB1-CED9BFCB3F21}"/>
              </a:ext>
            </a:extLst>
          </p:cNvPr>
          <p:cNvSpPr/>
          <p:nvPr/>
        </p:nvSpPr>
        <p:spPr>
          <a:xfrm rot="1415111">
            <a:off x="6610583" y="4691353"/>
            <a:ext cx="872455" cy="98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a:extLst>
              <a:ext uri="{FF2B5EF4-FFF2-40B4-BE49-F238E27FC236}">
                <a16:creationId xmlns:a16="http://schemas.microsoft.com/office/drawing/2014/main" id="{122E00F4-927E-B55C-AB52-697F79A3B316}"/>
              </a:ext>
            </a:extLst>
          </p:cNvPr>
          <p:cNvPicPr>
            <a:picLocks noChangeAspect="1"/>
          </p:cNvPicPr>
          <p:nvPr/>
        </p:nvPicPr>
        <p:blipFill>
          <a:blip r:embed="rId2"/>
          <a:stretch>
            <a:fillRect/>
          </a:stretch>
        </p:blipFill>
        <p:spPr>
          <a:xfrm>
            <a:off x="30213" y="1566844"/>
            <a:ext cx="6609673" cy="3724312"/>
          </a:xfrm>
          <a:prstGeom prst="rect">
            <a:avLst/>
          </a:prstGeom>
        </p:spPr>
      </p:pic>
    </p:spTree>
    <p:extLst>
      <p:ext uri="{BB962C8B-B14F-4D97-AF65-F5344CB8AC3E}">
        <p14:creationId xmlns:p14="http://schemas.microsoft.com/office/powerpoint/2010/main" val="3405594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5F9997A-2AA5-41DA-A435-23DFF6B1A923}"/>
              </a:ext>
            </a:extLst>
          </p:cNvPr>
          <p:cNvSpPr txBox="1"/>
          <p:nvPr/>
        </p:nvSpPr>
        <p:spPr>
          <a:xfrm>
            <a:off x="6457409" y="1798814"/>
            <a:ext cx="4155311" cy="646331"/>
          </a:xfrm>
          <a:prstGeom prst="rect">
            <a:avLst/>
          </a:prstGeom>
          <a:noFill/>
        </p:spPr>
        <p:txBody>
          <a:bodyPr wrap="square" rtlCol="0">
            <a:spAutoFit/>
          </a:bodyPr>
          <a:lstStyle/>
          <a:p>
            <a:r>
              <a:rPr lang="da-DK" b="1"/>
              <a:t>Top 5 Kommuner: Samtale per Indbygger</a:t>
            </a:r>
          </a:p>
          <a:p>
            <a:r>
              <a:rPr lang="da-DK"/>
              <a:t>(Januar-April 2023)</a:t>
            </a:r>
          </a:p>
        </p:txBody>
      </p:sp>
      <p:sp>
        <p:nvSpPr>
          <p:cNvPr id="10" name="Tekstfelt 9">
            <a:extLst>
              <a:ext uri="{FF2B5EF4-FFF2-40B4-BE49-F238E27FC236}">
                <a16:creationId xmlns:a16="http://schemas.microsoft.com/office/drawing/2014/main" id="{34377E2A-4BBB-4665-A091-E31EF4C8B1B2}"/>
              </a:ext>
            </a:extLst>
          </p:cNvPr>
          <p:cNvSpPr txBox="1"/>
          <p:nvPr/>
        </p:nvSpPr>
        <p:spPr>
          <a:xfrm>
            <a:off x="7129965" y="3013509"/>
            <a:ext cx="3495554" cy="369332"/>
          </a:xfrm>
          <a:prstGeom prst="rect">
            <a:avLst/>
          </a:prstGeom>
          <a:noFill/>
        </p:spPr>
        <p:txBody>
          <a:bodyPr wrap="square" rtlCol="0">
            <a:spAutoFit/>
          </a:bodyPr>
          <a:lstStyle/>
          <a:p>
            <a:r>
              <a:rPr lang="da-DK"/>
              <a:t>Brønderslev</a:t>
            </a:r>
          </a:p>
        </p:txBody>
      </p:sp>
      <p:sp>
        <p:nvSpPr>
          <p:cNvPr id="13" name="Tekstfelt 12">
            <a:extLst>
              <a:ext uri="{FF2B5EF4-FFF2-40B4-BE49-F238E27FC236}">
                <a16:creationId xmlns:a16="http://schemas.microsoft.com/office/drawing/2014/main" id="{978BC41A-1AEA-4586-9CF3-85C5C48C868D}"/>
              </a:ext>
            </a:extLst>
          </p:cNvPr>
          <p:cNvSpPr txBox="1"/>
          <p:nvPr/>
        </p:nvSpPr>
        <p:spPr>
          <a:xfrm>
            <a:off x="7136537" y="3606573"/>
            <a:ext cx="3495554" cy="369332"/>
          </a:xfrm>
          <a:prstGeom prst="rect">
            <a:avLst/>
          </a:prstGeom>
          <a:noFill/>
        </p:spPr>
        <p:txBody>
          <a:bodyPr wrap="square" rtlCol="0">
            <a:spAutoFit/>
          </a:bodyPr>
          <a:lstStyle/>
          <a:p>
            <a:r>
              <a:rPr lang="da-DK"/>
              <a:t>Norddjurs</a:t>
            </a:r>
          </a:p>
        </p:txBody>
      </p:sp>
      <p:sp>
        <p:nvSpPr>
          <p:cNvPr id="14" name="Tekstfelt 13">
            <a:extLst>
              <a:ext uri="{FF2B5EF4-FFF2-40B4-BE49-F238E27FC236}">
                <a16:creationId xmlns:a16="http://schemas.microsoft.com/office/drawing/2014/main" id="{5B3E7FED-B39A-4751-85E0-E5CC80BE04D8}"/>
              </a:ext>
            </a:extLst>
          </p:cNvPr>
          <p:cNvSpPr txBox="1"/>
          <p:nvPr/>
        </p:nvSpPr>
        <p:spPr>
          <a:xfrm>
            <a:off x="7136537" y="4681855"/>
            <a:ext cx="3495554" cy="369332"/>
          </a:xfrm>
          <a:prstGeom prst="rect">
            <a:avLst/>
          </a:prstGeom>
          <a:noFill/>
        </p:spPr>
        <p:txBody>
          <a:bodyPr wrap="square" rtlCol="0">
            <a:spAutoFit/>
          </a:bodyPr>
          <a:lstStyle/>
          <a:p>
            <a:r>
              <a:rPr lang="da-DK"/>
              <a:t>Morsø</a:t>
            </a:r>
          </a:p>
        </p:txBody>
      </p:sp>
      <p:sp>
        <p:nvSpPr>
          <p:cNvPr id="15" name="Tekstfelt 14">
            <a:extLst>
              <a:ext uri="{FF2B5EF4-FFF2-40B4-BE49-F238E27FC236}">
                <a16:creationId xmlns:a16="http://schemas.microsoft.com/office/drawing/2014/main" id="{5FA59E40-4087-43B2-BACC-0782BB641CF8}"/>
              </a:ext>
            </a:extLst>
          </p:cNvPr>
          <p:cNvSpPr txBox="1"/>
          <p:nvPr/>
        </p:nvSpPr>
        <p:spPr>
          <a:xfrm>
            <a:off x="7136537" y="4150226"/>
            <a:ext cx="3495554" cy="369332"/>
          </a:xfrm>
          <a:prstGeom prst="rect">
            <a:avLst/>
          </a:prstGeom>
          <a:noFill/>
        </p:spPr>
        <p:txBody>
          <a:bodyPr wrap="square" rtlCol="0">
            <a:spAutoFit/>
          </a:bodyPr>
          <a:lstStyle/>
          <a:p>
            <a:r>
              <a:rPr lang="da-DK"/>
              <a:t>Fredensborg</a:t>
            </a:r>
          </a:p>
        </p:txBody>
      </p:sp>
      <p:sp>
        <p:nvSpPr>
          <p:cNvPr id="16" name="Tekstfelt 15">
            <a:extLst>
              <a:ext uri="{FF2B5EF4-FFF2-40B4-BE49-F238E27FC236}">
                <a16:creationId xmlns:a16="http://schemas.microsoft.com/office/drawing/2014/main" id="{8E64E250-DC2D-42CF-A488-C457BBD9C4FB}"/>
              </a:ext>
            </a:extLst>
          </p:cNvPr>
          <p:cNvSpPr txBox="1"/>
          <p:nvPr/>
        </p:nvSpPr>
        <p:spPr>
          <a:xfrm>
            <a:off x="7129964" y="5177060"/>
            <a:ext cx="3495554" cy="369332"/>
          </a:xfrm>
          <a:prstGeom prst="rect">
            <a:avLst/>
          </a:prstGeom>
          <a:noFill/>
        </p:spPr>
        <p:txBody>
          <a:bodyPr wrap="square" rtlCol="0">
            <a:spAutoFit/>
          </a:bodyPr>
          <a:lstStyle/>
          <a:p>
            <a:r>
              <a:rPr lang="da-DK"/>
              <a:t>Hjørring</a:t>
            </a:r>
          </a:p>
        </p:txBody>
      </p:sp>
      <p:sp>
        <p:nvSpPr>
          <p:cNvPr id="17" name="Ellipse 16">
            <a:extLst>
              <a:ext uri="{FF2B5EF4-FFF2-40B4-BE49-F238E27FC236}">
                <a16:creationId xmlns:a16="http://schemas.microsoft.com/office/drawing/2014/main" id="{00948451-54A2-4F11-9465-5CFEB1A4B15E}"/>
              </a:ext>
            </a:extLst>
          </p:cNvPr>
          <p:cNvSpPr/>
          <p:nvPr/>
        </p:nvSpPr>
        <p:spPr>
          <a:xfrm>
            <a:off x="6574380" y="3022841"/>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a:t>1</a:t>
            </a:r>
          </a:p>
        </p:txBody>
      </p:sp>
      <p:sp>
        <p:nvSpPr>
          <p:cNvPr id="18" name="Ellipse 17">
            <a:extLst>
              <a:ext uri="{FF2B5EF4-FFF2-40B4-BE49-F238E27FC236}">
                <a16:creationId xmlns:a16="http://schemas.microsoft.com/office/drawing/2014/main" id="{184EA0A4-3991-4CC3-A3D3-0D7DA277B18A}"/>
              </a:ext>
            </a:extLst>
          </p:cNvPr>
          <p:cNvSpPr/>
          <p:nvPr/>
        </p:nvSpPr>
        <p:spPr>
          <a:xfrm>
            <a:off x="6580952" y="3566740"/>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a:t>2</a:t>
            </a:r>
          </a:p>
        </p:txBody>
      </p:sp>
      <p:sp>
        <p:nvSpPr>
          <p:cNvPr id="19" name="Ellipse 18">
            <a:extLst>
              <a:ext uri="{FF2B5EF4-FFF2-40B4-BE49-F238E27FC236}">
                <a16:creationId xmlns:a16="http://schemas.microsoft.com/office/drawing/2014/main" id="{54015C50-9842-4F52-85D8-D3866DD6BAC5}"/>
              </a:ext>
            </a:extLst>
          </p:cNvPr>
          <p:cNvSpPr/>
          <p:nvPr/>
        </p:nvSpPr>
        <p:spPr>
          <a:xfrm>
            <a:off x="6580952" y="4139672"/>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a:t>3</a:t>
            </a:r>
          </a:p>
        </p:txBody>
      </p:sp>
      <p:sp>
        <p:nvSpPr>
          <p:cNvPr id="20" name="Ellipse 19">
            <a:extLst>
              <a:ext uri="{FF2B5EF4-FFF2-40B4-BE49-F238E27FC236}">
                <a16:creationId xmlns:a16="http://schemas.microsoft.com/office/drawing/2014/main" id="{A5E8ED08-F898-4D77-A813-47AE477202EA}"/>
              </a:ext>
            </a:extLst>
          </p:cNvPr>
          <p:cNvSpPr/>
          <p:nvPr/>
        </p:nvSpPr>
        <p:spPr>
          <a:xfrm>
            <a:off x="6580952" y="4660165"/>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a:t>4</a:t>
            </a:r>
          </a:p>
        </p:txBody>
      </p:sp>
      <p:sp>
        <p:nvSpPr>
          <p:cNvPr id="21" name="Ellipse 20">
            <a:extLst>
              <a:ext uri="{FF2B5EF4-FFF2-40B4-BE49-F238E27FC236}">
                <a16:creationId xmlns:a16="http://schemas.microsoft.com/office/drawing/2014/main" id="{61263E6F-F071-4A4A-810D-A94C71A6CF34}"/>
              </a:ext>
            </a:extLst>
          </p:cNvPr>
          <p:cNvSpPr/>
          <p:nvPr/>
        </p:nvSpPr>
        <p:spPr>
          <a:xfrm>
            <a:off x="6574379" y="5211823"/>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a:t>5</a:t>
            </a:r>
          </a:p>
        </p:txBody>
      </p:sp>
      <p:sp>
        <p:nvSpPr>
          <p:cNvPr id="23" name="Tekstfelt 22">
            <a:extLst>
              <a:ext uri="{FF2B5EF4-FFF2-40B4-BE49-F238E27FC236}">
                <a16:creationId xmlns:a16="http://schemas.microsoft.com/office/drawing/2014/main" id="{A258D958-EC90-4664-9996-BA4A7726C961}"/>
              </a:ext>
            </a:extLst>
          </p:cNvPr>
          <p:cNvSpPr txBox="1"/>
          <p:nvPr/>
        </p:nvSpPr>
        <p:spPr>
          <a:xfrm>
            <a:off x="70346" y="6534616"/>
            <a:ext cx="6510606" cy="307777"/>
          </a:xfrm>
          <a:prstGeom prst="rect">
            <a:avLst/>
          </a:prstGeom>
          <a:noFill/>
        </p:spPr>
        <p:txBody>
          <a:bodyPr wrap="square" rtlCol="0">
            <a:spAutoFit/>
          </a:bodyPr>
          <a:lstStyle/>
          <a:p>
            <a:r>
              <a:rPr lang="da-DK" sz="1400">
                <a:latin typeface="Arial" panose="020B0604020202020204" pitchFamily="34" charset="0"/>
                <a:cs typeface="Arial" panose="020B0604020202020204" pitchFamily="34" charset="0"/>
              </a:rPr>
              <a:t>Data fra perioden 1. januar-30. april 2023</a:t>
            </a:r>
          </a:p>
        </p:txBody>
      </p:sp>
      <p:pic>
        <p:nvPicPr>
          <p:cNvPr id="24" name="Billede 23">
            <a:extLst>
              <a:ext uri="{FF2B5EF4-FFF2-40B4-BE49-F238E27FC236}">
                <a16:creationId xmlns:a16="http://schemas.microsoft.com/office/drawing/2014/main" id="{B5297C1E-8136-47BD-8B51-DD595F8DB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9773" l="9704" r="97035">
                        <a14:foregroundMark x1="84367" y1="54545" x2="84367" y2="54545"/>
                        <a14:foregroundMark x1="86253" y1="31818" x2="86253" y2="31818"/>
                        <a14:foregroundMark x1="88410" y1="30682" x2="88410" y2="30682"/>
                        <a14:foregroundMark x1="85445" y1="42045" x2="85445" y2="42045"/>
                        <a14:foregroundMark x1="84636" y1="45455" x2="84636" y2="45455"/>
                        <a14:foregroundMark x1="84636" y1="53409" x2="85445" y2="62500"/>
                        <a14:foregroundMark x1="85984" y1="64773" x2="86253" y2="68182"/>
                        <a14:foregroundMark x1="90027" y1="73864" x2="90027" y2="73864"/>
                        <a14:foregroundMark x1="91375" y1="67045" x2="91375" y2="67045"/>
                        <a14:foregroundMark x1="93261" y1="62500" x2="93261" y2="62500"/>
                        <a14:foregroundMark x1="94070" y1="48864" x2="94070" y2="48864"/>
                        <a14:foregroundMark x1="94070" y1="43182" x2="94070" y2="43182"/>
                        <a14:foregroundMark x1="91644" y1="57955" x2="91644" y2="57955"/>
                        <a14:foregroundMark x1="91644" y1="54545" x2="91644" y2="54545"/>
                        <a14:foregroundMark x1="91375" y1="48864" x2="91375" y2="48864"/>
                        <a14:foregroundMark x1="89757" y1="48864" x2="89757" y2="48864"/>
                        <a14:foregroundMark x1="89757" y1="50000" x2="89757" y2="50000"/>
                        <a14:foregroundMark x1="96765" y1="35227" x2="96765" y2="35227"/>
                        <a14:foregroundMark x1="96765" y1="40909" x2="96765" y2="40909"/>
                        <a14:foregroundMark x1="97035" y1="32955" x2="97035" y2="32955"/>
                        <a14:backgroundMark x1="97035" y1="32955" x2="97035" y2="32955"/>
                        <a14:backgroundMark x1="97574" y1="34091" x2="97574" y2="34091"/>
                        <a14:backgroundMark x1="97844" y1="37500" x2="97844" y2="37500"/>
                        <a14:backgroundMark x1="97844" y1="36364" x2="97844" y2="36364"/>
                      </a14:backgroundRemoval>
                    </a14:imgEffect>
                  </a14:imgLayer>
                </a14:imgProps>
              </a:ext>
            </a:extLst>
          </a:blip>
          <a:stretch>
            <a:fillRect/>
          </a:stretch>
        </p:blipFill>
        <p:spPr>
          <a:xfrm>
            <a:off x="7453246" y="3061363"/>
            <a:ext cx="2351314" cy="557724"/>
          </a:xfrm>
          <a:prstGeom prst="rect">
            <a:avLst/>
          </a:prstGeom>
        </p:spPr>
      </p:pic>
      <p:sp>
        <p:nvSpPr>
          <p:cNvPr id="5" name="Tekstfelt 4">
            <a:extLst>
              <a:ext uri="{FF2B5EF4-FFF2-40B4-BE49-F238E27FC236}">
                <a16:creationId xmlns:a16="http://schemas.microsoft.com/office/drawing/2014/main" id="{8389EB2E-7BE6-4A88-BBDB-F82F911D528A}"/>
              </a:ext>
            </a:extLst>
          </p:cNvPr>
          <p:cNvSpPr txBox="1"/>
          <p:nvPr/>
        </p:nvSpPr>
        <p:spPr>
          <a:xfrm>
            <a:off x="9862674" y="3046743"/>
            <a:ext cx="769417" cy="369332"/>
          </a:xfrm>
          <a:prstGeom prst="rect">
            <a:avLst/>
          </a:prstGeom>
          <a:noFill/>
        </p:spPr>
        <p:txBody>
          <a:bodyPr wrap="square" rtlCol="0">
            <a:spAutoFit/>
          </a:bodyPr>
          <a:lstStyle/>
          <a:p>
            <a:r>
              <a:rPr lang="da-DK"/>
              <a:t>2,80</a:t>
            </a:r>
          </a:p>
        </p:txBody>
      </p:sp>
      <p:pic>
        <p:nvPicPr>
          <p:cNvPr id="25" name="Billede 24">
            <a:extLst>
              <a:ext uri="{FF2B5EF4-FFF2-40B4-BE49-F238E27FC236}">
                <a16:creationId xmlns:a16="http://schemas.microsoft.com/office/drawing/2014/main" id="{45F5872A-8CA9-4C7A-B0FC-8E44A41E21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9773" l="9704" r="97035">
                        <a14:foregroundMark x1="84367" y1="54545" x2="84367" y2="54545"/>
                        <a14:foregroundMark x1="86253" y1="31818" x2="86253" y2="31818"/>
                        <a14:foregroundMark x1="88410" y1="30682" x2="88410" y2="30682"/>
                        <a14:foregroundMark x1="85445" y1="42045" x2="85445" y2="42045"/>
                        <a14:foregroundMark x1="84636" y1="45455" x2="84636" y2="45455"/>
                        <a14:foregroundMark x1="84636" y1="53409" x2="85445" y2="62500"/>
                        <a14:foregroundMark x1="85984" y1="64773" x2="86253" y2="68182"/>
                        <a14:foregroundMark x1="90027" y1="73864" x2="90027" y2="73864"/>
                        <a14:foregroundMark x1="91375" y1="67045" x2="91375" y2="67045"/>
                        <a14:foregroundMark x1="93261" y1="62500" x2="93261" y2="62500"/>
                        <a14:foregroundMark x1="94070" y1="48864" x2="94070" y2="48864"/>
                        <a14:foregroundMark x1="94070" y1="43182" x2="94070" y2="43182"/>
                        <a14:foregroundMark x1="91644" y1="57955" x2="91644" y2="57955"/>
                        <a14:foregroundMark x1="91644" y1="54545" x2="91644" y2="54545"/>
                        <a14:foregroundMark x1="91375" y1="48864" x2="91375" y2="48864"/>
                        <a14:foregroundMark x1="89757" y1="48864" x2="89757" y2="48864"/>
                        <a14:foregroundMark x1="89757" y1="50000" x2="89757" y2="50000"/>
                        <a14:foregroundMark x1="96765" y1="35227" x2="96765" y2="35227"/>
                        <a14:foregroundMark x1="96765" y1="40909" x2="96765" y2="40909"/>
                        <a14:foregroundMark x1="97035" y1="32955" x2="97035" y2="32955"/>
                        <a14:backgroundMark x1="97035" y1="32955" x2="97035" y2="32955"/>
                        <a14:backgroundMark x1="97574" y1="34091" x2="97574" y2="34091"/>
                        <a14:backgroundMark x1="97844" y1="37500" x2="97844" y2="37500"/>
                        <a14:backgroundMark x1="97844" y1="36364" x2="97844" y2="36364"/>
                      </a14:backgroundRemoval>
                    </a14:imgEffect>
                  </a14:imgLayer>
                </a14:imgProps>
              </a:ext>
            </a:extLst>
          </a:blip>
          <a:stretch>
            <a:fillRect/>
          </a:stretch>
        </p:blipFill>
        <p:spPr>
          <a:xfrm>
            <a:off x="7459818" y="3580342"/>
            <a:ext cx="2351314" cy="557724"/>
          </a:xfrm>
          <a:prstGeom prst="rect">
            <a:avLst/>
          </a:prstGeom>
        </p:spPr>
      </p:pic>
      <p:sp>
        <p:nvSpPr>
          <p:cNvPr id="26" name="Tekstfelt 25">
            <a:extLst>
              <a:ext uri="{FF2B5EF4-FFF2-40B4-BE49-F238E27FC236}">
                <a16:creationId xmlns:a16="http://schemas.microsoft.com/office/drawing/2014/main" id="{5499878C-1C09-44DD-B963-ED56CD055925}"/>
              </a:ext>
            </a:extLst>
          </p:cNvPr>
          <p:cNvSpPr txBox="1"/>
          <p:nvPr/>
        </p:nvSpPr>
        <p:spPr>
          <a:xfrm>
            <a:off x="9862674" y="3642832"/>
            <a:ext cx="769417" cy="369332"/>
          </a:xfrm>
          <a:prstGeom prst="rect">
            <a:avLst/>
          </a:prstGeom>
          <a:noFill/>
        </p:spPr>
        <p:txBody>
          <a:bodyPr wrap="square" rtlCol="0">
            <a:spAutoFit/>
          </a:bodyPr>
          <a:lstStyle/>
          <a:p>
            <a:r>
              <a:rPr lang="da-DK"/>
              <a:t>2,55</a:t>
            </a:r>
          </a:p>
        </p:txBody>
      </p:sp>
      <p:pic>
        <p:nvPicPr>
          <p:cNvPr id="27" name="Billede 26">
            <a:extLst>
              <a:ext uri="{FF2B5EF4-FFF2-40B4-BE49-F238E27FC236}">
                <a16:creationId xmlns:a16="http://schemas.microsoft.com/office/drawing/2014/main" id="{32005880-9A77-4C69-8806-E83FCB10C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9773" l="9704" r="97035">
                        <a14:foregroundMark x1="84367" y1="54545" x2="84367" y2="54545"/>
                        <a14:foregroundMark x1="86253" y1="31818" x2="86253" y2="31818"/>
                        <a14:foregroundMark x1="88410" y1="30682" x2="88410" y2="30682"/>
                        <a14:foregroundMark x1="85445" y1="42045" x2="85445" y2="42045"/>
                        <a14:foregroundMark x1="84636" y1="45455" x2="84636" y2="45455"/>
                        <a14:foregroundMark x1="84636" y1="53409" x2="85445" y2="62500"/>
                        <a14:foregroundMark x1="85984" y1="64773" x2="86253" y2="68182"/>
                        <a14:foregroundMark x1="90027" y1="73864" x2="90027" y2="73864"/>
                        <a14:foregroundMark x1="91375" y1="67045" x2="91375" y2="67045"/>
                        <a14:foregroundMark x1="93261" y1="62500" x2="93261" y2="62500"/>
                        <a14:foregroundMark x1="94070" y1="48864" x2="94070" y2="48864"/>
                        <a14:foregroundMark x1="94070" y1="43182" x2="94070" y2="43182"/>
                        <a14:foregroundMark x1="91644" y1="57955" x2="91644" y2="57955"/>
                        <a14:foregroundMark x1="91644" y1="54545" x2="91644" y2="54545"/>
                        <a14:foregroundMark x1="91375" y1="48864" x2="91375" y2="48864"/>
                        <a14:foregroundMark x1="89757" y1="48864" x2="89757" y2="48864"/>
                        <a14:foregroundMark x1="89757" y1="50000" x2="89757" y2="50000"/>
                        <a14:foregroundMark x1="96765" y1="35227" x2="96765" y2="35227"/>
                        <a14:foregroundMark x1="96765" y1="40909" x2="96765" y2="40909"/>
                        <a14:foregroundMark x1="97035" y1="32955" x2="97035" y2="32955"/>
                        <a14:backgroundMark x1="97035" y1="32955" x2="97035" y2="32955"/>
                        <a14:backgroundMark x1="97574" y1="34091" x2="97574" y2="34091"/>
                        <a14:backgroundMark x1="97844" y1="37500" x2="97844" y2="37500"/>
                        <a14:backgroundMark x1="97844" y1="36364" x2="97844" y2="36364"/>
                      </a14:backgroundRemoval>
                    </a14:imgEffect>
                  </a14:imgLayer>
                </a14:imgProps>
              </a:ext>
            </a:extLst>
          </a:blip>
          <a:stretch>
            <a:fillRect/>
          </a:stretch>
        </p:blipFill>
        <p:spPr>
          <a:xfrm>
            <a:off x="7459818" y="4629565"/>
            <a:ext cx="2351314" cy="557724"/>
          </a:xfrm>
          <a:prstGeom prst="rect">
            <a:avLst/>
          </a:prstGeom>
        </p:spPr>
      </p:pic>
      <p:sp>
        <p:nvSpPr>
          <p:cNvPr id="28" name="Tekstfelt 27">
            <a:extLst>
              <a:ext uri="{FF2B5EF4-FFF2-40B4-BE49-F238E27FC236}">
                <a16:creationId xmlns:a16="http://schemas.microsoft.com/office/drawing/2014/main" id="{DDBC9007-239D-40DB-A42B-78ADE9774C64}"/>
              </a:ext>
            </a:extLst>
          </p:cNvPr>
          <p:cNvSpPr txBox="1"/>
          <p:nvPr/>
        </p:nvSpPr>
        <p:spPr>
          <a:xfrm>
            <a:off x="9862674" y="4698200"/>
            <a:ext cx="769417" cy="369332"/>
          </a:xfrm>
          <a:prstGeom prst="rect">
            <a:avLst/>
          </a:prstGeom>
          <a:noFill/>
        </p:spPr>
        <p:txBody>
          <a:bodyPr wrap="square" rtlCol="0">
            <a:spAutoFit/>
          </a:bodyPr>
          <a:lstStyle/>
          <a:p>
            <a:r>
              <a:rPr lang="da-DK"/>
              <a:t>2,18</a:t>
            </a:r>
          </a:p>
        </p:txBody>
      </p:sp>
      <p:pic>
        <p:nvPicPr>
          <p:cNvPr id="29" name="Billede 28">
            <a:extLst>
              <a:ext uri="{FF2B5EF4-FFF2-40B4-BE49-F238E27FC236}">
                <a16:creationId xmlns:a16="http://schemas.microsoft.com/office/drawing/2014/main" id="{B2043B38-2C74-4328-A065-3763705AE2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9773" l="9704" r="97035">
                        <a14:foregroundMark x1="84367" y1="54545" x2="84367" y2="54545"/>
                        <a14:foregroundMark x1="86253" y1="31818" x2="86253" y2="31818"/>
                        <a14:foregroundMark x1="88410" y1="30682" x2="88410" y2="30682"/>
                        <a14:foregroundMark x1="85445" y1="42045" x2="85445" y2="42045"/>
                        <a14:foregroundMark x1="84636" y1="45455" x2="84636" y2="45455"/>
                        <a14:foregroundMark x1="84636" y1="53409" x2="85445" y2="62500"/>
                        <a14:foregroundMark x1="85984" y1="64773" x2="86253" y2="68182"/>
                        <a14:foregroundMark x1="90027" y1="73864" x2="90027" y2="73864"/>
                        <a14:foregroundMark x1="91375" y1="67045" x2="91375" y2="67045"/>
                        <a14:foregroundMark x1="93261" y1="62500" x2="93261" y2="62500"/>
                        <a14:foregroundMark x1="94070" y1="48864" x2="94070" y2="48864"/>
                        <a14:foregroundMark x1="94070" y1="43182" x2="94070" y2="43182"/>
                        <a14:foregroundMark x1="91644" y1="57955" x2="91644" y2="57955"/>
                        <a14:foregroundMark x1="91644" y1="54545" x2="91644" y2="54545"/>
                        <a14:foregroundMark x1="91375" y1="48864" x2="91375" y2="48864"/>
                        <a14:foregroundMark x1="89757" y1="48864" x2="89757" y2="48864"/>
                        <a14:foregroundMark x1="89757" y1="50000" x2="89757" y2="50000"/>
                        <a14:foregroundMark x1="96765" y1="35227" x2="96765" y2="35227"/>
                        <a14:foregroundMark x1="96765" y1="40909" x2="96765" y2="40909"/>
                        <a14:foregroundMark x1="97035" y1="32955" x2="97035" y2="32955"/>
                        <a14:backgroundMark x1="97035" y1="32955" x2="97035" y2="32955"/>
                        <a14:backgroundMark x1="97574" y1="34091" x2="97574" y2="34091"/>
                        <a14:backgroundMark x1="97844" y1="37500" x2="97844" y2="37500"/>
                        <a14:backgroundMark x1="97844" y1="36364" x2="97844" y2="36364"/>
                      </a14:backgroundRemoval>
                    </a14:imgEffect>
                  </a14:imgLayer>
                </a14:imgProps>
              </a:ext>
            </a:extLst>
          </a:blip>
          <a:stretch>
            <a:fillRect/>
          </a:stretch>
        </p:blipFill>
        <p:spPr>
          <a:xfrm>
            <a:off x="7459818" y="4124131"/>
            <a:ext cx="2351314" cy="557724"/>
          </a:xfrm>
          <a:prstGeom prst="rect">
            <a:avLst/>
          </a:prstGeom>
        </p:spPr>
      </p:pic>
      <p:sp>
        <p:nvSpPr>
          <p:cNvPr id="30" name="Tekstfelt 29">
            <a:extLst>
              <a:ext uri="{FF2B5EF4-FFF2-40B4-BE49-F238E27FC236}">
                <a16:creationId xmlns:a16="http://schemas.microsoft.com/office/drawing/2014/main" id="{2272F7ED-09C9-47A9-A033-194E4D619EB8}"/>
              </a:ext>
            </a:extLst>
          </p:cNvPr>
          <p:cNvSpPr txBox="1"/>
          <p:nvPr/>
        </p:nvSpPr>
        <p:spPr>
          <a:xfrm>
            <a:off x="9861995" y="4189379"/>
            <a:ext cx="769417" cy="369332"/>
          </a:xfrm>
          <a:prstGeom prst="rect">
            <a:avLst/>
          </a:prstGeom>
          <a:noFill/>
        </p:spPr>
        <p:txBody>
          <a:bodyPr wrap="square" rtlCol="0">
            <a:spAutoFit/>
          </a:bodyPr>
          <a:lstStyle/>
          <a:p>
            <a:r>
              <a:rPr lang="da-DK"/>
              <a:t>2,46</a:t>
            </a:r>
          </a:p>
        </p:txBody>
      </p:sp>
      <p:pic>
        <p:nvPicPr>
          <p:cNvPr id="31" name="Billede 30">
            <a:extLst>
              <a:ext uri="{FF2B5EF4-FFF2-40B4-BE49-F238E27FC236}">
                <a16:creationId xmlns:a16="http://schemas.microsoft.com/office/drawing/2014/main" id="{268D90C9-9D12-478D-9355-3772640DF8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9773" l="9704" r="97035">
                        <a14:foregroundMark x1="84367" y1="54545" x2="84367" y2="54545"/>
                        <a14:foregroundMark x1="86253" y1="31818" x2="86253" y2="31818"/>
                        <a14:foregroundMark x1="88410" y1="30682" x2="88410" y2="30682"/>
                        <a14:foregroundMark x1="85445" y1="42045" x2="85445" y2="42045"/>
                        <a14:foregroundMark x1="84636" y1="45455" x2="84636" y2="45455"/>
                        <a14:foregroundMark x1="84636" y1="53409" x2="85445" y2="62500"/>
                        <a14:foregroundMark x1="85984" y1="64773" x2="86253" y2="68182"/>
                        <a14:foregroundMark x1="90027" y1="73864" x2="90027" y2="73864"/>
                        <a14:foregroundMark x1="91375" y1="67045" x2="91375" y2="67045"/>
                        <a14:foregroundMark x1="93261" y1="62500" x2="93261" y2="62500"/>
                        <a14:foregroundMark x1="94070" y1="48864" x2="94070" y2="48864"/>
                        <a14:foregroundMark x1="94070" y1="43182" x2="94070" y2="43182"/>
                        <a14:foregroundMark x1="91644" y1="57955" x2="91644" y2="57955"/>
                        <a14:foregroundMark x1="91644" y1="54545" x2="91644" y2="54545"/>
                        <a14:foregroundMark x1="91375" y1="48864" x2="91375" y2="48864"/>
                        <a14:foregroundMark x1="89757" y1="48864" x2="89757" y2="48864"/>
                        <a14:foregroundMark x1="89757" y1="50000" x2="89757" y2="50000"/>
                        <a14:foregroundMark x1="96765" y1="35227" x2="96765" y2="35227"/>
                        <a14:foregroundMark x1="96765" y1="40909" x2="96765" y2="40909"/>
                        <a14:foregroundMark x1="97035" y1="32955" x2="97035" y2="32955"/>
                        <a14:backgroundMark x1="97035" y1="32955" x2="97035" y2="32955"/>
                        <a14:backgroundMark x1="97574" y1="34091" x2="97574" y2="34091"/>
                        <a14:backgroundMark x1="97844" y1="37500" x2="97844" y2="37500"/>
                        <a14:backgroundMark x1="97844" y1="36364" x2="97844" y2="36364"/>
                      </a14:backgroundRemoval>
                    </a14:imgEffect>
                  </a14:imgLayer>
                </a14:imgProps>
              </a:ext>
            </a:extLst>
          </a:blip>
          <a:stretch>
            <a:fillRect/>
          </a:stretch>
        </p:blipFill>
        <p:spPr>
          <a:xfrm>
            <a:off x="7459818" y="5127651"/>
            <a:ext cx="2351314" cy="557724"/>
          </a:xfrm>
          <a:prstGeom prst="rect">
            <a:avLst/>
          </a:prstGeom>
        </p:spPr>
      </p:pic>
      <p:sp>
        <p:nvSpPr>
          <p:cNvPr id="33" name="Tekstfelt 32">
            <a:extLst>
              <a:ext uri="{FF2B5EF4-FFF2-40B4-BE49-F238E27FC236}">
                <a16:creationId xmlns:a16="http://schemas.microsoft.com/office/drawing/2014/main" id="{10485884-7200-488C-B542-BEB5C5658190}"/>
              </a:ext>
            </a:extLst>
          </p:cNvPr>
          <p:cNvSpPr txBox="1"/>
          <p:nvPr/>
        </p:nvSpPr>
        <p:spPr>
          <a:xfrm>
            <a:off x="9856100" y="5189220"/>
            <a:ext cx="769417" cy="369332"/>
          </a:xfrm>
          <a:prstGeom prst="rect">
            <a:avLst/>
          </a:prstGeom>
          <a:noFill/>
        </p:spPr>
        <p:txBody>
          <a:bodyPr wrap="square" rtlCol="0">
            <a:spAutoFit/>
          </a:bodyPr>
          <a:lstStyle/>
          <a:p>
            <a:r>
              <a:rPr lang="da-DK"/>
              <a:t>2,60</a:t>
            </a:r>
          </a:p>
        </p:txBody>
      </p:sp>
      <p:sp>
        <p:nvSpPr>
          <p:cNvPr id="2" name="Titel 1">
            <a:extLst>
              <a:ext uri="{FF2B5EF4-FFF2-40B4-BE49-F238E27FC236}">
                <a16:creationId xmlns:a16="http://schemas.microsoft.com/office/drawing/2014/main" id="{7FCF296B-79D1-AB69-4F71-4ED63B4D0FB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a:latin typeface="Calibri" panose="020F0502020204030204" pitchFamily="34" charset="0"/>
                <a:ea typeface="Calibri" panose="020F0502020204030204" pitchFamily="34" charset="0"/>
              </a:rPr>
              <a:t>Status på Chatbot Performance</a:t>
            </a:r>
            <a:endParaRPr lang="da-DK"/>
          </a:p>
        </p:txBody>
      </p:sp>
      <p:pic>
        <p:nvPicPr>
          <p:cNvPr id="34" name="Billede 33">
            <a:extLst>
              <a:ext uri="{FF2B5EF4-FFF2-40B4-BE49-F238E27FC236}">
                <a16:creationId xmlns:a16="http://schemas.microsoft.com/office/drawing/2014/main" id="{F3C71FC5-7043-ED55-F7A9-83CBCBA8A05B}"/>
              </a:ext>
            </a:extLst>
          </p:cNvPr>
          <p:cNvPicPr>
            <a:picLocks noChangeAspect="1"/>
          </p:cNvPicPr>
          <p:nvPr/>
        </p:nvPicPr>
        <p:blipFill>
          <a:blip r:embed="rId5"/>
          <a:stretch>
            <a:fillRect/>
          </a:stretch>
        </p:blipFill>
        <p:spPr>
          <a:xfrm>
            <a:off x="804811" y="2073493"/>
            <a:ext cx="4495394" cy="1020576"/>
          </a:xfrm>
          <a:prstGeom prst="rect">
            <a:avLst/>
          </a:prstGeom>
        </p:spPr>
      </p:pic>
      <p:pic>
        <p:nvPicPr>
          <p:cNvPr id="36" name="Billede 35">
            <a:extLst>
              <a:ext uri="{FF2B5EF4-FFF2-40B4-BE49-F238E27FC236}">
                <a16:creationId xmlns:a16="http://schemas.microsoft.com/office/drawing/2014/main" id="{77605874-2B0A-E768-FFC7-65F4015A428B}"/>
              </a:ext>
            </a:extLst>
          </p:cNvPr>
          <p:cNvPicPr>
            <a:picLocks noChangeAspect="1"/>
          </p:cNvPicPr>
          <p:nvPr/>
        </p:nvPicPr>
        <p:blipFill>
          <a:blip r:embed="rId6"/>
          <a:stretch>
            <a:fillRect/>
          </a:stretch>
        </p:blipFill>
        <p:spPr>
          <a:xfrm>
            <a:off x="786243" y="3372848"/>
            <a:ext cx="4446795" cy="1020576"/>
          </a:xfrm>
          <a:prstGeom prst="rect">
            <a:avLst/>
          </a:prstGeom>
        </p:spPr>
      </p:pic>
      <p:pic>
        <p:nvPicPr>
          <p:cNvPr id="38" name="Billede 37">
            <a:extLst>
              <a:ext uri="{FF2B5EF4-FFF2-40B4-BE49-F238E27FC236}">
                <a16:creationId xmlns:a16="http://schemas.microsoft.com/office/drawing/2014/main" id="{65C5A697-65E1-2A17-B481-72DF9FA694FF}"/>
              </a:ext>
            </a:extLst>
          </p:cNvPr>
          <p:cNvPicPr>
            <a:picLocks noChangeAspect="1"/>
          </p:cNvPicPr>
          <p:nvPr/>
        </p:nvPicPr>
        <p:blipFill>
          <a:blip r:embed="rId7"/>
          <a:stretch>
            <a:fillRect/>
          </a:stretch>
        </p:blipFill>
        <p:spPr>
          <a:xfrm>
            <a:off x="786243" y="4729122"/>
            <a:ext cx="4446795" cy="1012278"/>
          </a:xfrm>
          <a:prstGeom prst="rect">
            <a:avLst/>
          </a:prstGeom>
        </p:spPr>
      </p:pic>
    </p:spTree>
    <p:extLst>
      <p:ext uri="{BB962C8B-B14F-4D97-AF65-F5344CB8AC3E}">
        <p14:creationId xmlns:p14="http://schemas.microsoft.com/office/powerpoint/2010/main" val="387897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D7FCF-0DCA-2E10-66A5-F41AF0D93A1F}"/>
              </a:ext>
            </a:extLst>
          </p:cNvPr>
          <p:cNvSpPr>
            <a:spLocks noGrp="1"/>
          </p:cNvSpPr>
          <p:nvPr>
            <p:ph type="title"/>
          </p:nvPr>
        </p:nvSpPr>
        <p:spPr/>
        <p:txBody>
          <a:bodyPr/>
          <a:lstStyle/>
          <a:p>
            <a:r>
              <a:rPr lang="da-DK" sz="4400" b="1">
                <a:effectLst/>
                <a:latin typeface="Calibri" panose="020F0502020204030204" pitchFamily="34" charset="0"/>
                <a:ea typeface="Calibri" panose="020F0502020204030204" pitchFamily="34" charset="0"/>
              </a:rPr>
              <a:t>Status på Chatbot Performance</a:t>
            </a:r>
            <a:endParaRPr lang="da-DK"/>
          </a:p>
        </p:txBody>
      </p:sp>
      <p:sp>
        <p:nvSpPr>
          <p:cNvPr id="3" name="Pladsholder til indhold 2">
            <a:extLst>
              <a:ext uri="{FF2B5EF4-FFF2-40B4-BE49-F238E27FC236}">
                <a16:creationId xmlns:a16="http://schemas.microsoft.com/office/drawing/2014/main" id="{7515325E-CDC9-284E-01DD-D06D6B22A51B}"/>
              </a:ext>
            </a:extLst>
          </p:cNvPr>
          <p:cNvSpPr>
            <a:spLocks noGrp="1"/>
          </p:cNvSpPr>
          <p:nvPr>
            <p:ph idx="1"/>
          </p:nvPr>
        </p:nvSpPr>
        <p:spPr>
          <a:xfrm>
            <a:off x="9545231" y="2141537"/>
            <a:ext cx="2438400" cy="4351338"/>
          </a:xfrm>
        </p:spPr>
        <p:txBody>
          <a:bodyPr/>
          <a:lstStyle/>
          <a:p>
            <a:pPr marL="0" indent="0">
              <a:buNone/>
            </a:pPr>
            <a:r>
              <a:rPr lang="da-DK" b="1">
                <a:latin typeface="Arial" panose="020B0604020202020204" pitchFamily="34" charset="0"/>
                <a:cs typeface="Arial" panose="020B0604020202020204" pitchFamily="34" charset="0"/>
              </a:rPr>
              <a:t>Q1</a:t>
            </a:r>
            <a:r>
              <a:rPr lang="da-DK" b="1">
                <a:solidFill>
                  <a:srgbClr val="00B0F0"/>
                </a:solidFill>
                <a:latin typeface="Arial" panose="020B0604020202020204" pitchFamily="34" charset="0"/>
                <a:cs typeface="Arial" panose="020B0604020202020204" pitchFamily="34" charset="0"/>
              </a:rPr>
              <a:t> 2023:</a:t>
            </a:r>
          </a:p>
          <a:p>
            <a:pPr marL="0" indent="0">
              <a:buNone/>
            </a:pPr>
            <a:r>
              <a:rPr lang="da-DK">
                <a:latin typeface="Arial" panose="020B0604020202020204" pitchFamily="34" charset="0"/>
                <a:cs typeface="Arial" panose="020B0604020202020204" pitchFamily="34" charset="0"/>
              </a:rPr>
              <a:t>22.883 samtaler</a:t>
            </a:r>
          </a:p>
          <a:p>
            <a:pPr marL="0" indent="0">
              <a:buNone/>
            </a:pPr>
            <a:endParaRPr lang="da-DK">
              <a:latin typeface="Arial" panose="020B0604020202020204" pitchFamily="34" charset="0"/>
              <a:cs typeface="Arial" panose="020B0604020202020204" pitchFamily="34" charset="0"/>
            </a:endParaRPr>
          </a:p>
          <a:p>
            <a:pPr marL="0" indent="0">
              <a:buNone/>
            </a:pPr>
            <a:r>
              <a:rPr lang="da-DK" b="1">
                <a:solidFill>
                  <a:srgbClr val="00B0F0"/>
                </a:solidFill>
                <a:latin typeface="Arial" panose="020B0604020202020204" pitchFamily="34" charset="0"/>
                <a:cs typeface="Arial" panose="020B0604020202020204" pitchFamily="34" charset="0"/>
              </a:rPr>
              <a:t>Q1 </a:t>
            </a:r>
            <a:r>
              <a:rPr lang="da-DK" b="1">
                <a:latin typeface="Arial" panose="020B0604020202020204" pitchFamily="34" charset="0"/>
                <a:cs typeface="Arial" panose="020B0604020202020204" pitchFamily="34" charset="0"/>
              </a:rPr>
              <a:t>2022:</a:t>
            </a:r>
          </a:p>
          <a:p>
            <a:pPr marL="0" indent="0">
              <a:buNone/>
            </a:pPr>
            <a:r>
              <a:rPr lang="da-DK">
                <a:latin typeface="Arial" panose="020B0604020202020204" pitchFamily="34" charset="0"/>
                <a:cs typeface="Arial" panose="020B0604020202020204" pitchFamily="34" charset="0"/>
              </a:rPr>
              <a:t>20.730</a:t>
            </a:r>
          </a:p>
          <a:p>
            <a:pPr marL="0" indent="0">
              <a:buNone/>
            </a:pPr>
            <a:r>
              <a:rPr lang="da-DK">
                <a:latin typeface="Arial" panose="020B0604020202020204" pitchFamily="34" charset="0"/>
                <a:cs typeface="Arial" panose="020B0604020202020204" pitchFamily="34" charset="0"/>
              </a:rPr>
              <a:t>samtaler</a:t>
            </a:r>
          </a:p>
        </p:txBody>
      </p:sp>
      <p:pic>
        <p:nvPicPr>
          <p:cNvPr id="9" name="Billede 8">
            <a:extLst>
              <a:ext uri="{FF2B5EF4-FFF2-40B4-BE49-F238E27FC236}">
                <a16:creationId xmlns:a16="http://schemas.microsoft.com/office/drawing/2014/main" id="{09026D34-9222-26D1-0532-00E7D5708720}"/>
              </a:ext>
            </a:extLst>
          </p:cNvPr>
          <p:cNvPicPr>
            <a:picLocks noChangeAspect="1"/>
          </p:cNvPicPr>
          <p:nvPr/>
        </p:nvPicPr>
        <p:blipFill>
          <a:blip r:embed="rId2"/>
          <a:stretch>
            <a:fillRect/>
          </a:stretch>
        </p:blipFill>
        <p:spPr>
          <a:xfrm>
            <a:off x="743209" y="2017355"/>
            <a:ext cx="7753350" cy="3609975"/>
          </a:xfrm>
          <a:prstGeom prst="rect">
            <a:avLst/>
          </a:prstGeom>
        </p:spPr>
      </p:pic>
      <p:sp>
        <p:nvSpPr>
          <p:cNvPr id="4" name="Pladsholder til indhold 2">
            <a:extLst>
              <a:ext uri="{FF2B5EF4-FFF2-40B4-BE49-F238E27FC236}">
                <a16:creationId xmlns:a16="http://schemas.microsoft.com/office/drawing/2014/main" id="{8EEEE9D8-64D7-7184-F9F3-A3F917FE54D5}"/>
              </a:ext>
            </a:extLst>
          </p:cNvPr>
          <p:cNvSpPr txBox="1">
            <a:spLocks/>
          </p:cNvSpPr>
          <p:nvPr/>
        </p:nvSpPr>
        <p:spPr>
          <a:xfrm>
            <a:off x="3129053" y="3238309"/>
            <a:ext cx="3657642" cy="116806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1500" b="1">
                <a:latin typeface="Arial" panose="020B0604020202020204" pitchFamily="34" charset="0"/>
                <a:cs typeface="Arial" panose="020B0604020202020204" pitchFamily="34" charset="0"/>
              </a:rPr>
              <a:t>+10%</a:t>
            </a:r>
            <a:endParaRPr lang="da-DK" sz="11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5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D7FCF-0DCA-2E10-66A5-F41AF0D93A1F}"/>
              </a:ext>
            </a:extLst>
          </p:cNvPr>
          <p:cNvSpPr>
            <a:spLocks noGrp="1"/>
          </p:cNvSpPr>
          <p:nvPr>
            <p:ph type="title"/>
          </p:nvPr>
        </p:nvSpPr>
        <p:spPr/>
        <p:txBody>
          <a:bodyPr/>
          <a:lstStyle/>
          <a:p>
            <a:r>
              <a:rPr lang="da-DK" sz="4400" b="1">
                <a:effectLst/>
                <a:latin typeface="Calibri" panose="020F0502020204030204" pitchFamily="34" charset="0"/>
                <a:ea typeface="Calibri" panose="020F0502020204030204" pitchFamily="34" charset="0"/>
              </a:rPr>
              <a:t>Status på Chatbot Performance</a:t>
            </a:r>
            <a:endParaRPr lang="da-DK"/>
          </a:p>
        </p:txBody>
      </p:sp>
      <p:sp>
        <p:nvSpPr>
          <p:cNvPr id="11" name="Tekstfelt 10">
            <a:extLst>
              <a:ext uri="{FF2B5EF4-FFF2-40B4-BE49-F238E27FC236}">
                <a16:creationId xmlns:a16="http://schemas.microsoft.com/office/drawing/2014/main" id="{A6E1F53B-7D76-AEB5-4594-BD25B2A85751}"/>
              </a:ext>
            </a:extLst>
          </p:cNvPr>
          <p:cNvSpPr txBox="1"/>
          <p:nvPr/>
        </p:nvSpPr>
        <p:spPr>
          <a:xfrm>
            <a:off x="7139642" y="2785373"/>
            <a:ext cx="3749267" cy="1815882"/>
          </a:xfrm>
          <a:prstGeom prst="rect">
            <a:avLst/>
          </a:prstGeom>
          <a:noFill/>
        </p:spPr>
        <p:txBody>
          <a:bodyPr wrap="square" rtlCol="0">
            <a:spAutoFit/>
          </a:bodyPr>
          <a:lstStyle/>
          <a:p>
            <a:r>
              <a:rPr lang="da-DK" sz="2800" b="1">
                <a:solidFill>
                  <a:srgbClr val="00B0F0"/>
                </a:solidFill>
                <a:latin typeface="Arial" panose="020B0604020202020204" pitchFamily="34" charset="0"/>
                <a:cs typeface="Arial" panose="020B0604020202020204" pitchFamily="34" charset="0"/>
              </a:rPr>
              <a:t>26% </a:t>
            </a:r>
            <a:r>
              <a:rPr lang="da-DK" sz="2800">
                <a:latin typeface="Arial" panose="020B0604020202020204" pitchFamily="34" charset="0"/>
                <a:cs typeface="Arial" panose="020B0604020202020204" pitchFamily="34" charset="0"/>
              </a:rPr>
              <a:t>af alle DDH borgerhenvendelser* i 2023 (januar-april) var til </a:t>
            </a:r>
            <a:r>
              <a:rPr lang="da-DK" sz="2800" b="1">
                <a:solidFill>
                  <a:srgbClr val="00B0F0"/>
                </a:solidFill>
                <a:latin typeface="Arial" panose="020B0604020202020204" pitchFamily="34" charset="0"/>
                <a:cs typeface="Arial" panose="020B0604020202020204" pitchFamily="34" charset="0"/>
              </a:rPr>
              <a:t>DDH Chatbotten</a:t>
            </a:r>
          </a:p>
        </p:txBody>
      </p:sp>
      <p:sp>
        <p:nvSpPr>
          <p:cNvPr id="12" name="Tekstfelt 11">
            <a:extLst>
              <a:ext uri="{FF2B5EF4-FFF2-40B4-BE49-F238E27FC236}">
                <a16:creationId xmlns:a16="http://schemas.microsoft.com/office/drawing/2014/main" id="{4378DDF0-8445-3C66-FB4E-B46735F4E39D}"/>
              </a:ext>
            </a:extLst>
          </p:cNvPr>
          <p:cNvSpPr txBox="1"/>
          <p:nvPr/>
        </p:nvSpPr>
        <p:spPr>
          <a:xfrm>
            <a:off x="7678723" y="6596390"/>
            <a:ext cx="4513277" cy="261610"/>
          </a:xfrm>
          <a:prstGeom prst="rect">
            <a:avLst/>
          </a:prstGeom>
          <a:noFill/>
        </p:spPr>
        <p:txBody>
          <a:bodyPr wrap="square" rtlCol="0">
            <a:spAutoFit/>
          </a:bodyPr>
          <a:lstStyle/>
          <a:p>
            <a:r>
              <a:rPr lang="da-DK" sz="1100">
                <a:latin typeface="Arial" panose="020B0604020202020204" pitchFamily="34" charset="0"/>
                <a:cs typeface="Arial" panose="020B0604020202020204" pitchFamily="34" charset="0"/>
              </a:rPr>
              <a:t>*DDH henvendelser i kommuner, som har DDH Chatbotten installeret</a:t>
            </a:r>
          </a:p>
        </p:txBody>
      </p:sp>
      <p:graphicFrame>
        <p:nvGraphicFramePr>
          <p:cNvPr id="13" name="Diagram 12">
            <a:extLst>
              <a:ext uri="{FF2B5EF4-FFF2-40B4-BE49-F238E27FC236}">
                <a16:creationId xmlns:a16="http://schemas.microsoft.com/office/drawing/2014/main" id="{FFE8FAB5-C391-4FD0-BF6F-474C940AC867}"/>
              </a:ext>
            </a:extLst>
          </p:cNvPr>
          <p:cNvGraphicFramePr>
            <a:graphicFrameLocks/>
          </p:cNvGraphicFramePr>
          <p:nvPr>
            <p:extLst>
              <p:ext uri="{D42A27DB-BD31-4B8C-83A1-F6EECF244321}">
                <p14:modId xmlns:p14="http://schemas.microsoft.com/office/powerpoint/2010/main" val="2938752278"/>
              </p:ext>
            </p:extLst>
          </p:nvPr>
        </p:nvGraphicFramePr>
        <p:xfrm>
          <a:off x="838200" y="1595800"/>
          <a:ext cx="5691712" cy="4625917"/>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felt 13">
            <a:extLst>
              <a:ext uri="{FF2B5EF4-FFF2-40B4-BE49-F238E27FC236}">
                <a16:creationId xmlns:a16="http://schemas.microsoft.com/office/drawing/2014/main" id="{0A0FF05A-7524-8AC0-B324-BB2920646F1E}"/>
              </a:ext>
            </a:extLst>
          </p:cNvPr>
          <p:cNvSpPr txBox="1"/>
          <p:nvPr/>
        </p:nvSpPr>
        <p:spPr>
          <a:xfrm>
            <a:off x="70346" y="6534616"/>
            <a:ext cx="6510606" cy="307777"/>
          </a:xfrm>
          <a:prstGeom prst="rect">
            <a:avLst/>
          </a:prstGeom>
          <a:noFill/>
        </p:spPr>
        <p:txBody>
          <a:bodyPr wrap="square" rtlCol="0">
            <a:spAutoFit/>
          </a:bodyPr>
          <a:lstStyle/>
          <a:p>
            <a:r>
              <a:rPr lang="da-DK" sz="1400">
                <a:latin typeface="Arial" panose="020B0604020202020204" pitchFamily="34" charset="0"/>
                <a:cs typeface="Arial" panose="020B0604020202020204" pitchFamily="34" charset="0"/>
              </a:rPr>
              <a:t>Data fra perioden 1. januar-30. april 2023</a:t>
            </a:r>
          </a:p>
        </p:txBody>
      </p:sp>
    </p:spTree>
    <p:extLst>
      <p:ext uri="{BB962C8B-B14F-4D97-AF65-F5344CB8AC3E}">
        <p14:creationId xmlns:p14="http://schemas.microsoft.com/office/powerpoint/2010/main" val="78362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9C09A792-153B-4E52-B316-3AE12AE9E8CF}"/>
              </a:ext>
            </a:extLst>
          </p:cNvPr>
          <p:cNvSpPr txBox="1"/>
          <p:nvPr/>
        </p:nvSpPr>
        <p:spPr>
          <a:xfrm>
            <a:off x="8027106" y="2030743"/>
            <a:ext cx="3660397" cy="3170099"/>
          </a:xfrm>
          <a:prstGeom prst="rect">
            <a:avLst/>
          </a:prstGeom>
          <a:noFill/>
        </p:spPr>
        <p:txBody>
          <a:bodyPr wrap="square">
            <a:spAutoFit/>
          </a:bodyPr>
          <a:lstStyle/>
          <a:p>
            <a:r>
              <a:rPr lang="da-DK" sz="4000">
                <a:latin typeface="Arial" panose="020B0604020202020204" pitchFamily="34" charset="0"/>
                <a:cs typeface="Arial" panose="020B0604020202020204" pitchFamily="34" charset="0"/>
              </a:rPr>
              <a:t>Andelen af Chatbot besvarelser ligger fortsat stabilt fra </a:t>
            </a:r>
            <a:r>
              <a:rPr lang="da-DK" sz="4000" b="1">
                <a:solidFill>
                  <a:srgbClr val="00B0F0"/>
                </a:solidFill>
                <a:latin typeface="Arial" panose="020B0604020202020204" pitchFamily="34" charset="0"/>
                <a:cs typeface="Arial" panose="020B0604020202020204" pitchFamily="34" charset="0"/>
              </a:rPr>
              <a:t>2022</a:t>
            </a:r>
          </a:p>
        </p:txBody>
      </p:sp>
      <p:graphicFrame>
        <p:nvGraphicFramePr>
          <p:cNvPr id="2" name="Diagram 1">
            <a:extLst>
              <a:ext uri="{FF2B5EF4-FFF2-40B4-BE49-F238E27FC236}">
                <a16:creationId xmlns:a16="http://schemas.microsoft.com/office/drawing/2014/main" id="{93BF35BF-C3A3-4C8F-8C32-D8967A394FAD}"/>
              </a:ext>
            </a:extLst>
          </p:cNvPr>
          <p:cNvGraphicFramePr>
            <a:graphicFrameLocks/>
          </p:cNvGraphicFramePr>
          <p:nvPr>
            <p:extLst>
              <p:ext uri="{D42A27DB-BD31-4B8C-83A1-F6EECF244321}">
                <p14:modId xmlns:p14="http://schemas.microsoft.com/office/powerpoint/2010/main" val="3802140971"/>
              </p:ext>
            </p:extLst>
          </p:nvPr>
        </p:nvGraphicFramePr>
        <p:xfrm>
          <a:off x="969963" y="1637444"/>
          <a:ext cx="6496239" cy="469375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el 1">
            <a:extLst>
              <a:ext uri="{FF2B5EF4-FFF2-40B4-BE49-F238E27FC236}">
                <a16:creationId xmlns:a16="http://schemas.microsoft.com/office/drawing/2014/main" id="{505E5EF5-2FA1-6538-C5DE-1D6D414D4FC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a:latin typeface="Calibri" panose="020F0502020204030204" pitchFamily="34" charset="0"/>
                <a:ea typeface="Calibri" panose="020F0502020204030204" pitchFamily="34" charset="0"/>
              </a:rPr>
              <a:t>Status på Chatbot Performance</a:t>
            </a:r>
            <a:endParaRPr lang="da-DK"/>
          </a:p>
        </p:txBody>
      </p:sp>
      <p:sp>
        <p:nvSpPr>
          <p:cNvPr id="5" name="Tekstfelt 4">
            <a:extLst>
              <a:ext uri="{FF2B5EF4-FFF2-40B4-BE49-F238E27FC236}">
                <a16:creationId xmlns:a16="http://schemas.microsoft.com/office/drawing/2014/main" id="{75FA1DDE-0D33-B14B-F2AD-A54E24C97974}"/>
              </a:ext>
            </a:extLst>
          </p:cNvPr>
          <p:cNvSpPr txBox="1"/>
          <p:nvPr/>
        </p:nvSpPr>
        <p:spPr>
          <a:xfrm>
            <a:off x="70346" y="6534616"/>
            <a:ext cx="6510606" cy="307777"/>
          </a:xfrm>
          <a:prstGeom prst="rect">
            <a:avLst/>
          </a:prstGeom>
          <a:noFill/>
        </p:spPr>
        <p:txBody>
          <a:bodyPr wrap="square" rtlCol="0">
            <a:spAutoFit/>
          </a:bodyPr>
          <a:lstStyle/>
          <a:p>
            <a:r>
              <a:rPr lang="da-DK" sz="1400">
                <a:latin typeface="Arial" panose="020B0604020202020204" pitchFamily="34" charset="0"/>
                <a:cs typeface="Arial" panose="020B0604020202020204" pitchFamily="34" charset="0"/>
              </a:rPr>
              <a:t>Data fra perioden 1. januar-30. april 2023</a:t>
            </a:r>
          </a:p>
        </p:txBody>
      </p:sp>
    </p:spTree>
    <p:extLst>
      <p:ext uri="{BB962C8B-B14F-4D97-AF65-F5344CB8AC3E}">
        <p14:creationId xmlns:p14="http://schemas.microsoft.com/office/powerpoint/2010/main" val="83778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9C09A792-153B-4E52-B316-3AE12AE9E8CF}"/>
              </a:ext>
            </a:extLst>
          </p:cNvPr>
          <p:cNvSpPr txBox="1"/>
          <p:nvPr/>
        </p:nvSpPr>
        <p:spPr>
          <a:xfrm>
            <a:off x="522475" y="1752597"/>
            <a:ext cx="4125725" cy="954107"/>
          </a:xfrm>
          <a:prstGeom prst="rect">
            <a:avLst/>
          </a:prstGeom>
          <a:noFill/>
        </p:spPr>
        <p:txBody>
          <a:bodyPr wrap="square">
            <a:spAutoFit/>
          </a:bodyPr>
          <a:lstStyle/>
          <a:p>
            <a:pPr marL="457200" indent="-457200">
              <a:buFont typeface="Arial" panose="020B0604020202020204" pitchFamily="34" charset="0"/>
              <a:buChar char="•"/>
            </a:pPr>
            <a:r>
              <a:rPr lang="da-DK" sz="2800">
                <a:latin typeface="Arial" panose="020B0604020202020204" pitchFamily="34" charset="0"/>
                <a:cs typeface="Arial" panose="020B0604020202020204" pitchFamily="34" charset="0"/>
              </a:rPr>
              <a:t>18 kommuner med tidsbestilling i drift</a:t>
            </a:r>
            <a:endParaRPr lang="da-DK" sz="2800" b="1">
              <a:solidFill>
                <a:srgbClr val="00B0F0"/>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05E5EF5-2FA1-6538-C5DE-1D6D414D4FC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a:latin typeface="Calibri" panose="020F0502020204030204" pitchFamily="34" charset="0"/>
                <a:ea typeface="Calibri" panose="020F0502020204030204" pitchFamily="34" charset="0"/>
              </a:rPr>
              <a:t>Status på Chatbot Performance</a:t>
            </a:r>
            <a:endParaRPr lang="da-DK"/>
          </a:p>
        </p:txBody>
      </p:sp>
      <p:sp>
        <p:nvSpPr>
          <p:cNvPr id="3" name="Tekstfelt 2">
            <a:extLst>
              <a:ext uri="{FF2B5EF4-FFF2-40B4-BE49-F238E27FC236}">
                <a16:creationId xmlns:a16="http://schemas.microsoft.com/office/drawing/2014/main" id="{6A4353BE-55CC-09D8-C7E2-5E87437EB6F7}"/>
              </a:ext>
            </a:extLst>
          </p:cNvPr>
          <p:cNvSpPr txBox="1"/>
          <p:nvPr/>
        </p:nvSpPr>
        <p:spPr>
          <a:xfrm>
            <a:off x="522475" y="3052189"/>
            <a:ext cx="4567954" cy="1384995"/>
          </a:xfrm>
          <a:prstGeom prst="rect">
            <a:avLst/>
          </a:prstGeom>
          <a:noFill/>
        </p:spPr>
        <p:txBody>
          <a:bodyPr wrap="square">
            <a:spAutoFit/>
          </a:bodyPr>
          <a:lstStyle/>
          <a:p>
            <a:pPr marL="457200" indent="-457200">
              <a:buFont typeface="Arial" panose="020B0604020202020204" pitchFamily="34" charset="0"/>
              <a:buChar char="•"/>
            </a:pPr>
            <a:r>
              <a:rPr lang="da-DK" sz="2800">
                <a:latin typeface="Arial" panose="020B0604020202020204" pitchFamily="34" charset="0"/>
                <a:cs typeface="Arial" panose="020B0604020202020204" pitchFamily="34" charset="0"/>
              </a:rPr>
              <a:t>Over 6.000 gennemførte tidsbestillinger i Chatbotten</a:t>
            </a:r>
            <a:endParaRPr lang="da-DK" sz="2800" b="1">
              <a:solidFill>
                <a:srgbClr val="00B0F0"/>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B437844C-0613-CF32-9A82-6D283E69B30E}"/>
              </a:ext>
            </a:extLst>
          </p:cNvPr>
          <p:cNvSpPr txBox="1"/>
          <p:nvPr/>
        </p:nvSpPr>
        <p:spPr>
          <a:xfrm>
            <a:off x="522475" y="4804135"/>
            <a:ext cx="4440051" cy="1384995"/>
          </a:xfrm>
          <a:prstGeom prst="rect">
            <a:avLst/>
          </a:prstGeom>
          <a:noFill/>
        </p:spPr>
        <p:txBody>
          <a:bodyPr wrap="square">
            <a:spAutoFit/>
          </a:bodyPr>
          <a:lstStyle/>
          <a:p>
            <a:pPr marL="457200" indent="-457200">
              <a:buFont typeface="Arial" panose="020B0604020202020204" pitchFamily="34" charset="0"/>
              <a:buChar char="•"/>
            </a:pPr>
            <a:r>
              <a:rPr lang="da-DK" sz="2800">
                <a:latin typeface="Arial" panose="020B0604020202020204" pitchFamily="34" charset="0"/>
                <a:cs typeface="Arial" panose="020B0604020202020204" pitchFamily="34" charset="0"/>
              </a:rPr>
              <a:t>Gennemsnits konverteringsrate på 32%</a:t>
            </a:r>
            <a:endParaRPr lang="da-DK" sz="2800" b="1">
              <a:solidFill>
                <a:srgbClr val="00B0F0"/>
              </a:solidFill>
              <a:latin typeface="Arial" panose="020B0604020202020204" pitchFamily="34" charset="0"/>
              <a:cs typeface="Arial" panose="020B0604020202020204" pitchFamily="34" charset="0"/>
            </a:endParaRPr>
          </a:p>
        </p:txBody>
      </p:sp>
      <p:pic>
        <p:nvPicPr>
          <p:cNvPr id="7" name="Hvordan bestiller borgeren tid med MUNI (1)">
            <a:hlinkClick r:id="" action="ppaction://media"/>
            <a:extLst>
              <a:ext uri="{FF2B5EF4-FFF2-40B4-BE49-F238E27FC236}">
                <a16:creationId xmlns:a16="http://schemas.microsoft.com/office/drawing/2014/main" id="{FF92F95C-64F2-33EF-894B-62D030816F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61929" y="1752597"/>
            <a:ext cx="6181926" cy="3477333"/>
          </a:xfrm>
          <a:prstGeom prst="rect">
            <a:avLst/>
          </a:prstGeom>
        </p:spPr>
      </p:pic>
    </p:spTree>
    <p:extLst>
      <p:ext uri="{BB962C8B-B14F-4D97-AF65-F5344CB8AC3E}">
        <p14:creationId xmlns:p14="http://schemas.microsoft.com/office/powerpoint/2010/main" val="146232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C4732-FF10-D7E0-B0E8-2C33ADAE968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a:latin typeface="Calibri" panose="020F0502020204030204" pitchFamily="34" charset="0"/>
                <a:ea typeface="Calibri" panose="020F0502020204030204" pitchFamily="34" charset="0"/>
              </a:rPr>
              <a:t>Databehandleraftale: Status</a:t>
            </a:r>
            <a:endParaRPr lang="da-DK"/>
          </a:p>
        </p:txBody>
      </p:sp>
      <p:sp>
        <p:nvSpPr>
          <p:cNvPr id="3" name="Tekstfelt 2">
            <a:extLst>
              <a:ext uri="{FF2B5EF4-FFF2-40B4-BE49-F238E27FC236}">
                <a16:creationId xmlns:a16="http://schemas.microsoft.com/office/drawing/2014/main" id="{2E4C55CB-FE04-6F38-06D2-E0FC288AD968}"/>
              </a:ext>
            </a:extLst>
          </p:cNvPr>
          <p:cNvSpPr txBox="1"/>
          <p:nvPr/>
        </p:nvSpPr>
        <p:spPr>
          <a:xfrm>
            <a:off x="992912" y="1631508"/>
            <a:ext cx="10087805" cy="1754326"/>
          </a:xfrm>
          <a:prstGeom prst="rect">
            <a:avLst/>
          </a:prstGeom>
          <a:noFill/>
        </p:spPr>
        <p:txBody>
          <a:bodyPr wrap="square" lIns="91440" tIns="45720" rIns="91440" bIns="45720" rtlCol="0" anchor="t">
            <a:spAutoFit/>
          </a:bodyPr>
          <a:lstStyle/>
          <a:p>
            <a:pPr algn="ctr"/>
            <a:r>
              <a:rPr lang="da-DK" sz="3600">
                <a:latin typeface="Arial"/>
                <a:ea typeface="Calibri"/>
                <a:cs typeface="Calibri"/>
              </a:rPr>
              <a:t>Underskrevet Databehandleraftaler &amp; Samarbejdsaftaler: </a:t>
            </a:r>
          </a:p>
          <a:p>
            <a:pPr algn="ctr"/>
            <a:r>
              <a:rPr lang="da-DK" sz="3600" b="1">
                <a:solidFill>
                  <a:srgbClr val="00B0F0"/>
                </a:solidFill>
                <a:latin typeface="Arial"/>
                <a:ea typeface="Calibri"/>
                <a:cs typeface="Calibri"/>
              </a:rPr>
              <a:t>27 ud af 36</a:t>
            </a:r>
          </a:p>
        </p:txBody>
      </p:sp>
      <p:pic>
        <p:nvPicPr>
          <p:cNvPr id="1026" name="Picture 2">
            <a:extLst>
              <a:ext uri="{FF2B5EF4-FFF2-40B4-BE49-F238E27FC236}">
                <a16:creationId xmlns:a16="http://schemas.microsoft.com/office/drawing/2014/main" id="{6B251343-7E67-9821-57A9-F241DEBF5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74" y="4245329"/>
            <a:ext cx="4826745" cy="1537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ueben på WhatsApp 2.23.2.72">
            <a:extLst>
              <a:ext uri="{FF2B5EF4-FFF2-40B4-BE49-F238E27FC236}">
                <a16:creationId xmlns:a16="http://schemas.microsoft.com/office/drawing/2014/main" id="{9451C88A-2ED0-A0A5-51F0-62060AD09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916" y="3912338"/>
            <a:ext cx="863694" cy="863694"/>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C001E4BC-1E8E-3774-8331-1D246F976EB3}"/>
              </a:ext>
            </a:extLst>
          </p:cNvPr>
          <p:cNvSpPr txBox="1"/>
          <p:nvPr/>
        </p:nvSpPr>
        <p:spPr>
          <a:xfrm>
            <a:off x="6695559" y="4113352"/>
            <a:ext cx="2921782" cy="461665"/>
          </a:xfrm>
          <a:prstGeom prst="rect">
            <a:avLst/>
          </a:prstGeom>
          <a:noFill/>
        </p:spPr>
        <p:txBody>
          <a:bodyPr wrap="square" lIns="91440" tIns="45720" rIns="91440" bIns="45720" rtlCol="0" anchor="t">
            <a:spAutoFit/>
          </a:bodyPr>
          <a:lstStyle/>
          <a:p>
            <a:r>
              <a:rPr lang="da-DK" sz="2400">
                <a:latin typeface="Arial"/>
                <a:ea typeface="Calibri"/>
                <a:cs typeface="Calibri"/>
              </a:rPr>
              <a:t>Konsekvensanalyse</a:t>
            </a:r>
            <a:endParaRPr lang="da-DK" sz="2400" b="1">
              <a:latin typeface="Arial"/>
              <a:ea typeface="Calibri"/>
              <a:cs typeface="Calibri"/>
            </a:endParaRPr>
          </a:p>
        </p:txBody>
      </p:sp>
      <p:pic>
        <p:nvPicPr>
          <p:cNvPr id="5" name="Picture 4" descr="Flueben på WhatsApp 2.23.2.72">
            <a:extLst>
              <a:ext uri="{FF2B5EF4-FFF2-40B4-BE49-F238E27FC236}">
                <a16:creationId xmlns:a16="http://schemas.microsoft.com/office/drawing/2014/main" id="{47C0299C-F3EE-02A0-957E-9F28FCA06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968" y="4699037"/>
            <a:ext cx="863694" cy="863694"/>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B28E2480-F680-7944-D457-E59E14573DBE}"/>
              </a:ext>
            </a:extLst>
          </p:cNvPr>
          <p:cNvSpPr txBox="1"/>
          <p:nvPr/>
        </p:nvSpPr>
        <p:spPr>
          <a:xfrm>
            <a:off x="6733611" y="4900051"/>
            <a:ext cx="2921782" cy="461665"/>
          </a:xfrm>
          <a:prstGeom prst="rect">
            <a:avLst/>
          </a:prstGeom>
          <a:noFill/>
        </p:spPr>
        <p:txBody>
          <a:bodyPr wrap="square" lIns="91440" tIns="45720" rIns="91440" bIns="45720" rtlCol="0" anchor="t">
            <a:spAutoFit/>
          </a:bodyPr>
          <a:lstStyle/>
          <a:p>
            <a:r>
              <a:rPr lang="da-DK" sz="2400">
                <a:latin typeface="Arial"/>
                <a:ea typeface="Calibri"/>
                <a:cs typeface="Calibri"/>
              </a:rPr>
              <a:t>Risikovurdering</a:t>
            </a:r>
            <a:endParaRPr lang="da-DK" sz="2400" b="1">
              <a:latin typeface="Arial"/>
              <a:ea typeface="Calibri"/>
              <a:cs typeface="Calibri"/>
            </a:endParaRPr>
          </a:p>
        </p:txBody>
      </p:sp>
      <p:pic>
        <p:nvPicPr>
          <p:cNvPr id="7" name="Picture 4" descr="Flueben på WhatsApp 2.23.2.72">
            <a:extLst>
              <a:ext uri="{FF2B5EF4-FFF2-40B4-BE49-F238E27FC236}">
                <a16:creationId xmlns:a16="http://schemas.microsoft.com/office/drawing/2014/main" id="{380ED0A0-EC69-65CD-8C1B-6FFA27B30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916" y="5493454"/>
            <a:ext cx="863694" cy="863694"/>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3575DE5A-A9A5-6591-032B-9736F5DF0A7B}"/>
              </a:ext>
            </a:extLst>
          </p:cNvPr>
          <p:cNvSpPr txBox="1"/>
          <p:nvPr/>
        </p:nvSpPr>
        <p:spPr>
          <a:xfrm>
            <a:off x="6695559" y="5694468"/>
            <a:ext cx="4550886" cy="461665"/>
          </a:xfrm>
          <a:prstGeom prst="rect">
            <a:avLst/>
          </a:prstGeom>
          <a:noFill/>
        </p:spPr>
        <p:txBody>
          <a:bodyPr wrap="square" lIns="91440" tIns="45720" rIns="91440" bIns="45720" rtlCol="0" anchor="t">
            <a:spAutoFit/>
          </a:bodyPr>
          <a:lstStyle/>
          <a:p>
            <a:r>
              <a:rPr lang="en-US" sz="2400">
                <a:latin typeface="Arial"/>
                <a:ea typeface="Calibri"/>
                <a:cs typeface="Calibri"/>
              </a:rPr>
              <a:t>Transfer Impact Assessment</a:t>
            </a:r>
            <a:endParaRPr lang="en-US" sz="2400" b="1">
              <a:latin typeface="Arial"/>
              <a:ea typeface="Calibri"/>
              <a:cs typeface="Calibri"/>
            </a:endParaRPr>
          </a:p>
        </p:txBody>
      </p:sp>
    </p:spTree>
    <p:extLst>
      <p:ext uri="{BB962C8B-B14F-4D97-AF65-F5344CB8AC3E}">
        <p14:creationId xmlns:p14="http://schemas.microsoft.com/office/powerpoint/2010/main" val="2190729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77C9E-B10B-F72A-C96A-C109DDCD49DD}"/>
              </a:ext>
            </a:extLst>
          </p:cNvPr>
          <p:cNvSpPr>
            <a:spLocks noGrp="1"/>
          </p:cNvSpPr>
          <p:nvPr>
            <p:ph type="title"/>
          </p:nvPr>
        </p:nvSpPr>
        <p:spPr/>
        <p:txBody>
          <a:bodyPr/>
          <a:lstStyle/>
          <a:p>
            <a:r>
              <a:rPr lang="da-DK">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BC44CA8E-4BA9-DFE4-082D-002004E40D5A}"/>
              </a:ext>
            </a:extLst>
          </p:cNvPr>
          <p:cNvSpPr>
            <a:spLocks noGrp="1"/>
          </p:cNvSpPr>
          <p:nvPr>
            <p:ph idx="1"/>
          </p:nvPr>
        </p:nvSpPr>
        <p:spPr>
          <a:xfrm>
            <a:off x="838200" y="2307782"/>
            <a:ext cx="4597866" cy="3377922"/>
          </a:xfrm>
        </p:spPr>
        <p:txBody>
          <a:bodyPr/>
          <a:lstStyle/>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Performance Status &amp; </a:t>
            </a:r>
            <a:r>
              <a:rPr lang="da-DK" sz="3200" b="1">
                <a:solidFill>
                  <a:srgbClr val="00B0F0"/>
                </a:solidFill>
                <a:effectLst/>
                <a:latin typeface="Arial" panose="020B0604020202020204" pitchFamily="34" charset="0"/>
                <a:ea typeface="Calibri" panose="020F0502020204030204" pitchFamily="34" charset="0"/>
                <a:cs typeface="Arial" panose="020B0604020202020204" pitchFamily="34" charset="0"/>
              </a:rPr>
              <a:t>Udviklingsprojekter</a:t>
            </a:r>
            <a:r>
              <a:rPr lang="da-DK" sz="3200">
                <a:effectLst/>
                <a:latin typeface="Arial" panose="020B0604020202020204" pitchFamily="34" charset="0"/>
                <a:ea typeface="Calibri" panose="020F0502020204030204" pitchFamily="34" charset="0"/>
                <a:cs typeface="Arial" panose="020B0604020202020204" pitchFamily="34" charset="0"/>
              </a:rPr>
              <a:t>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Kommunikation status </a:t>
            </a:r>
          </a:p>
          <a:p>
            <a:pPr marL="0" indent="0">
              <a:buNone/>
            </a:pPr>
            <a:endParaRPr lang="da-DK" sz="32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a-DK" sz="3200">
                <a:effectLst/>
                <a:latin typeface="Arial" panose="020B0604020202020204" pitchFamily="34" charset="0"/>
                <a:ea typeface="Calibri" panose="020F0502020204030204" pitchFamily="34" charset="0"/>
                <a:cs typeface="Arial" panose="020B0604020202020204" pitchFamily="34" charset="0"/>
              </a:rPr>
              <a:t>Chatbot budget</a:t>
            </a:r>
            <a:endParaRPr lang="da-DK"/>
          </a:p>
        </p:txBody>
      </p:sp>
      <p:pic>
        <p:nvPicPr>
          <p:cNvPr id="4" name="Billede 3">
            <a:extLst>
              <a:ext uri="{FF2B5EF4-FFF2-40B4-BE49-F238E27FC236}">
                <a16:creationId xmlns:a16="http://schemas.microsoft.com/office/drawing/2014/main" id="{82BC211F-502F-B61E-F4F6-5A6A9BAB5131}"/>
              </a:ext>
            </a:extLst>
          </p:cNvPr>
          <p:cNvPicPr>
            <a:picLocks noChangeAspect="1"/>
          </p:cNvPicPr>
          <p:nvPr/>
        </p:nvPicPr>
        <p:blipFill rotWithShape="1">
          <a:blip r:embed="rId2">
            <a:extLst>
              <a:ext uri="{28A0092B-C50C-407E-A947-70E740481C1C}">
                <a14:useLocalDpi xmlns:a14="http://schemas.microsoft.com/office/drawing/2010/main" val="0"/>
              </a:ext>
            </a:extLst>
          </a:blip>
          <a:srcRect l="30766" r="27933"/>
          <a:stretch/>
        </p:blipFill>
        <p:spPr>
          <a:xfrm>
            <a:off x="6481172" y="365125"/>
            <a:ext cx="4872628" cy="5539314"/>
          </a:xfrm>
          <a:prstGeom prst="rect">
            <a:avLst/>
          </a:prstGeom>
        </p:spPr>
      </p:pic>
    </p:spTree>
    <p:extLst>
      <p:ext uri="{BB962C8B-B14F-4D97-AF65-F5344CB8AC3E}">
        <p14:creationId xmlns:p14="http://schemas.microsoft.com/office/powerpoint/2010/main" val="191216282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6" ma:contentTypeDescription="Opret et nyt dokument." ma:contentTypeScope="" ma:versionID="616006088baf81e7a1897fc2f4e6abea">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fc365bd2d317e0b22185b359920d8692"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32aa115-c284-453e-8f37-5cfa47456063}"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1f27a57-5daa-4240-845d-578cc8bddeed" xsi:nil="true"/>
    <lcf76f155ced4ddcb4097134ff3c332f xmlns="a408f06c-1694-489f-9cdc-5efa500d75a8">
      <Terms xmlns="http://schemas.microsoft.com/office/infopath/2007/PartnerControls"/>
    </lcf76f155ced4ddcb4097134ff3c332f>
    <SharedWithUsers xmlns="31f27a57-5daa-4240-845d-578cc8bddeed">
      <UserInfo>
        <DisplayName>Dorte Pilgaard Krogshede Meldgaard</DisplayName>
        <AccountId>2226</AccountId>
        <AccountType/>
      </UserInfo>
    </SharedWithUsers>
  </documentManagement>
</p:properties>
</file>

<file path=customXml/itemProps1.xml><?xml version="1.0" encoding="utf-8"?>
<ds:datastoreItem xmlns:ds="http://schemas.openxmlformats.org/officeDocument/2006/customXml" ds:itemID="{7544FD64-C7BC-44A9-9EA1-C5224CAB7B0C}">
  <ds:schemaRefs>
    <ds:schemaRef ds:uri="http://schemas.microsoft.com/sharepoint/v3/contenttype/forms"/>
  </ds:schemaRefs>
</ds:datastoreItem>
</file>

<file path=customXml/itemProps2.xml><?xml version="1.0" encoding="utf-8"?>
<ds:datastoreItem xmlns:ds="http://schemas.openxmlformats.org/officeDocument/2006/customXml" ds:itemID="{0B6F06B8-EA7E-4311-8A22-2383ACB14F36}">
  <ds:schemaRefs>
    <ds:schemaRef ds:uri="31f27a57-5daa-4240-845d-578cc8bddeed"/>
    <ds:schemaRef ds:uri="a408f06c-1694-489f-9cdc-5efa500d75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5F03CA-0CF0-4FB3-8C1D-0284EBC5D3FA}">
  <ds:schemaRefs>
    <ds:schemaRef ds:uri="31f27a57-5daa-4240-845d-578cc8bddeed"/>
    <ds:schemaRef ds:uri="a408f06c-1694-489f-9cdc-5efa500d75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861</Words>
  <Application>Microsoft Office PowerPoint</Application>
  <PresentationFormat>Widescreen</PresentationFormat>
  <Paragraphs>205</Paragraphs>
  <Slides>26</Slides>
  <Notes>10</Notes>
  <HiddenSlides>0</HiddenSlides>
  <MMClips>2</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26</vt:i4>
      </vt:variant>
    </vt:vector>
  </HeadingPairs>
  <TitlesOfParts>
    <vt:vector size="32" baseType="lpstr">
      <vt:lpstr>Arial</vt:lpstr>
      <vt:lpstr>Arial Unicode MS</vt:lpstr>
      <vt:lpstr>Calibri</vt:lpstr>
      <vt:lpstr>Calibri Light</vt:lpstr>
      <vt:lpstr>Helvetica</vt:lpstr>
      <vt:lpstr>Office-tema</vt:lpstr>
      <vt:lpstr>Repræsentantskabsmøde Maj 2023</vt:lpstr>
      <vt:lpstr>Dagsorden</vt:lpstr>
      <vt:lpstr>PowerPoint-præsentation</vt:lpstr>
      <vt:lpstr>Status på Chatbot Performance</vt:lpstr>
      <vt:lpstr>Status på Chatbot Performance</vt:lpstr>
      <vt:lpstr>PowerPoint-præsentation</vt:lpstr>
      <vt:lpstr>PowerPoint-præsentation</vt:lpstr>
      <vt:lpstr>PowerPoint-præsentation</vt:lpstr>
      <vt:lpstr>Dagsorden</vt:lpstr>
      <vt:lpstr>PowerPoint-præsentation</vt:lpstr>
      <vt:lpstr>PowerPoint-præsentation</vt:lpstr>
      <vt:lpstr>PowerPoint-præsentation</vt:lpstr>
      <vt:lpstr>PowerPoint-præsentation</vt:lpstr>
      <vt:lpstr>PowerPoint-præsentation</vt:lpstr>
      <vt:lpstr>PowerPoint-præsentation</vt:lpstr>
      <vt:lpstr>Dagsorden</vt:lpstr>
      <vt:lpstr>PowerPoint-præsentation</vt:lpstr>
      <vt:lpstr>Kommunernes Chatbot MUNI</vt:lpstr>
      <vt:lpstr>Kommunernes Chatbot MUNI</vt:lpstr>
      <vt:lpstr>Chatbot Dagen 2023</vt:lpstr>
      <vt:lpstr>Chatbot Dagen 2023</vt:lpstr>
      <vt:lpstr>Chatbot Dagen 2023</vt:lpstr>
      <vt:lpstr>Chatbot Dagen 2023</vt:lpstr>
      <vt:lpstr>Chatbot Dagen 2023</vt:lpstr>
      <vt:lpstr>Dagsorden</vt:lpstr>
      <vt:lpstr>PowerPoint-præsentation</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Rikke Bækgaard Christensen</dc:creator>
  <cp:lastModifiedBy>Torben Glock</cp:lastModifiedBy>
  <cp:revision>1</cp:revision>
  <cp:lastPrinted>2023-05-25T13:25:29Z</cp:lastPrinted>
  <dcterms:created xsi:type="dcterms:W3CDTF">2023-05-15T11:04:41Z</dcterms:created>
  <dcterms:modified xsi:type="dcterms:W3CDTF">2023-06-20T06:18:21Z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0x010100224B8291D849F4459D7AB60B6E79C880</vt:lpwstr>
  </property>
  <property fmtid="{D5CDD505-2E9C-101B-9397-08002B2CF9AE}" pid="3" name="MediaServiceImageTags">
    <vt:lpwstr/>
  </property>
</Properties>
</file>