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3" r:id="rId5"/>
  </p:sldMasterIdLst>
  <p:notesMasterIdLst>
    <p:notesMasterId r:id="rId26"/>
  </p:notesMasterIdLst>
  <p:sldIdLst>
    <p:sldId id="2134805981" r:id="rId6"/>
    <p:sldId id="2134805948" r:id="rId7"/>
    <p:sldId id="2134805994" r:id="rId8"/>
    <p:sldId id="2134806060" r:id="rId9"/>
    <p:sldId id="2134805990" r:id="rId10"/>
    <p:sldId id="2134806025" r:id="rId11"/>
    <p:sldId id="2134806061" r:id="rId12"/>
    <p:sldId id="2134806052" r:id="rId13"/>
    <p:sldId id="2134806059" r:id="rId14"/>
    <p:sldId id="2134806051" r:id="rId15"/>
    <p:sldId id="2134806053" r:id="rId16"/>
    <p:sldId id="2134806058" r:id="rId17"/>
    <p:sldId id="2134806050" r:id="rId18"/>
    <p:sldId id="2134806056" r:id="rId19"/>
    <p:sldId id="2134806054" r:id="rId20"/>
    <p:sldId id="2134806055" r:id="rId21"/>
    <p:sldId id="2134806057" r:id="rId22"/>
    <p:sldId id="2134805992" r:id="rId23"/>
    <p:sldId id="2134805993" r:id="rId24"/>
    <p:sldId id="2134806024" r:id="rId25"/>
  </p:sldIdLst>
  <p:sldSz cx="9906000" cy="6858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7D595C-2DF2-CEE0-DDC7-5FA894B83334}" name="Ina Bøge Eskildsen" initials="IE" userId="S::irbe@aarhus.dk::c506c721-bca3-499e-8a0f-eabb61bc396f" providerId="AD"/>
  <p188:author id="{BE67DB62-5519-76E2-1EC9-3AC874C04C61}" name="Trine Kiil Naldal" initials="TKN" userId="S::ntrk@aarhus.dk::58caf551-95da-4e40-8f17-aa0d26097c76" providerId="AD"/>
  <p188:author id="{79AFFA99-8076-03D6-6805-6C55C0CBDBE5}" name="Maria Mølleskov Blæsbjerg" initials="MMB" userId="S::bmamo@aarhus.dk::d5ddbc75-da2a-4900-9eda-c2a2d1828d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2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70262-EB10-45F5-B98B-7C741AF85D3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A08EFF0-2CDB-4E7E-B8EC-3770A6D592FF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err="1">
              <a:solidFill>
                <a:schemeClr val="tx1"/>
              </a:solidFill>
            </a:rPr>
            <a:t>Enten</a:t>
          </a:r>
          <a:r>
            <a:rPr lang="en-US">
              <a:solidFill>
                <a:schemeClr val="tx1"/>
              </a:solidFill>
            </a:rPr>
            <a:t>/</a:t>
          </a:r>
          <a:r>
            <a:rPr lang="en-US" err="1">
              <a:solidFill>
                <a:schemeClr val="tx1"/>
              </a:solidFill>
            </a:rPr>
            <a:t>eller</a:t>
          </a:r>
          <a:endParaRPr lang="da-DK">
            <a:solidFill>
              <a:schemeClr val="tx1"/>
            </a:solidFill>
          </a:endParaRPr>
        </a:p>
      </dgm:t>
    </dgm:pt>
    <dgm:pt modelId="{662ED525-B214-430A-B501-C8459FAAB732}" type="parTrans" cxnId="{0000A311-8133-468C-9011-16E0CF3654BE}">
      <dgm:prSet/>
      <dgm:spPr/>
      <dgm:t>
        <a:bodyPr/>
        <a:lstStyle/>
        <a:p>
          <a:endParaRPr lang="da-DK"/>
        </a:p>
      </dgm:t>
    </dgm:pt>
    <dgm:pt modelId="{04BCD6C2-F1CE-4049-80FA-F65A225803E3}" type="sibTrans" cxnId="{0000A311-8133-468C-9011-16E0CF3654BE}">
      <dgm:prSet/>
      <dgm:spPr/>
      <dgm:t>
        <a:bodyPr/>
        <a:lstStyle/>
        <a:p>
          <a:endParaRPr lang="da-DK"/>
        </a:p>
      </dgm:t>
    </dgm:pt>
    <dgm:pt modelId="{84C6404E-53CE-4574-8B16-BB9C7A898809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err="1">
              <a:solidFill>
                <a:schemeClr val="tx1"/>
              </a:solidFill>
            </a:rPr>
            <a:t>Søger</a:t>
          </a:r>
          <a:r>
            <a:rPr lang="en-US">
              <a:solidFill>
                <a:schemeClr val="tx1"/>
              </a:solidFill>
            </a:rPr>
            <a:t> </a:t>
          </a:r>
          <a:r>
            <a:rPr lang="en-US" err="1">
              <a:solidFill>
                <a:schemeClr val="tx1"/>
              </a:solidFill>
            </a:rPr>
            <a:t>konsistens</a:t>
          </a:r>
          <a:endParaRPr lang="da-DK">
            <a:solidFill>
              <a:schemeClr val="tx1"/>
            </a:solidFill>
          </a:endParaRPr>
        </a:p>
      </dgm:t>
    </dgm:pt>
    <dgm:pt modelId="{AF57C91B-B4B0-442A-81CB-185371F591C6}" type="parTrans" cxnId="{A3E23108-CC27-45A5-8DCE-D8FEA4BDA064}">
      <dgm:prSet/>
      <dgm:spPr/>
      <dgm:t>
        <a:bodyPr/>
        <a:lstStyle/>
        <a:p>
          <a:endParaRPr lang="da-DK"/>
        </a:p>
      </dgm:t>
    </dgm:pt>
    <dgm:pt modelId="{E0A86CFF-6697-4A45-A461-D3FB87BEDCC2}" type="sibTrans" cxnId="{A3E23108-CC27-45A5-8DCE-D8FEA4BDA064}">
      <dgm:prSet/>
      <dgm:spPr/>
      <dgm:t>
        <a:bodyPr/>
        <a:lstStyle/>
        <a:p>
          <a:endParaRPr lang="da-DK"/>
        </a:p>
      </dgm:t>
    </dgm:pt>
    <dgm:pt modelId="{DB03A2E9-89EF-465A-B827-3AF11B0DD3C1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err="1">
              <a:solidFill>
                <a:schemeClr val="tx1"/>
              </a:solidFill>
            </a:rPr>
            <a:t>Udfordres</a:t>
          </a:r>
          <a:endParaRPr lang="da-DK">
            <a:solidFill>
              <a:schemeClr val="tx1"/>
            </a:solidFill>
          </a:endParaRPr>
        </a:p>
      </dgm:t>
    </dgm:pt>
    <dgm:pt modelId="{E3EAF5B9-AB31-43B5-BEC1-574693EA0251}" type="parTrans" cxnId="{7CDF2739-D864-4A39-B456-F53A4B7D7E3F}">
      <dgm:prSet/>
      <dgm:spPr/>
      <dgm:t>
        <a:bodyPr/>
        <a:lstStyle/>
        <a:p>
          <a:endParaRPr lang="da-DK"/>
        </a:p>
      </dgm:t>
    </dgm:pt>
    <dgm:pt modelId="{54BB5EC7-E505-4AE7-B075-2ED742733E94}" type="sibTrans" cxnId="{7CDF2739-D864-4A39-B456-F53A4B7D7E3F}">
      <dgm:prSet/>
      <dgm:spPr/>
      <dgm:t>
        <a:bodyPr/>
        <a:lstStyle/>
        <a:p>
          <a:endParaRPr lang="da-DK"/>
        </a:p>
      </dgm:t>
    </dgm:pt>
    <dgm:pt modelId="{174614AF-EC81-4BB2-AB2A-BB01E369EA48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err="1">
              <a:solidFill>
                <a:schemeClr val="tx1"/>
              </a:solidFill>
            </a:rPr>
            <a:t>Overkorrigerer</a:t>
          </a:r>
          <a:endParaRPr lang="da-DK">
            <a:solidFill>
              <a:schemeClr val="tx1"/>
            </a:solidFill>
          </a:endParaRPr>
        </a:p>
      </dgm:t>
    </dgm:pt>
    <dgm:pt modelId="{481E8985-683D-4826-B997-48587B6801FB}" type="parTrans" cxnId="{1F359ED9-1EEC-444E-83E8-465FA4D2BCEA}">
      <dgm:prSet/>
      <dgm:spPr/>
      <dgm:t>
        <a:bodyPr/>
        <a:lstStyle/>
        <a:p>
          <a:endParaRPr lang="da-DK"/>
        </a:p>
      </dgm:t>
    </dgm:pt>
    <dgm:pt modelId="{80CAA5D7-D3CF-4649-BCD9-2D5BF686CF29}" type="sibTrans" cxnId="{1F359ED9-1EEC-444E-83E8-465FA4D2BCEA}">
      <dgm:prSet/>
      <dgm:spPr/>
      <dgm:t>
        <a:bodyPr/>
        <a:lstStyle/>
        <a:p>
          <a:endParaRPr lang="da-DK"/>
        </a:p>
      </dgm:t>
    </dgm:pt>
    <dgm:pt modelId="{AE342E66-247A-426A-9242-453458E7FB67}" type="pres">
      <dgm:prSet presAssocID="{72670262-EB10-45F5-B98B-7C741AF85D39}" presName="Name0" presStyleCnt="0">
        <dgm:presLayoutVars>
          <dgm:dir/>
          <dgm:resizeHandles val="exact"/>
        </dgm:presLayoutVars>
      </dgm:prSet>
      <dgm:spPr/>
    </dgm:pt>
    <dgm:pt modelId="{3B228FFC-5C64-45C9-80EE-00F16ABDC423}" type="pres">
      <dgm:prSet presAssocID="{72670262-EB10-45F5-B98B-7C741AF85D39}" presName="cycle" presStyleCnt="0"/>
      <dgm:spPr/>
    </dgm:pt>
    <dgm:pt modelId="{DE50D337-A5DA-403F-AC3A-2914E15924F5}" type="pres">
      <dgm:prSet presAssocID="{AA08EFF0-2CDB-4E7E-B8EC-3770A6D592FF}" presName="nodeFirstNode" presStyleLbl="node1" presStyleIdx="0" presStyleCnt="4">
        <dgm:presLayoutVars>
          <dgm:bulletEnabled val="1"/>
        </dgm:presLayoutVars>
      </dgm:prSet>
      <dgm:spPr/>
    </dgm:pt>
    <dgm:pt modelId="{872B86A8-D77E-42BF-BC03-7038769FFE4F}" type="pres">
      <dgm:prSet presAssocID="{04BCD6C2-F1CE-4049-80FA-F65A225803E3}" presName="sibTransFirstNode" presStyleLbl="bgShp" presStyleIdx="0" presStyleCnt="1"/>
      <dgm:spPr/>
    </dgm:pt>
    <dgm:pt modelId="{5C5D1B98-1218-401B-89E3-70EDDBBFB114}" type="pres">
      <dgm:prSet presAssocID="{84C6404E-53CE-4574-8B16-BB9C7A898809}" presName="nodeFollowingNodes" presStyleLbl="node1" presStyleIdx="1" presStyleCnt="4">
        <dgm:presLayoutVars>
          <dgm:bulletEnabled val="1"/>
        </dgm:presLayoutVars>
      </dgm:prSet>
      <dgm:spPr/>
    </dgm:pt>
    <dgm:pt modelId="{298A9983-D4B3-4C53-A5C4-97B2D2204BE8}" type="pres">
      <dgm:prSet presAssocID="{DB03A2E9-89EF-465A-B827-3AF11B0DD3C1}" presName="nodeFollowingNodes" presStyleLbl="node1" presStyleIdx="2" presStyleCnt="4">
        <dgm:presLayoutVars>
          <dgm:bulletEnabled val="1"/>
        </dgm:presLayoutVars>
      </dgm:prSet>
      <dgm:spPr/>
    </dgm:pt>
    <dgm:pt modelId="{AC0FCB26-F580-4276-849A-0B0FD6DD63C3}" type="pres">
      <dgm:prSet presAssocID="{174614AF-EC81-4BB2-AB2A-BB01E369EA48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493DB502-F98C-48A7-B665-AE34F1812A48}" type="presOf" srcId="{AA08EFF0-2CDB-4E7E-B8EC-3770A6D592FF}" destId="{DE50D337-A5DA-403F-AC3A-2914E15924F5}" srcOrd="0" destOrd="0" presId="urn:microsoft.com/office/officeart/2005/8/layout/cycle3"/>
    <dgm:cxn modelId="{3E777007-B522-4AE7-8D9F-0957F2D7B183}" type="presOf" srcId="{DB03A2E9-89EF-465A-B827-3AF11B0DD3C1}" destId="{298A9983-D4B3-4C53-A5C4-97B2D2204BE8}" srcOrd="0" destOrd="0" presId="urn:microsoft.com/office/officeart/2005/8/layout/cycle3"/>
    <dgm:cxn modelId="{A3E23108-CC27-45A5-8DCE-D8FEA4BDA064}" srcId="{72670262-EB10-45F5-B98B-7C741AF85D39}" destId="{84C6404E-53CE-4574-8B16-BB9C7A898809}" srcOrd="1" destOrd="0" parTransId="{AF57C91B-B4B0-442A-81CB-185371F591C6}" sibTransId="{E0A86CFF-6697-4A45-A461-D3FB87BEDCC2}"/>
    <dgm:cxn modelId="{0000A311-8133-468C-9011-16E0CF3654BE}" srcId="{72670262-EB10-45F5-B98B-7C741AF85D39}" destId="{AA08EFF0-2CDB-4E7E-B8EC-3770A6D592FF}" srcOrd="0" destOrd="0" parTransId="{662ED525-B214-430A-B501-C8459FAAB732}" sibTransId="{04BCD6C2-F1CE-4049-80FA-F65A225803E3}"/>
    <dgm:cxn modelId="{7CDF2739-D864-4A39-B456-F53A4B7D7E3F}" srcId="{72670262-EB10-45F5-B98B-7C741AF85D39}" destId="{DB03A2E9-89EF-465A-B827-3AF11B0DD3C1}" srcOrd="2" destOrd="0" parTransId="{E3EAF5B9-AB31-43B5-BEC1-574693EA0251}" sibTransId="{54BB5EC7-E505-4AE7-B075-2ED742733E94}"/>
    <dgm:cxn modelId="{CF5B544A-7371-4039-8FAD-1EBCAD30A3C3}" type="presOf" srcId="{84C6404E-53CE-4574-8B16-BB9C7A898809}" destId="{5C5D1B98-1218-401B-89E3-70EDDBBFB114}" srcOrd="0" destOrd="0" presId="urn:microsoft.com/office/officeart/2005/8/layout/cycle3"/>
    <dgm:cxn modelId="{A06A267D-DFCA-4640-8E44-3139905F253E}" type="presOf" srcId="{72670262-EB10-45F5-B98B-7C741AF85D39}" destId="{AE342E66-247A-426A-9242-453458E7FB67}" srcOrd="0" destOrd="0" presId="urn:microsoft.com/office/officeart/2005/8/layout/cycle3"/>
    <dgm:cxn modelId="{967662AB-B3BE-4DDB-81F3-680E8A180830}" type="presOf" srcId="{04BCD6C2-F1CE-4049-80FA-F65A225803E3}" destId="{872B86A8-D77E-42BF-BC03-7038769FFE4F}" srcOrd="0" destOrd="0" presId="urn:microsoft.com/office/officeart/2005/8/layout/cycle3"/>
    <dgm:cxn modelId="{6919BCCC-A20D-4ABA-8018-D3B50CBDFCAC}" type="presOf" srcId="{174614AF-EC81-4BB2-AB2A-BB01E369EA48}" destId="{AC0FCB26-F580-4276-849A-0B0FD6DD63C3}" srcOrd="0" destOrd="0" presId="urn:microsoft.com/office/officeart/2005/8/layout/cycle3"/>
    <dgm:cxn modelId="{1F359ED9-1EEC-444E-83E8-465FA4D2BCEA}" srcId="{72670262-EB10-45F5-B98B-7C741AF85D39}" destId="{174614AF-EC81-4BB2-AB2A-BB01E369EA48}" srcOrd="3" destOrd="0" parTransId="{481E8985-683D-4826-B997-48587B6801FB}" sibTransId="{80CAA5D7-D3CF-4649-BCD9-2D5BF686CF29}"/>
    <dgm:cxn modelId="{6972084F-83C5-4BBF-A660-C09CE0787405}" type="presParOf" srcId="{AE342E66-247A-426A-9242-453458E7FB67}" destId="{3B228FFC-5C64-45C9-80EE-00F16ABDC423}" srcOrd="0" destOrd="0" presId="urn:microsoft.com/office/officeart/2005/8/layout/cycle3"/>
    <dgm:cxn modelId="{063B1DB1-632E-4308-87DB-C6E37337A9B6}" type="presParOf" srcId="{3B228FFC-5C64-45C9-80EE-00F16ABDC423}" destId="{DE50D337-A5DA-403F-AC3A-2914E15924F5}" srcOrd="0" destOrd="0" presId="urn:microsoft.com/office/officeart/2005/8/layout/cycle3"/>
    <dgm:cxn modelId="{3F11EBBA-4C09-4C90-9D77-836FA5B9612C}" type="presParOf" srcId="{3B228FFC-5C64-45C9-80EE-00F16ABDC423}" destId="{872B86A8-D77E-42BF-BC03-7038769FFE4F}" srcOrd="1" destOrd="0" presId="urn:microsoft.com/office/officeart/2005/8/layout/cycle3"/>
    <dgm:cxn modelId="{63375B83-FE31-4B78-919B-6779067BE6DD}" type="presParOf" srcId="{3B228FFC-5C64-45C9-80EE-00F16ABDC423}" destId="{5C5D1B98-1218-401B-89E3-70EDDBBFB114}" srcOrd="2" destOrd="0" presId="urn:microsoft.com/office/officeart/2005/8/layout/cycle3"/>
    <dgm:cxn modelId="{C2A3A641-B76D-4BDE-9256-7F180A6EDC75}" type="presParOf" srcId="{3B228FFC-5C64-45C9-80EE-00F16ABDC423}" destId="{298A9983-D4B3-4C53-A5C4-97B2D2204BE8}" srcOrd="3" destOrd="0" presId="urn:microsoft.com/office/officeart/2005/8/layout/cycle3"/>
    <dgm:cxn modelId="{81EC07C2-5598-4C32-97B4-37F50CFB5AF9}" type="presParOf" srcId="{3B228FFC-5C64-45C9-80EE-00F16ABDC423}" destId="{AC0FCB26-F580-4276-849A-0B0FD6DD63C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670262-EB10-45F5-B98B-7C741AF85D3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A08EFF0-2CDB-4E7E-B8EC-3770A6D592FF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err="1">
              <a:solidFill>
                <a:schemeClr val="tx1"/>
              </a:solidFill>
            </a:rPr>
            <a:t>Både</a:t>
          </a:r>
          <a:r>
            <a:rPr lang="en-US">
              <a:solidFill>
                <a:schemeClr val="tx1"/>
              </a:solidFill>
            </a:rPr>
            <a:t>/og</a:t>
          </a:r>
          <a:endParaRPr lang="da-DK">
            <a:solidFill>
              <a:schemeClr val="tx1"/>
            </a:solidFill>
          </a:endParaRPr>
        </a:p>
      </dgm:t>
    </dgm:pt>
    <dgm:pt modelId="{662ED525-B214-430A-B501-C8459FAAB732}" type="parTrans" cxnId="{0000A311-8133-468C-9011-16E0CF3654BE}">
      <dgm:prSet/>
      <dgm:spPr/>
      <dgm:t>
        <a:bodyPr/>
        <a:lstStyle/>
        <a:p>
          <a:endParaRPr lang="da-DK"/>
        </a:p>
      </dgm:t>
    </dgm:pt>
    <dgm:pt modelId="{04BCD6C2-F1CE-4049-80FA-F65A225803E3}" type="sibTrans" cxnId="{0000A311-8133-468C-9011-16E0CF3654BE}">
      <dgm:prSet/>
      <dgm:spPr/>
      <dgm:t>
        <a:bodyPr/>
        <a:lstStyle/>
        <a:p>
          <a:endParaRPr lang="da-DK"/>
        </a:p>
      </dgm:t>
    </dgm:pt>
    <dgm:pt modelId="{84C6404E-53CE-4574-8B16-BB9C7A898809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err="1">
              <a:solidFill>
                <a:schemeClr val="tx1"/>
              </a:solidFill>
            </a:rPr>
            <a:t>Hvordan</a:t>
          </a:r>
          <a:r>
            <a:rPr lang="en-US">
              <a:solidFill>
                <a:schemeClr val="tx1"/>
              </a:solidFill>
            </a:rPr>
            <a:t> </a:t>
          </a:r>
          <a:r>
            <a:rPr lang="en-US" err="1">
              <a:solidFill>
                <a:schemeClr val="tx1"/>
              </a:solidFill>
            </a:rPr>
            <a:t>kan</a:t>
          </a:r>
          <a:r>
            <a:rPr lang="en-US">
              <a:solidFill>
                <a:schemeClr val="tx1"/>
              </a:solidFill>
            </a:rPr>
            <a:t> vi </a:t>
          </a:r>
          <a:r>
            <a:rPr lang="en-US" err="1">
              <a:solidFill>
                <a:schemeClr val="tx1"/>
              </a:solidFill>
            </a:rPr>
            <a:t>forene</a:t>
          </a:r>
          <a:r>
            <a:rPr lang="en-US">
              <a:solidFill>
                <a:schemeClr val="tx1"/>
              </a:solidFill>
            </a:rPr>
            <a:t> </a:t>
          </a:r>
          <a:r>
            <a:rPr lang="en-US" err="1">
              <a:solidFill>
                <a:schemeClr val="tx1"/>
              </a:solidFill>
            </a:rPr>
            <a:t>modsætninger</a:t>
          </a:r>
          <a:r>
            <a:rPr lang="en-US">
              <a:solidFill>
                <a:schemeClr val="tx1"/>
              </a:solidFill>
            </a:rPr>
            <a:t>?</a:t>
          </a:r>
          <a:endParaRPr lang="da-DK">
            <a:solidFill>
              <a:schemeClr val="tx1"/>
            </a:solidFill>
          </a:endParaRPr>
        </a:p>
      </dgm:t>
    </dgm:pt>
    <dgm:pt modelId="{AF57C91B-B4B0-442A-81CB-185371F591C6}" type="parTrans" cxnId="{A3E23108-CC27-45A5-8DCE-D8FEA4BDA064}">
      <dgm:prSet/>
      <dgm:spPr/>
      <dgm:t>
        <a:bodyPr/>
        <a:lstStyle/>
        <a:p>
          <a:endParaRPr lang="da-DK"/>
        </a:p>
      </dgm:t>
    </dgm:pt>
    <dgm:pt modelId="{E0A86CFF-6697-4A45-A461-D3FB87BEDCC2}" type="sibTrans" cxnId="{A3E23108-CC27-45A5-8DCE-D8FEA4BDA064}">
      <dgm:prSet/>
      <dgm:spPr/>
      <dgm:t>
        <a:bodyPr/>
        <a:lstStyle/>
        <a:p>
          <a:endParaRPr lang="da-DK"/>
        </a:p>
      </dgm:t>
    </dgm:pt>
    <dgm:pt modelId="{DB03A2E9-89EF-465A-B827-3AF11B0DD3C1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err="1">
              <a:solidFill>
                <a:schemeClr val="tx1"/>
              </a:solidFill>
            </a:rPr>
            <a:t>Omfavner</a:t>
          </a:r>
          <a:r>
            <a:rPr lang="en-US">
              <a:solidFill>
                <a:schemeClr val="tx1"/>
              </a:solidFill>
            </a:rPr>
            <a:t> spændinger</a:t>
          </a:r>
          <a:endParaRPr lang="da-DK">
            <a:solidFill>
              <a:schemeClr val="tx1"/>
            </a:solidFill>
          </a:endParaRPr>
        </a:p>
      </dgm:t>
    </dgm:pt>
    <dgm:pt modelId="{E3EAF5B9-AB31-43B5-BEC1-574693EA0251}" type="parTrans" cxnId="{7CDF2739-D864-4A39-B456-F53A4B7D7E3F}">
      <dgm:prSet/>
      <dgm:spPr/>
      <dgm:t>
        <a:bodyPr/>
        <a:lstStyle/>
        <a:p>
          <a:endParaRPr lang="da-DK"/>
        </a:p>
      </dgm:t>
    </dgm:pt>
    <dgm:pt modelId="{54BB5EC7-E505-4AE7-B075-2ED742733E94}" type="sibTrans" cxnId="{7CDF2739-D864-4A39-B456-F53A4B7D7E3F}">
      <dgm:prSet/>
      <dgm:spPr/>
      <dgm:t>
        <a:bodyPr/>
        <a:lstStyle/>
        <a:p>
          <a:endParaRPr lang="da-DK"/>
        </a:p>
      </dgm:t>
    </dgm:pt>
    <dgm:pt modelId="{174614AF-EC81-4BB2-AB2A-BB01E369EA48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err="1">
              <a:solidFill>
                <a:schemeClr val="tx1"/>
              </a:solidFill>
            </a:rPr>
            <a:t>Holistisk</a:t>
          </a:r>
          <a:r>
            <a:rPr lang="en-US">
              <a:solidFill>
                <a:schemeClr val="tx1"/>
              </a:solidFill>
            </a:rPr>
            <a:t> integration</a:t>
          </a:r>
          <a:endParaRPr lang="da-DK">
            <a:solidFill>
              <a:schemeClr val="tx1"/>
            </a:solidFill>
          </a:endParaRPr>
        </a:p>
      </dgm:t>
    </dgm:pt>
    <dgm:pt modelId="{481E8985-683D-4826-B997-48587B6801FB}" type="parTrans" cxnId="{1F359ED9-1EEC-444E-83E8-465FA4D2BCEA}">
      <dgm:prSet/>
      <dgm:spPr/>
      <dgm:t>
        <a:bodyPr/>
        <a:lstStyle/>
        <a:p>
          <a:endParaRPr lang="da-DK"/>
        </a:p>
      </dgm:t>
    </dgm:pt>
    <dgm:pt modelId="{80CAA5D7-D3CF-4649-BCD9-2D5BF686CF29}" type="sibTrans" cxnId="{1F359ED9-1EEC-444E-83E8-465FA4D2BCEA}">
      <dgm:prSet/>
      <dgm:spPr/>
      <dgm:t>
        <a:bodyPr/>
        <a:lstStyle/>
        <a:p>
          <a:endParaRPr lang="da-DK"/>
        </a:p>
      </dgm:t>
    </dgm:pt>
    <dgm:pt modelId="{AE342E66-247A-426A-9242-453458E7FB67}" type="pres">
      <dgm:prSet presAssocID="{72670262-EB10-45F5-B98B-7C741AF85D39}" presName="Name0" presStyleCnt="0">
        <dgm:presLayoutVars>
          <dgm:dir/>
          <dgm:resizeHandles val="exact"/>
        </dgm:presLayoutVars>
      </dgm:prSet>
      <dgm:spPr/>
    </dgm:pt>
    <dgm:pt modelId="{3B228FFC-5C64-45C9-80EE-00F16ABDC423}" type="pres">
      <dgm:prSet presAssocID="{72670262-EB10-45F5-B98B-7C741AF85D39}" presName="cycle" presStyleCnt="0"/>
      <dgm:spPr/>
    </dgm:pt>
    <dgm:pt modelId="{DE50D337-A5DA-403F-AC3A-2914E15924F5}" type="pres">
      <dgm:prSet presAssocID="{AA08EFF0-2CDB-4E7E-B8EC-3770A6D592FF}" presName="nodeFirstNode" presStyleLbl="node1" presStyleIdx="0" presStyleCnt="4">
        <dgm:presLayoutVars>
          <dgm:bulletEnabled val="1"/>
        </dgm:presLayoutVars>
      </dgm:prSet>
      <dgm:spPr/>
    </dgm:pt>
    <dgm:pt modelId="{872B86A8-D77E-42BF-BC03-7038769FFE4F}" type="pres">
      <dgm:prSet presAssocID="{04BCD6C2-F1CE-4049-80FA-F65A225803E3}" presName="sibTransFirstNode" presStyleLbl="bgShp" presStyleIdx="0" presStyleCnt="1"/>
      <dgm:spPr/>
    </dgm:pt>
    <dgm:pt modelId="{5C5D1B98-1218-401B-89E3-70EDDBBFB114}" type="pres">
      <dgm:prSet presAssocID="{84C6404E-53CE-4574-8B16-BB9C7A898809}" presName="nodeFollowingNodes" presStyleLbl="node1" presStyleIdx="1" presStyleCnt="4">
        <dgm:presLayoutVars>
          <dgm:bulletEnabled val="1"/>
        </dgm:presLayoutVars>
      </dgm:prSet>
      <dgm:spPr/>
    </dgm:pt>
    <dgm:pt modelId="{298A9983-D4B3-4C53-A5C4-97B2D2204BE8}" type="pres">
      <dgm:prSet presAssocID="{DB03A2E9-89EF-465A-B827-3AF11B0DD3C1}" presName="nodeFollowingNodes" presStyleLbl="node1" presStyleIdx="2" presStyleCnt="4">
        <dgm:presLayoutVars>
          <dgm:bulletEnabled val="1"/>
        </dgm:presLayoutVars>
      </dgm:prSet>
      <dgm:spPr/>
    </dgm:pt>
    <dgm:pt modelId="{AC0FCB26-F580-4276-849A-0B0FD6DD63C3}" type="pres">
      <dgm:prSet presAssocID="{174614AF-EC81-4BB2-AB2A-BB01E369EA48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493DB502-F98C-48A7-B665-AE34F1812A48}" type="presOf" srcId="{AA08EFF0-2CDB-4E7E-B8EC-3770A6D592FF}" destId="{DE50D337-A5DA-403F-AC3A-2914E15924F5}" srcOrd="0" destOrd="0" presId="urn:microsoft.com/office/officeart/2005/8/layout/cycle3"/>
    <dgm:cxn modelId="{3E777007-B522-4AE7-8D9F-0957F2D7B183}" type="presOf" srcId="{DB03A2E9-89EF-465A-B827-3AF11B0DD3C1}" destId="{298A9983-D4B3-4C53-A5C4-97B2D2204BE8}" srcOrd="0" destOrd="0" presId="urn:microsoft.com/office/officeart/2005/8/layout/cycle3"/>
    <dgm:cxn modelId="{A3E23108-CC27-45A5-8DCE-D8FEA4BDA064}" srcId="{72670262-EB10-45F5-B98B-7C741AF85D39}" destId="{84C6404E-53CE-4574-8B16-BB9C7A898809}" srcOrd="1" destOrd="0" parTransId="{AF57C91B-B4B0-442A-81CB-185371F591C6}" sibTransId="{E0A86CFF-6697-4A45-A461-D3FB87BEDCC2}"/>
    <dgm:cxn modelId="{0000A311-8133-468C-9011-16E0CF3654BE}" srcId="{72670262-EB10-45F5-B98B-7C741AF85D39}" destId="{AA08EFF0-2CDB-4E7E-B8EC-3770A6D592FF}" srcOrd="0" destOrd="0" parTransId="{662ED525-B214-430A-B501-C8459FAAB732}" sibTransId="{04BCD6C2-F1CE-4049-80FA-F65A225803E3}"/>
    <dgm:cxn modelId="{7CDF2739-D864-4A39-B456-F53A4B7D7E3F}" srcId="{72670262-EB10-45F5-B98B-7C741AF85D39}" destId="{DB03A2E9-89EF-465A-B827-3AF11B0DD3C1}" srcOrd="2" destOrd="0" parTransId="{E3EAF5B9-AB31-43B5-BEC1-574693EA0251}" sibTransId="{54BB5EC7-E505-4AE7-B075-2ED742733E94}"/>
    <dgm:cxn modelId="{CF5B544A-7371-4039-8FAD-1EBCAD30A3C3}" type="presOf" srcId="{84C6404E-53CE-4574-8B16-BB9C7A898809}" destId="{5C5D1B98-1218-401B-89E3-70EDDBBFB114}" srcOrd="0" destOrd="0" presId="urn:microsoft.com/office/officeart/2005/8/layout/cycle3"/>
    <dgm:cxn modelId="{A06A267D-DFCA-4640-8E44-3139905F253E}" type="presOf" srcId="{72670262-EB10-45F5-B98B-7C741AF85D39}" destId="{AE342E66-247A-426A-9242-453458E7FB67}" srcOrd="0" destOrd="0" presId="urn:microsoft.com/office/officeart/2005/8/layout/cycle3"/>
    <dgm:cxn modelId="{967662AB-B3BE-4DDB-81F3-680E8A180830}" type="presOf" srcId="{04BCD6C2-F1CE-4049-80FA-F65A225803E3}" destId="{872B86A8-D77E-42BF-BC03-7038769FFE4F}" srcOrd="0" destOrd="0" presId="urn:microsoft.com/office/officeart/2005/8/layout/cycle3"/>
    <dgm:cxn modelId="{6919BCCC-A20D-4ABA-8018-D3B50CBDFCAC}" type="presOf" srcId="{174614AF-EC81-4BB2-AB2A-BB01E369EA48}" destId="{AC0FCB26-F580-4276-849A-0B0FD6DD63C3}" srcOrd="0" destOrd="0" presId="urn:microsoft.com/office/officeart/2005/8/layout/cycle3"/>
    <dgm:cxn modelId="{1F359ED9-1EEC-444E-83E8-465FA4D2BCEA}" srcId="{72670262-EB10-45F5-B98B-7C741AF85D39}" destId="{174614AF-EC81-4BB2-AB2A-BB01E369EA48}" srcOrd="3" destOrd="0" parTransId="{481E8985-683D-4826-B997-48587B6801FB}" sibTransId="{80CAA5D7-D3CF-4649-BCD9-2D5BF686CF29}"/>
    <dgm:cxn modelId="{6972084F-83C5-4BBF-A660-C09CE0787405}" type="presParOf" srcId="{AE342E66-247A-426A-9242-453458E7FB67}" destId="{3B228FFC-5C64-45C9-80EE-00F16ABDC423}" srcOrd="0" destOrd="0" presId="urn:microsoft.com/office/officeart/2005/8/layout/cycle3"/>
    <dgm:cxn modelId="{063B1DB1-632E-4308-87DB-C6E37337A9B6}" type="presParOf" srcId="{3B228FFC-5C64-45C9-80EE-00F16ABDC423}" destId="{DE50D337-A5DA-403F-AC3A-2914E15924F5}" srcOrd="0" destOrd="0" presId="urn:microsoft.com/office/officeart/2005/8/layout/cycle3"/>
    <dgm:cxn modelId="{3F11EBBA-4C09-4C90-9D77-836FA5B9612C}" type="presParOf" srcId="{3B228FFC-5C64-45C9-80EE-00F16ABDC423}" destId="{872B86A8-D77E-42BF-BC03-7038769FFE4F}" srcOrd="1" destOrd="0" presId="urn:microsoft.com/office/officeart/2005/8/layout/cycle3"/>
    <dgm:cxn modelId="{63375B83-FE31-4B78-919B-6779067BE6DD}" type="presParOf" srcId="{3B228FFC-5C64-45C9-80EE-00F16ABDC423}" destId="{5C5D1B98-1218-401B-89E3-70EDDBBFB114}" srcOrd="2" destOrd="0" presId="urn:microsoft.com/office/officeart/2005/8/layout/cycle3"/>
    <dgm:cxn modelId="{C2A3A641-B76D-4BDE-9256-7F180A6EDC75}" type="presParOf" srcId="{3B228FFC-5C64-45C9-80EE-00F16ABDC423}" destId="{298A9983-D4B3-4C53-A5C4-97B2D2204BE8}" srcOrd="3" destOrd="0" presId="urn:microsoft.com/office/officeart/2005/8/layout/cycle3"/>
    <dgm:cxn modelId="{81EC07C2-5598-4C32-97B4-37F50CFB5AF9}" type="presParOf" srcId="{3B228FFC-5C64-45C9-80EE-00F16ABDC423}" destId="{AC0FCB26-F580-4276-849A-0B0FD6DD63C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6CCF70-8693-4DD9-B865-EBB260CBF1C2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D3E229A-DC45-4B16-BD00-074D852A799E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Assumptions</a:t>
          </a:r>
          <a:endParaRPr lang="da-DK">
            <a:solidFill>
              <a:schemeClr val="tx1"/>
            </a:solidFill>
          </a:endParaRPr>
        </a:p>
      </dgm:t>
    </dgm:pt>
    <dgm:pt modelId="{794317DE-A286-427E-BE08-6432CC2CAC82}" type="parTrans" cxnId="{A75F6222-46BB-4419-96BA-61A5F176676C}">
      <dgm:prSet/>
      <dgm:spPr/>
      <dgm:t>
        <a:bodyPr/>
        <a:lstStyle/>
        <a:p>
          <a:endParaRPr lang="da-DK"/>
        </a:p>
      </dgm:t>
    </dgm:pt>
    <dgm:pt modelId="{38E914F9-777F-4F37-BA44-43277AD63CD0}" type="sibTrans" cxnId="{A75F6222-46BB-4419-96BA-61A5F176676C}">
      <dgm:prSet/>
      <dgm:spPr/>
      <dgm:t>
        <a:bodyPr/>
        <a:lstStyle/>
        <a:p>
          <a:endParaRPr lang="da-DK"/>
        </a:p>
      </dgm:t>
    </dgm:pt>
    <dgm:pt modelId="{DA72173B-B705-43BB-AD72-A5588571DE37}">
      <dgm:prSet phldrT="[Text]" custT="1"/>
      <dgm:spPr/>
      <dgm:t>
        <a:bodyPr/>
        <a:lstStyle/>
        <a:p>
          <a:r>
            <a:rPr lang="en-US" sz="1600"/>
            <a:t>Skift til </a:t>
          </a:r>
          <a:r>
            <a:rPr lang="en-US" sz="1600" err="1"/>
            <a:t>både</a:t>
          </a:r>
          <a:r>
            <a:rPr lang="en-US" sz="1600"/>
            <a:t>-og</a:t>
          </a:r>
          <a:endParaRPr lang="da-DK" sz="1600"/>
        </a:p>
      </dgm:t>
    </dgm:pt>
    <dgm:pt modelId="{0B846BD2-6D50-4209-A68A-E2CC47351570}" type="parTrans" cxnId="{235B6F4D-96FE-4CB9-9CEB-EF7376BF03BC}">
      <dgm:prSet/>
      <dgm:spPr/>
      <dgm:t>
        <a:bodyPr/>
        <a:lstStyle/>
        <a:p>
          <a:endParaRPr lang="da-DK"/>
        </a:p>
      </dgm:t>
    </dgm:pt>
    <dgm:pt modelId="{592AE8CF-981E-436D-8355-04262416059F}" type="sibTrans" cxnId="{235B6F4D-96FE-4CB9-9CEB-EF7376BF03BC}">
      <dgm:prSet/>
      <dgm:spPr/>
      <dgm:t>
        <a:bodyPr/>
        <a:lstStyle/>
        <a:p>
          <a:endParaRPr lang="da-DK"/>
        </a:p>
      </dgm:t>
    </dgm:pt>
    <dgm:pt modelId="{FE047EED-7BF7-467B-BA49-A610D7388ACE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Boundaries</a:t>
          </a:r>
          <a:endParaRPr lang="da-DK">
            <a:solidFill>
              <a:schemeClr val="tx1"/>
            </a:solidFill>
          </a:endParaRPr>
        </a:p>
      </dgm:t>
    </dgm:pt>
    <dgm:pt modelId="{DA7F98CA-A1F8-4388-9BF6-345967367396}" type="parTrans" cxnId="{B12D533B-16D2-481E-99F6-138A6609F06B}">
      <dgm:prSet/>
      <dgm:spPr/>
      <dgm:t>
        <a:bodyPr/>
        <a:lstStyle/>
        <a:p>
          <a:endParaRPr lang="da-DK"/>
        </a:p>
      </dgm:t>
    </dgm:pt>
    <dgm:pt modelId="{B7616C90-9A23-4B7B-B47D-894C306B2849}" type="sibTrans" cxnId="{B12D533B-16D2-481E-99F6-138A6609F06B}">
      <dgm:prSet/>
      <dgm:spPr/>
      <dgm:t>
        <a:bodyPr/>
        <a:lstStyle/>
        <a:p>
          <a:endParaRPr lang="da-DK"/>
        </a:p>
      </dgm:t>
    </dgm:pt>
    <dgm:pt modelId="{D9231742-3FCF-448D-92F4-B2E9ECC68EDD}">
      <dgm:prSet phldrT="[Text]" custT="1"/>
      <dgm:spPr/>
      <dgm:t>
        <a:bodyPr/>
        <a:lstStyle/>
        <a:p>
          <a:r>
            <a:rPr lang="en-US" sz="1600" err="1"/>
            <a:t>Grænsesætning</a:t>
          </a:r>
          <a:r>
            <a:rPr lang="en-US" sz="1600"/>
            <a:t> om spændinger          (</a:t>
          </a:r>
          <a:r>
            <a:rPr lang="en-US" sz="1600" err="1"/>
            <a:t>knyt</a:t>
          </a:r>
          <a:r>
            <a:rPr lang="en-US" sz="1600"/>
            <a:t> an til </a:t>
          </a:r>
          <a:r>
            <a:rPr lang="en-US" sz="1600" err="1"/>
            <a:t>højere</a:t>
          </a:r>
          <a:r>
            <a:rPr lang="en-US" sz="1600"/>
            <a:t> </a:t>
          </a:r>
          <a:r>
            <a:rPr lang="en-US" sz="1600" err="1"/>
            <a:t>formål</a:t>
          </a:r>
          <a:r>
            <a:rPr lang="en-US" sz="1600"/>
            <a:t>/vision)</a:t>
          </a:r>
          <a:endParaRPr lang="da-DK" sz="1600"/>
        </a:p>
      </dgm:t>
    </dgm:pt>
    <dgm:pt modelId="{B952869C-519D-48F6-80DE-6F30F00E3F7F}" type="parTrans" cxnId="{6DD11BB4-1B1F-45D4-9096-26F5A7B60250}">
      <dgm:prSet/>
      <dgm:spPr/>
      <dgm:t>
        <a:bodyPr/>
        <a:lstStyle/>
        <a:p>
          <a:endParaRPr lang="da-DK"/>
        </a:p>
      </dgm:t>
    </dgm:pt>
    <dgm:pt modelId="{D7F35299-1A25-4F2C-8033-6BEE2B9D75BC}" type="sibTrans" cxnId="{6DD11BB4-1B1F-45D4-9096-26F5A7B60250}">
      <dgm:prSet/>
      <dgm:spPr/>
      <dgm:t>
        <a:bodyPr/>
        <a:lstStyle/>
        <a:p>
          <a:endParaRPr lang="da-DK"/>
        </a:p>
      </dgm:t>
    </dgm:pt>
    <dgm:pt modelId="{3A10040D-1A78-47E8-9806-18900836BC42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Comfort</a:t>
          </a:r>
          <a:endParaRPr lang="da-DK">
            <a:solidFill>
              <a:schemeClr val="tx1"/>
            </a:solidFill>
          </a:endParaRPr>
        </a:p>
      </dgm:t>
    </dgm:pt>
    <dgm:pt modelId="{CAB93EB9-8EFC-4BFB-B6C3-4C5A274281F2}" type="parTrans" cxnId="{3BC05B59-6F80-4E52-922A-A7C27D9347C7}">
      <dgm:prSet/>
      <dgm:spPr/>
      <dgm:t>
        <a:bodyPr/>
        <a:lstStyle/>
        <a:p>
          <a:endParaRPr lang="da-DK"/>
        </a:p>
      </dgm:t>
    </dgm:pt>
    <dgm:pt modelId="{D01A36F7-A206-43B3-9CC2-3E04E4851C36}" type="sibTrans" cxnId="{3BC05B59-6F80-4E52-922A-A7C27D9347C7}">
      <dgm:prSet/>
      <dgm:spPr/>
      <dgm:t>
        <a:bodyPr/>
        <a:lstStyle/>
        <a:p>
          <a:endParaRPr lang="da-DK"/>
        </a:p>
      </dgm:t>
    </dgm:pt>
    <dgm:pt modelId="{6231E960-DA1C-4C53-A69E-97CB720BC679}">
      <dgm:prSet phldrT="[Text]" custT="1"/>
      <dgm:spPr/>
      <dgm:t>
        <a:bodyPr/>
        <a:lstStyle/>
        <a:p>
          <a:r>
            <a:rPr lang="en-US" sz="1600"/>
            <a:t>Find </a:t>
          </a:r>
          <a:r>
            <a:rPr lang="en-US" sz="1600" err="1"/>
            <a:t>ro</a:t>
          </a:r>
          <a:r>
            <a:rPr lang="en-US" sz="1600"/>
            <a:t> i </a:t>
          </a:r>
          <a:r>
            <a:rPr lang="en-US" sz="1600" err="1"/>
            <a:t>spændingerne</a:t>
          </a:r>
          <a:r>
            <a:rPr lang="en-US" sz="1600"/>
            <a:t> (comfort in discomfort)</a:t>
          </a:r>
          <a:endParaRPr lang="da-DK" sz="1600"/>
        </a:p>
      </dgm:t>
    </dgm:pt>
    <dgm:pt modelId="{97AF5EEB-A04E-4AE5-920F-8056A8A54130}" type="parTrans" cxnId="{F0DDADF5-867B-4011-80EC-A07415384037}">
      <dgm:prSet/>
      <dgm:spPr/>
      <dgm:t>
        <a:bodyPr/>
        <a:lstStyle/>
        <a:p>
          <a:endParaRPr lang="da-DK"/>
        </a:p>
      </dgm:t>
    </dgm:pt>
    <dgm:pt modelId="{119874D4-E015-40F5-B69E-F811217F8768}" type="sibTrans" cxnId="{F0DDADF5-867B-4011-80EC-A07415384037}">
      <dgm:prSet/>
      <dgm:spPr/>
      <dgm:t>
        <a:bodyPr/>
        <a:lstStyle/>
        <a:p>
          <a:endParaRPr lang="da-DK"/>
        </a:p>
      </dgm:t>
    </dgm:pt>
    <dgm:pt modelId="{5FD27B09-E934-4F97-A46C-75D001E9A35F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Dynamics</a:t>
          </a:r>
          <a:endParaRPr lang="da-DK">
            <a:solidFill>
              <a:schemeClr val="tx1"/>
            </a:solidFill>
          </a:endParaRPr>
        </a:p>
      </dgm:t>
    </dgm:pt>
    <dgm:pt modelId="{A724429B-0458-4800-8FF5-944DF1EBE791}" type="parTrans" cxnId="{EE8DCF7F-ABDB-49E9-8FC8-9199F14A8FC5}">
      <dgm:prSet/>
      <dgm:spPr/>
      <dgm:t>
        <a:bodyPr/>
        <a:lstStyle/>
        <a:p>
          <a:endParaRPr lang="da-DK"/>
        </a:p>
      </dgm:t>
    </dgm:pt>
    <dgm:pt modelId="{B769727A-71C5-415C-9960-202FE8280B82}" type="sibTrans" cxnId="{EE8DCF7F-ABDB-49E9-8FC8-9199F14A8FC5}">
      <dgm:prSet/>
      <dgm:spPr/>
      <dgm:t>
        <a:bodyPr/>
        <a:lstStyle/>
        <a:p>
          <a:endParaRPr lang="da-DK"/>
        </a:p>
      </dgm:t>
    </dgm:pt>
    <dgm:pt modelId="{BBBD86DA-2B1A-49DC-A858-9448A934BDE9}">
      <dgm:prSet phldrT="[Text]" custT="1"/>
      <dgm:spPr/>
      <dgm:t>
        <a:bodyPr/>
        <a:lstStyle/>
        <a:p>
          <a:r>
            <a:rPr lang="en-US" sz="1600" err="1"/>
            <a:t>Aktivere</a:t>
          </a:r>
          <a:r>
            <a:rPr lang="en-US" sz="1600"/>
            <a:t> spændinger</a:t>
          </a:r>
          <a:endParaRPr lang="da-DK" sz="1600"/>
        </a:p>
      </dgm:t>
    </dgm:pt>
    <dgm:pt modelId="{A944D67E-8D9B-42F4-A2A5-2A9FEBB646A8}" type="parTrans" cxnId="{64E4829E-3461-4E27-9CF9-0FAD1CAB9CB9}">
      <dgm:prSet/>
      <dgm:spPr/>
      <dgm:t>
        <a:bodyPr/>
        <a:lstStyle/>
        <a:p>
          <a:endParaRPr lang="da-DK"/>
        </a:p>
      </dgm:t>
    </dgm:pt>
    <dgm:pt modelId="{8D04922F-A5BA-4067-B867-F81CD6F823BF}" type="sibTrans" cxnId="{64E4829E-3461-4E27-9CF9-0FAD1CAB9CB9}">
      <dgm:prSet/>
      <dgm:spPr/>
      <dgm:t>
        <a:bodyPr/>
        <a:lstStyle/>
        <a:p>
          <a:endParaRPr lang="da-DK"/>
        </a:p>
      </dgm:t>
    </dgm:pt>
    <dgm:pt modelId="{DED687D6-331B-4712-B341-37CFAA8CFC19}" type="pres">
      <dgm:prSet presAssocID="{086CCF70-8693-4DD9-B865-EBB260CBF1C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1100C56-7B0A-4EC8-A51C-9EC53AA389AD}" type="pres">
      <dgm:prSet presAssocID="{086CCF70-8693-4DD9-B865-EBB260CBF1C2}" presName="children" presStyleCnt="0"/>
      <dgm:spPr/>
    </dgm:pt>
    <dgm:pt modelId="{A277CB8F-251B-4AE0-9E89-644C97DC0057}" type="pres">
      <dgm:prSet presAssocID="{086CCF70-8693-4DD9-B865-EBB260CBF1C2}" presName="child1group" presStyleCnt="0"/>
      <dgm:spPr/>
    </dgm:pt>
    <dgm:pt modelId="{9871A6C9-9144-492D-B768-EBBCA56B3D9C}" type="pres">
      <dgm:prSet presAssocID="{086CCF70-8693-4DD9-B865-EBB260CBF1C2}" presName="child1" presStyleLbl="bgAcc1" presStyleIdx="0" presStyleCnt="4" custScaleX="129260" custLinFactNeighborX="-44255"/>
      <dgm:spPr/>
    </dgm:pt>
    <dgm:pt modelId="{1FFC5939-779F-44B3-8689-EEC1ED032023}" type="pres">
      <dgm:prSet presAssocID="{086CCF70-8693-4DD9-B865-EBB260CBF1C2}" presName="child1Text" presStyleLbl="bgAcc1" presStyleIdx="0" presStyleCnt="4">
        <dgm:presLayoutVars>
          <dgm:bulletEnabled val="1"/>
        </dgm:presLayoutVars>
      </dgm:prSet>
      <dgm:spPr/>
    </dgm:pt>
    <dgm:pt modelId="{FE050668-C584-4EE1-BF30-0AABE6E90E89}" type="pres">
      <dgm:prSet presAssocID="{086CCF70-8693-4DD9-B865-EBB260CBF1C2}" presName="child2group" presStyleCnt="0"/>
      <dgm:spPr/>
    </dgm:pt>
    <dgm:pt modelId="{AD3CA6FE-3C05-414E-A680-211D6F28D159}" type="pres">
      <dgm:prSet presAssocID="{086CCF70-8693-4DD9-B865-EBB260CBF1C2}" presName="child2" presStyleLbl="bgAcc1" presStyleIdx="1" presStyleCnt="4" custScaleX="129260" custLinFactNeighborX="47655"/>
      <dgm:spPr/>
    </dgm:pt>
    <dgm:pt modelId="{AA3B743D-4D99-4400-9181-05139AC991A0}" type="pres">
      <dgm:prSet presAssocID="{086CCF70-8693-4DD9-B865-EBB260CBF1C2}" presName="child2Text" presStyleLbl="bgAcc1" presStyleIdx="1" presStyleCnt="4">
        <dgm:presLayoutVars>
          <dgm:bulletEnabled val="1"/>
        </dgm:presLayoutVars>
      </dgm:prSet>
      <dgm:spPr/>
    </dgm:pt>
    <dgm:pt modelId="{CF8FA941-3AB6-4FF8-913D-1E89F45E2936}" type="pres">
      <dgm:prSet presAssocID="{086CCF70-8693-4DD9-B865-EBB260CBF1C2}" presName="child3group" presStyleCnt="0"/>
      <dgm:spPr/>
    </dgm:pt>
    <dgm:pt modelId="{7332827C-0993-4664-8C73-31799C158302}" type="pres">
      <dgm:prSet presAssocID="{086CCF70-8693-4DD9-B865-EBB260CBF1C2}" presName="child3" presStyleLbl="bgAcc1" presStyleIdx="2" presStyleCnt="4" custScaleX="129260" custLinFactNeighborX="47603"/>
      <dgm:spPr/>
    </dgm:pt>
    <dgm:pt modelId="{6429A146-3754-4E60-9488-57497694E7CF}" type="pres">
      <dgm:prSet presAssocID="{086CCF70-8693-4DD9-B865-EBB260CBF1C2}" presName="child3Text" presStyleLbl="bgAcc1" presStyleIdx="2" presStyleCnt="4">
        <dgm:presLayoutVars>
          <dgm:bulletEnabled val="1"/>
        </dgm:presLayoutVars>
      </dgm:prSet>
      <dgm:spPr/>
    </dgm:pt>
    <dgm:pt modelId="{73A091A1-8F5B-490A-B602-2A3EF6E14F97}" type="pres">
      <dgm:prSet presAssocID="{086CCF70-8693-4DD9-B865-EBB260CBF1C2}" presName="child4group" presStyleCnt="0"/>
      <dgm:spPr/>
    </dgm:pt>
    <dgm:pt modelId="{6F0B5898-EE80-4D81-B487-BF07BE24203A}" type="pres">
      <dgm:prSet presAssocID="{086CCF70-8693-4DD9-B865-EBB260CBF1C2}" presName="child4" presStyleLbl="bgAcc1" presStyleIdx="3" presStyleCnt="4" custScaleX="129260" custLinFactNeighborX="-44255"/>
      <dgm:spPr/>
    </dgm:pt>
    <dgm:pt modelId="{A0683AB2-24D8-4A23-BC58-38D8E8D4C837}" type="pres">
      <dgm:prSet presAssocID="{086CCF70-8693-4DD9-B865-EBB260CBF1C2}" presName="child4Text" presStyleLbl="bgAcc1" presStyleIdx="3" presStyleCnt="4">
        <dgm:presLayoutVars>
          <dgm:bulletEnabled val="1"/>
        </dgm:presLayoutVars>
      </dgm:prSet>
      <dgm:spPr/>
    </dgm:pt>
    <dgm:pt modelId="{763082F0-363A-4D0C-A860-CC48AB1053CF}" type="pres">
      <dgm:prSet presAssocID="{086CCF70-8693-4DD9-B865-EBB260CBF1C2}" presName="childPlaceholder" presStyleCnt="0"/>
      <dgm:spPr/>
    </dgm:pt>
    <dgm:pt modelId="{569724CB-D97E-4C4C-B64E-373E28BE95B4}" type="pres">
      <dgm:prSet presAssocID="{086CCF70-8693-4DD9-B865-EBB260CBF1C2}" presName="circle" presStyleCnt="0"/>
      <dgm:spPr/>
    </dgm:pt>
    <dgm:pt modelId="{EB3FD3C6-761B-4C52-BBA0-1A298C90607B}" type="pres">
      <dgm:prSet presAssocID="{086CCF70-8693-4DD9-B865-EBB260CBF1C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2B5B446-E102-41C2-B48C-6641ED8C2FA1}" type="pres">
      <dgm:prSet presAssocID="{086CCF70-8693-4DD9-B865-EBB260CBF1C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982DA79-4945-452F-A6D2-914B5ED8F3EE}" type="pres">
      <dgm:prSet presAssocID="{086CCF70-8693-4DD9-B865-EBB260CBF1C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760D050-8BD0-4002-8008-383E521B0543}" type="pres">
      <dgm:prSet presAssocID="{086CCF70-8693-4DD9-B865-EBB260CBF1C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6C65471-A195-42B9-9A24-EA920169B973}" type="pres">
      <dgm:prSet presAssocID="{086CCF70-8693-4DD9-B865-EBB260CBF1C2}" presName="quadrantPlaceholder" presStyleCnt="0"/>
      <dgm:spPr/>
    </dgm:pt>
    <dgm:pt modelId="{B2CC4AEC-9F0D-45C9-ACB7-117E902DA5A7}" type="pres">
      <dgm:prSet presAssocID="{086CCF70-8693-4DD9-B865-EBB260CBF1C2}" presName="center1" presStyleLbl="fgShp" presStyleIdx="0" presStyleCnt="2"/>
      <dgm:spPr/>
    </dgm:pt>
    <dgm:pt modelId="{2D33424D-98D3-4ECB-B805-1A42243A1F6F}" type="pres">
      <dgm:prSet presAssocID="{086CCF70-8693-4DD9-B865-EBB260CBF1C2}" presName="center2" presStyleLbl="fgShp" presStyleIdx="1" presStyleCnt="2"/>
      <dgm:spPr/>
    </dgm:pt>
  </dgm:ptLst>
  <dgm:cxnLst>
    <dgm:cxn modelId="{A75F6222-46BB-4419-96BA-61A5F176676C}" srcId="{086CCF70-8693-4DD9-B865-EBB260CBF1C2}" destId="{6D3E229A-DC45-4B16-BD00-074D852A799E}" srcOrd="0" destOrd="0" parTransId="{794317DE-A286-427E-BE08-6432CC2CAC82}" sibTransId="{38E914F9-777F-4F37-BA44-43277AD63CD0}"/>
    <dgm:cxn modelId="{B12D533B-16D2-481E-99F6-138A6609F06B}" srcId="{086CCF70-8693-4DD9-B865-EBB260CBF1C2}" destId="{FE047EED-7BF7-467B-BA49-A610D7388ACE}" srcOrd="1" destOrd="0" parTransId="{DA7F98CA-A1F8-4388-9BF6-345967367396}" sibTransId="{B7616C90-9A23-4B7B-B47D-894C306B2849}"/>
    <dgm:cxn modelId="{235B6F4D-96FE-4CB9-9CEB-EF7376BF03BC}" srcId="{6D3E229A-DC45-4B16-BD00-074D852A799E}" destId="{DA72173B-B705-43BB-AD72-A5588571DE37}" srcOrd="0" destOrd="0" parTransId="{0B846BD2-6D50-4209-A68A-E2CC47351570}" sibTransId="{592AE8CF-981E-436D-8355-04262416059F}"/>
    <dgm:cxn modelId="{3BC05B59-6F80-4E52-922A-A7C27D9347C7}" srcId="{086CCF70-8693-4DD9-B865-EBB260CBF1C2}" destId="{3A10040D-1A78-47E8-9806-18900836BC42}" srcOrd="2" destOrd="0" parTransId="{CAB93EB9-8EFC-4BFB-B6C3-4C5A274281F2}" sibTransId="{D01A36F7-A206-43B3-9CC2-3E04E4851C36}"/>
    <dgm:cxn modelId="{EE8DCF7F-ABDB-49E9-8FC8-9199F14A8FC5}" srcId="{086CCF70-8693-4DD9-B865-EBB260CBF1C2}" destId="{5FD27B09-E934-4F97-A46C-75D001E9A35F}" srcOrd="3" destOrd="0" parTransId="{A724429B-0458-4800-8FF5-944DF1EBE791}" sibTransId="{B769727A-71C5-415C-9960-202FE8280B82}"/>
    <dgm:cxn modelId="{40165A9B-34FC-4324-9D27-07B4FB7F4A03}" type="presOf" srcId="{D9231742-3FCF-448D-92F4-B2E9ECC68EDD}" destId="{AA3B743D-4D99-4400-9181-05139AC991A0}" srcOrd="1" destOrd="0" presId="urn:microsoft.com/office/officeart/2005/8/layout/cycle4"/>
    <dgm:cxn modelId="{64E4829E-3461-4E27-9CF9-0FAD1CAB9CB9}" srcId="{5FD27B09-E934-4F97-A46C-75D001E9A35F}" destId="{BBBD86DA-2B1A-49DC-A858-9448A934BDE9}" srcOrd="0" destOrd="0" parTransId="{A944D67E-8D9B-42F4-A2A5-2A9FEBB646A8}" sibTransId="{8D04922F-A5BA-4067-B867-F81CD6F823BF}"/>
    <dgm:cxn modelId="{FCC183A1-9CC5-40CE-9EF8-E70422663CC2}" type="presOf" srcId="{6231E960-DA1C-4C53-A69E-97CB720BC679}" destId="{7332827C-0993-4664-8C73-31799C158302}" srcOrd="0" destOrd="0" presId="urn:microsoft.com/office/officeart/2005/8/layout/cycle4"/>
    <dgm:cxn modelId="{3A3B8EA3-6065-417A-9047-01EE0A1C60D4}" type="presOf" srcId="{6231E960-DA1C-4C53-A69E-97CB720BC679}" destId="{6429A146-3754-4E60-9488-57497694E7CF}" srcOrd="1" destOrd="0" presId="urn:microsoft.com/office/officeart/2005/8/layout/cycle4"/>
    <dgm:cxn modelId="{7DBA1EA5-974D-4E0A-AB76-713FDCEE2220}" type="presOf" srcId="{086CCF70-8693-4DD9-B865-EBB260CBF1C2}" destId="{DED687D6-331B-4712-B341-37CFAA8CFC19}" srcOrd="0" destOrd="0" presId="urn:microsoft.com/office/officeart/2005/8/layout/cycle4"/>
    <dgm:cxn modelId="{B91698AC-9DE7-4FCE-9CDD-F004C221554D}" type="presOf" srcId="{DA72173B-B705-43BB-AD72-A5588571DE37}" destId="{1FFC5939-779F-44B3-8689-EEC1ED032023}" srcOrd="1" destOrd="0" presId="urn:microsoft.com/office/officeart/2005/8/layout/cycle4"/>
    <dgm:cxn modelId="{6DD11BB4-1B1F-45D4-9096-26F5A7B60250}" srcId="{FE047EED-7BF7-467B-BA49-A610D7388ACE}" destId="{D9231742-3FCF-448D-92F4-B2E9ECC68EDD}" srcOrd="0" destOrd="0" parTransId="{B952869C-519D-48F6-80DE-6F30F00E3F7F}" sibTransId="{D7F35299-1A25-4F2C-8033-6BEE2B9D75BC}"/>
    <dgm:cxn modelId="{12F093BA-4E72-40C7-A469-D980B56D3E99}" type="presOf" srcId="{BBBD86DA-2B1A-49DC-A858-9448A934BDE9}" destId="{6F0B5898-EE80-4D81-B487-BF07BE24203A}" srcOrd="0" destOrd="0" presId="urn:microsoft.com/office/officeart/2005/8/layout/cycle4"/>
    <dgm:cxn modelId="{15A1E3C4-3BE3-4BE6-89EE-984A278FF570}" type="presOf" srcId="{FE047EED-7BF7-467B-BA49-A610D7388ACE}" destId="{A2B5B446-E102-41C2-B48C-6641ED8C2FA1}" srcOrd="0" destOrd="0" presId="urn:microsoft.com/office/officeart/2005/8/layout/cycle4"/>
    <dgm:cxn modelId="{5CD6B6D0-545C-4E28-8494-290CF1DB25B3}" type="presOf" srcId="{5FD27B09-E934-4F97-A46C-75D001E9A35F}" destId="{8760D050-8BD0-4002-8008-383E521B0543}" srcOrd="0" destOrd="0" presId="urn:microsoft.com/office/officeart/2005/8/layout/cycle4"/>
    <dgm:cxn modelId="{22DF49D8-783A-4AD3-9D1C-F05C618A5B79}" type="presOf" srcId="{D9231742-3FCF-448D-92F4-B2E9ECC68EDD}" destId="{AD3CA6FE-3C05-414E-A680-211D6F28D159}" srcOrd="0" destOrd="0" presId="urn:microsoft.com/office/officeart/2005/8/layout/cycle4"/>
    <dgm:cxn modelId="{11369EDB-4314-425C-8214-7C4528AE78D1}" type="presOf" srcId="{6D3E229A-DC45-4B16-BD00-074D852A799E}" destId="{EB3FD3C6-761B-4C52-BBA0-1A298C90607B}" srcOrd="0" destOrd="0" presId="urn:microsoft.com/office/officeart/2005/8/layout/cycle4"/>
    <dgm:cxn modelId="{EEE275F0-2351-4048-B85A-0BDBC600E2CB}" type="presOf" srcId="{DA72173B-B705-43BB-AD72-A5588571DE37}" destId="{9871A6C9-9144-492D-B768-EBBCA56B3D9C}" srcOrd="0" destOrd="0" presId="urn:microsoft.com/office/officeart/2005/8/layout/cycle4"/>
    <dgm:cxn modelId="{18F4B4F0-5863-4BBC-8D4D-EEB0D205C386}" type="presOf" srcId="{BBBD86DA-2B1A-49DC-A858-9448A934BDE9}" destId="{A0683AB2-24D8-4A23-BC58-38D8E8D4C837}" srcOrd="1" destOrd="0" presId="urn:microsoft.com/office/officeart/2005/8/layout/cycle4"/>
    <dgm:cxn modelId="{F0DDADF5-867B-4011-80EC-A07415384037}" srcId="{3A10040D-1A78-47E8-9806-18900836BC42}" destId="{6231E960-DA1C-4C53-A69E-97CB720BC679}" srcOrd="0" destOrd="0" parTransId="{97AF5EEB-A04E-4AE5-920F-8056A8A54130}" sibTransId="{119874D4-E015-40F5-B69E-F811217F8768}"/>
    <dgm:cxn modelId="{3A18B0FD-03E4-41FD-B4D0-D09C3FF3B146}" type="presOf" srcId="{3A10040D-1A78-47E8-9806-18900836BC42}" destId="{0982DA79-4945-452F-A6D2-914B5ED8F3EE}" srcOrd="0" destOrd="0" presId="urn:microsoft.com/office/officeart/2005/8/layout/cycle4"/>
    <dgm:cxn modelId="{E2C50C89-40C8-41F2-AFE4-05940D370FFD}" type="presParOf" srcId="{DED687D6-331B-4712-B341-37CFAA8CFC19}" destId="{21100C56-7B0A-4EC8-A51C-9EC53AA389AD}" srcOrd="0" destOrd="0" presId="urn:microsoft.com/office/officeart/2005/8/layout/cycle4"/>
    <dgm:cxn modelId="{A2A0E2C6-A8BE-4327-A57A-058F65FF3FD4}" type="presParOf" srcId="{21100C56-7B0A-4EC8-A51C-9EC53AA389AD}" destId="{A277CB8F-251B-4AE0-9E89-644C97DC0057}" srcOrd="0" destOrd="0" presId="urn:microsoft.com/office/officeart/2005/8/layout/cycle4"/>
    <dgm:cxn modelId="{4DC66A10-38D2-4F6F-9E12-221FDE89EAA1}" type="presParOf" srcId="{A277CB8F-251B-4AE0-9E89-644C97DC0057}" destId="{9871A6C9-9144-492D-B768-EBBCA56B3D9C}" srcOrd="0" destOrd="0" presId="urn:microsoft.com/office/officeart/2005/8/layout/cycle4"/>
    <dgm:cxn modelId="{4701C249-EF14-4710-9305-407C621295DB}" type="presParOf" srcId="{A277CB8F-251B-4AE0-9E89-644C97DC0057}" destId="{1FFC5939-779F-44B3-8689-EEC1ED032023}" srcOrd="1" destOrd="0" presId="urn:microsoft.com/office/officeart/2005/8/layout/cycle4"/>
    <dgm:cxn modelId="{E28445FF-5A8B-4D83-A76B-1419E01EBACC}" type="presParOf" srcId="{21100C56-7B0A-4EC8-A51C-9EC53AA389AD}" destId="{FE050668-C584-4EE1-BF30-0AABE6E90E89}" srcOrd="1" destOrd="0" presId="urn:microsoft.com/office/officeart/2005/8/layout/cycle4"/>
    <dgm:cxn modelId="{ABC3F374-0FA2-45C4-B880-D6907609CF96}" type="presParOf" srcId="{FE050668-C584-4EE1-BF30-0AABE6E90E89}" destId="{AD3CA6FE-3C05-414E-A680-211D6F28D159}" srcOrd="0" destOrd="0" presId="urn:microsoft.com/office/officeart/2005/8/layout/cycle4"/>
    <dgm:cxn modelId="{42B08C8E-3FAF-47C6-9E3A-68F5E3288BCF}" type="presParOf" srcId="{FE050668-C584-4EE1-BF30-0AABE6E90E89}" destId="{AA3B743D-4D99-4400-9181-05139AC991A0}" srcOrd="1" destOrd="0" presId="urn:microsoft.com/office/officeart/2005/8/layout/cycle4"/>
    <dgm:cxn modelId="{848A868E-4E23-44C6-9636-F783BAF09D5F}" type="presParOf" srcId="{21100C56-7B0A-4EC8-A51C-9EC53AA389AD}" destId="{CF8FA941-3AB6-4FF8-913D-1E89F45E2936}" srcOrd="2" destOrd="0" presId="urn:microsoft.com/office/officeart/2005/8/layout/cycle4"/>
    <dgm:cxn modelId="{436E538E-2CBA-4B23-9438-4E274C4AFF5F}" type="presParOf" srcId="{CF8FA941-3AB6-4FF8-913D-1E89F45E2936}" destId="{7332827C-0993-4664-8C73-31799C158302}" srcOrd="0" destOrd="0" presId="urn:microsoft.com/office/officeart/2005/8/layout/cycle4"/>
    <dgm:cxn modelId="{450007B4-4F84-47B8-8344-982EF4775A02}" type="presParOf" srcId="{CF8FA941-3AB6-4FF8-913D-1E89F45E2936}" destId="{6429A146-3754-4E60-9488-57497694E7CF}" srcOrd="1" destOrd="0" presId="urn:microsoft.com/office/officeart/2005/8/layout/cycle4"/>
    <dgm:cxn modelId="{4643A559-AB90-4B71-97B9-C4B50D86CCB1}" type="presParOf" srcId="{21100C56-7B0A-4EC8-A51C-9EC53AA389AD}" destId="{73A091A1-8F5B-490A-B602-2A3EF6E14F97}" srcOrd="3" destOrd="0" presId="urn:microsoft.com/office/officeart/2005/8/layout/cycle4"/>
    <dgm:cxn modelId="{A0554378-6647-4811-AA6C-FBE30043AEA6}" type="presParOf" srcId="{73A091A1-8F5B-490A-B602-2A3EF6E14F97}" destId="{6F0B5898-EE80-4D81-B487-BF07BE24203A}" srcOrd="0" destOrd="0" presId="urn:microsoft.com/office/officeart/2005/8/layout/cycle4"/>
    <dgm:cxn modelId="{10E774C5-5568-43FD-A2E4-250995CEDF07}" type="presParOf" srcId="{73A091A1-8F5B-490A-B602-2A3EF6E14F97}" destId="{A0683AB2-24D8-4A23-BC58-38D8E8D4C837}" srcOrd="1" destOrd="0" presId="urn:microsoft.com/office/officeart/2005/8/layout/cycle4"/>
    <dgm:cxn modelId="{2E4E6208-D83D-43AD-A9C0-53A81C42D9C5}" type="presParOf" srcId="{21100C56-7B0A-4EC8-A51C-9EC53AA389AD}" destId="{763082F0-363A-4D0C-A860-CC48AB1053CF}" srcOrd="4" destOrd="0" presId="urn:microsoft.com/office/officeart/2005/8/layout/cycle4"/>
    <dgm:cxn modelId="{9D6029D8-CF7A-4B65-936D-346096ACBCCC}" type="presParOf" srcId="{DED687D6-331B-4712-B341-37CFAA8CFC19}" destId="{569724CB-D97E-4C4C-B64E-373E28BE95B4}" srcOrd="1" destOrd="0" presId="urn:microsoft.com/office/officeart/2005/8/layout/cycle4"/>
    <dgm:cxn modelId="{22A92A86-6524-4CBD-BD0D-A9AA0D93A268}" type="presParOf" srcId="{569724CB-D97E-4C4C-B64E-373E28BE95B4}" destId="{EB3FD3C6-761B-4C52-BBA0-1A298C90607B}" srcOrd="0" destOrd="0" presId="urn:microsoft.com/office/officeart/2005/8/layout/cycle4"/>
    <dgm:cxn modelId="{441909FE-DC63-481C-BB92-917EA2B16FA5}" type="presParOf" srcId="{569724CB-D97E-4C4C-B64E-373E28BE95B4}" destId="{A2B5B446-E102-41C2-B48C-6641ED8C2FA1}" srcOrd="1" destOrd="0" presId="urn:microsoft.com/office/officeart/2005/8/layout/cycle4"/>
    <dgm:cxn modelId="{CE38B6D2-633A-4F3E-9708-ADAC860CB539}" type="presParOf" srcId="{569724CB-D97E-4C4C-B64E-373E28BE95B4}" destId="{0982DA79-4945-452F-A6D2-914B5ED8F3EE}" srcOrd="2" destOrd="0" presId="urn:microsoft.com/office/officeart/2005/8/layout/cycle4"/>
    <dgm:cxn modelId="{138F5A7B-A797-4003-B556-97A03E81C27E}" type="presParOf" srcId="{569724CB-D97E-4C4C-B64E-373E28BE95B4}" destId="{8760D050-8BD0-4002-8008-383E521B0543}" srcOrd="3" destOrd="0" presId="urn:microsoft.com/office/officeart/2005/8/layout/cycle4"/>
    <dgm:cxn modelId="{986584F6-50B9-4CA4-A2AE-F539E7487180}" type="presParOf" srcId="{569724CB-D97E-4C4C-B64E-373E28BE95B4}" destId="{B6C65471-A195-42B9-9A24-EA920169B973}" srcOrd="4" destOrd="0" presId="urn:microsoft.com/office/officeart/2005/8/layout/cycle4"/>
    <dgm:cxn modelId="{CDAB0627-FEA4-48C3-813D-CFCB5F940716}" type="presParOf" srcId="{DED687D6-331B-4712-B341-37CFAA8CFC19}" destId="{B2CC4AEC-9F0D-45C9-ACB7-117E902DA5A7}" srcOrd="2" destOrd="0" presId="urn:microsoft.com/office/officeart/2005/8/layout/cycle4"/>
    <dgm:cxn modelId="{DF4483EB-912B-4053-AF65-38CBD70513C8}" type="presParOf" srcId="{DED687D6-331B-4712-B341-37CFAA8CFC19}" destId="{2D33424D-98D3-4ECB-B805-1A42243A1F6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B86A8-D77E-42BF-BC03-7038769FFE4F}">
      <dsp:nvSpPr>
        <dsp:cNvPr id="0" name=""/>
        <dsp:cNvSpPr/>
      </dsp:nvSpPr>
      <dsp:spPr>
        <a:xfrm>
          <a:off x="426875" y="271355"/>
          <a:ext cx="2749919" cy="2749919"/>
        </a:xfrm>
        <a:prstGeom prst="circularArrow">
          <a:avLst>
            <a:gd name="adj1" fmla="val 4668"/>
            <a:gd name="adj2" fmla="val 272909"/>
            <a:gd name="adj3" fmla="val 13251014"/>
            <a:gd name="adj4" fmla="val 17751717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0D337-A5DA-403F-AC3A-2914E15924F5}">
      <dsp:nvSpPr>
        <dsp:cNvPr id="0" name=""/>
        <dsp:cNvSpPr/>
      </dsp:nvSpPr>
      <dsp:spPr>
        <a:xfrm>
          <a:off x="988017" y="298365"/>
          <a:ext cx="1627634" cy="813817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>
              <a:solidFill>
                <a:schemeClr val="tx1"/>
              </a:solidFill>
            </a:rPr>
            <a:t>Enten</a:t>
          </a:r>
          <a:r>
            <a:rPr lang="en-US" sz="1700" kern="1200">
              <a:solidFill>
                <a:schemeClr val="tx1"/>
              </a:solidFill>
            </a:rPr>
            <a:t>/</a:t>
          </a:r>
          <a:r>
            <a:rPr lang="en-US" sz="1700" kern="1200" err="1">
              <a:solidFill>
                <a:schemeClr val="tx1"/>
              </a:solidFill>
            </a:rPr>
            <a:t>eller</a:t>
          </a:r>
          <a:endParaRPr lang="da-DK" sz="1700" kern="1200">
            <a:solidFill>
              <a:schemeClr val="tx1"/>
            </a:solidFill>
          </a:endParaRPr>
        </a:p>
      </dsp:txBody>
      <dsp:txXfrm>
        <a:off x="1027744" y="338092"/>
        <a:ext cx="1548180" cy="734363"/>
      </dsp:txXfrm>
    </dsp:sp>
    <dsp:sp modelId="{5C5D1B98-1218-401B-89E3-70EDDBBFB114}">
      <dsp:nvSpPr>
        <dsp:cNvPr id="0" name=""/>
        <dsp:cNvSpPr/>
      </dsp:nvSpPr>
      <dsp:spPr>
        <a:xfrm>
          <a:off x="1975421" y="1285769"/>
          <a:ext cx="1627634" cy="813817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>
              <a:solidFill>
                <a:schemeClr val="tx1"/>
              </a:solidFill>
            </a:rPr>
            <a:t>Søger</a:t>
          </a:r>
          <a:r>
            <a:rPr lang="en-US" sz="1700" kern="1200">
              <a:solidFill>
                <a:schemeClr val="tx1"/>
              </a:solidFill>
            </a:rPr>
            <a:t> </a:t>
          </a:r>
          <a:r>
            <a:rPr lang="en-US" sz="1700" kern="1200" err="1">
              <a:solidFill>
                <a:schemeClr val="tx1"/>
              </a:solidFill>
            </a:rPr>
            <a:t>konsistens</a:t>
          </a:r>
          <a:endParaRPr lang="da-DK" sz="1700" kern="1200">
            <a:solidFill>
              <a:schemeClr val="tx1"/>
            </a:solidFill>
          </a:endParaRPr>
        </a:p>
      </dsp:txBody>
      <dsp:txXfrm>
        <a:off x="2015148" y="1325496"/>
        <a:ext cx="1548180" cy="734363"/>
      </dsp:txXfrm>
    </dsp:sp>
    <dsp:sp modelId="{298A9983-D4B3-4C53-A5C4-97B2D2204BE8}">
      <dsp:nvSpPr>
        <dsp:cNvPr id="0" name=""/>
        <dsp:cNvSpPr/>
      </dsp:nvSpPr>
      <dsp:spPr>
        <a:xfrm>
          <a:off x="988017" y="2273173"/>
          <a:ext cx="1627634" cy="813817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>
              <a:solidFill>
                <a:schemeClr val="tx1"/>
              </a:solidFill>
            </a:rPr>
            <a:t>Udfordres</a:t>
          </a:r>
          <a:endParaRPr lang="da-DK" sz="1700" kern="1200">
            <a:solidFill>
              <a:schemeClr val="tx1"/>
            </a:solidFill>
          </a:endParaRPr>
        </a:p>
      </dsp:txBody>
      <dsp:txXfrm>
        <a:off x="1027744" y="2312900"/>
        <a:ext cx="1548180" cy="734363"/>
      </dsp:txXfrm>
    </dsp:sp>
    <dsp:sp modelId="{AC0FCB26-F580-4276-849A-0B0FD6DD63C3}">
      <dsp:nvSpPr>
        <dsp:cNvPr id="0" name=""/>
        <dsp:cNvSpPr/>
      </dsp:nvSpPr>
      <dsp:spPr>
        <a:xfrm>
          <a:off x="614" y="1285769"/>
          <a:ext cx="1627634" cy="813817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>
              <a:solidFill>
                <a:schemeClr val="tx1"/>
              </a:solidFill>
            </a:rPr>
            <a:t>Overkorrigerer</a:t>
          </a:r>
          <a:endParaRPr lang="da-DK" sz="1700" kern="1200">
            <a:solidFill>
              <a:schemeClr val="tx1"/>
            </a:solidFill>
          </a:endParaRPr>
        </a:p>
      </dsp:txBody>
      <dsp:txXfrm>
        <a:off x="40341" y="1325496"/>
        <a:ext cx="1548180" cy="734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B86A8-D77E-42BF-BC03-7038769FFE4F}">
      <dsp:nvSpPr>
        <dsp:cNvPr id="0" name=""/>
        <dsp:cNvSpPr/>
      </dsp:nvSpPr>
      <dsp:spPr>
        <a:xfrm>
          <a:off x="426875" y="271355"/>
          <a:ext cx="2749919" cy="2749919"/>
        </a:xfrm>
        <a:prstGeom prst="circularArrow">
          <a:avLst>
            <a:gd name="adj1" fmla="val 4668"/>
            <a:gd name="adj2" fmla="val 272909"/>
            <a:gd name="adj3" fmla="val 13251014"/>
            <a:gd name="adj4" fmla="val 17751717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0D337-A5DA-403F-AC3A-2914E15924F5}">
      <dsp:nvSpPr>
        <dsp:cNvPr id="0" name=""/>
        <dsp:cNvSpPr/>
      </dsp:nvSpPr>
      <dsp:spPr>
        <a:xfrm>
          <a:off x="988017" y="298365"/>
          <a:ext cx="1627634" cy="813817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err="1">
              <a:solidFill>
                <a:schemeClr val="tx1"/>
              </a:solidFill>
            </a:rPr>
            <a:t>Både</a:t>
          </a:r>
          <a:r>
            <a:rPr lang="en-US" sz="1500" kern="1200">
              <a:solidFill>
                <a:schemeClr val="tx1"/>
              </a:solidFill>
            </a:rPr>
            <a:t>/og</a:t>
          </a:r>
          <a:endParaRPr lang="da-DK" sz="1500" kern="1200">
            <a:solidFill>
              <a:schemeClr val="tx1"/>
            </a:solidFill>
          </a:endParaRPr>
        </a:p>
      </dsp:txBody>
      <dsp:txXfrm>
        <a:off x="1027744" y="338092"/>
        <a:ext cx="1548180" cy="734363"/>
      </dsp:txXfrm>
    </dsp:sp>
    <dsp:sp modelId="{5C5D1B98-1218-401B-89E3-70EDDBBFB114}">
      <dsp:nvSpPr>
        <dsp:cNvPr id="0" name=""/>
        <dsp:cNvSpPr/>
      </dsp:nvSpPr>
      <dsp:spPr>
        <a:xfrm>
          <a:off x="1975421" y="1285769"/>
          <a:ext cx="1627634" cy="813817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err="1">
              <a:solidFill>
                <a:schemeClr val="tx1"/>
              </a:solidFill>
            </a:rPr>
            <a:t>Hvordan</a:t>
          </a:r>
          <a:r>
            <a:rPr lang="en-US" sz="1500" kern="1200">
              <a:solidFill>
                <a:schemeClr val="tx1"/>
              </a:solidFill>
            </a:rPr>
            <a:t> </a:t>
          </a:r>
          <a:r>
            <a:rPr lang="en-US" sz="1500" kern="1200" err="1">
              <a:solidFill>
                <a:schemeClr val="tx1"/>
              </a:solidFill>
            </a:rPr>
            <a:t>kan</a:t>
          </a:r>
          <a:r>
            <a:rPr lang="en-US" sz="1500" kern="1200">
              <a:solidFill>
                <a:schemeClr val="tx1"/>
              </a:solidFill>
            </a:rPr>
            <a:t> vi </a:t>
          </a:r>
          <a:r>
            <a:rPr lang="en-US" sz="1500" kern="1200" err="1">
              <a:solidFill>
                <a:schemeClr val="tx1"/>
              </a:solidFill>
            </a:rPr>
            <a:t>forene</a:t>
          </a:r>
          <a:r>
            <a:rPr lang="en-US" sz="1500" kern="1200">
              <a:solidFill>
                <a:schemeClr val="tx1"/>
              </a:solidFill>
            </a:rPr>
            <a:t> </a:t>
          </a:r>
          <a:r>
            <a:rPr lang="en-US" sz="1500" kern="1200" err="1">
              <a:solidFill>
                <a:schemeClr val="tx1"/>
              </a:solidFill>
            </a:rPr>
            <a:t>modsætninger</a:t>
          </a:r>
          <a:r>
            <a:rPr lang="en-US" sz="1500" kern="1200">
              <a:solidFill>
                <a:schemeClr val="tx1"/>
              </a:solidFill>
            </a:rPr>
            <a:t>?</a:t>
          </a:r>
          <a:endParaRPr lang="da-DK" sz="1500" kern="1200">
            <a:solidFill>
              <a:schemeClr val="tx1"/>
            </a:solidFill>
          </a:endParaRPr>
        </a:p>
      </dsp:txBody>
      <dsp:txXfrm>
        <a:off x="2015148" y="1325496"/>
        <a:ext cx="1548180" cy="734363"/>
      </dsp:txXfrm>
    </dsp:sp>
    <dsp:sp modelId="{298A9983-D4B3-4C53-A5C4-97B2D2204BE8}">
      <dsp:nvSpPr>
        <dsp:cNvPr id="0" name=""/>
        <dsp:cNvSpPr/>
      </dsp:nvSpPr>
      <dsp:spPr>
        <a:xfrm>
          <a:off x="988017" y="2273173"/>
          <a:ext cx="1627634" cy="813817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err="1">
              <a:solidFill>
                <a:schemeClr val="tx1"/>
              </a:solidFill>
            </a:rPr>
            <a:t>Omfavner</a:t>
          </a:r>
          <a:r>
            <a:rPr lang="en-US" sz="1500" kern="1200">
              <a:solidFill>
                <a:schemeClr val="tx1"/>
              </a:solidFill>
            </a:rPr>
            <a:t> spændinger</a:t>
          </a:r>
          <a:endParaRPr lang="da-DK" sz="1500" kern="1200">
            <a:solidFill>
              <a:schemeClr val="tx1"/>
            </a:solidFill>
          </a:endParaRPr>
        </a:p>
      </dsp:txBody>
      <dsp:txXfrm>
        <a:off x="1027744" y="2312900"/>
        <a:ext cx="1548180" cy="734363"/>
      </dsp:txXfrm>
    </dsp:sp>
    <dsp:sp modelId="{AC0FCB26-F580-4276-849A-0B0FD6DD63C3}">
      <dsp:nvSpPr>
        <dsp:cNvPr id="0" name=""/>
        <dsp:cNvSpPr/>
      </dsp:nvSpPr>
      <dsp:spPr>
        <a:xfrm>
          <a:off x="614" y="1285769"/>
          <a:ext cx="1627634" cy="813817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err="1">
              <a:solidFill>
                <a:schemeClr val="tx1"/>
              </a:solidFill>
            </a:rPr>
            <a:t>Holistisk</a:t>
          </a:r>
          <a:r>
            <a:rPr lang="en-US" sz="1500" kern="1200">
              <a:solidFill>
                <a:schemeClr val="tx1"/>
              </a:solidFill>
            </a:rPr>
            <a:t> integration</a:t>
          </a:r>
          <a:endParaRPr lang="da-DK" sz="1500" kern="1200">
            <a:solidFill>
              <a:schemeClr val="tx1"/>
            </a:solidFill>
          </a:endParaRPr>
        </a:p>
      </dsp:txBody>
      <dsp:txXfrm>
        <a:off x="40341" y="1325496"/>
        <a:ext cx="1548180" cy="734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2827C-0993-4664-8C73-31799C158302}">
      <dsp:nvSpPr>
        <dsp:cNvPr id="0" name=""/>
        <dsp:cNvSpPr/>
      </dsp:nvSpPr>
      <dsp:spPr>
        <a:xfrm>
          <a:off x="5685759" y="2842250"/>
          <a:ext cx="2668975" cy="1337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Find </a:t>
          </a:r>
          <a:r>
            <a:rPr lang="en-US" sz="1600" kern="1200" err="1"/>
            <a:t>ro</a:t>
          </a:r>
          <a:r>
            <a:rPr lang="en-US" sz="1600" kern="1200"/>
            <a:t> i </a:t>
          </a:r>
          <a:r>
            <a:rPr lang="en-US" sz="1600" kern="1200" err="1"/>
            <a:t>spændingerne</a:t>
          </a:r>
          <a:r>
            <a:rPr lang="en-US" sz="1600" kern="1200"/>
            <a:t> (comfort in discomfort)</a:t>
          </a:r>
          <a:endParaRPr lang="da-DK" sz="1600" kern="1200"/>
        </a:p>
      </dsp:txBody>
      <dsp:txXfrm>
        <a:off x="6515832" y="3206013"/>
        <a:ext cx="1809520" cy="944385"/>
      </dsp:txXfrm>
    </dsp:sp>
    <dsp:sp modelId="{6F0B5898-EE80-4D81-B487-BF07BE24203A}">
      <dsp:nvSpPr>
        <dsp:cNvPr id="0" name=""/>
        <dsp:cNvSpPr/>
      </dsp:nvSpPr>
      <dsp:spPr>
        <a:xfrm>
          <a:off x="420162" y="2842250"/>
          <a:ext cx="2668975" cy="1337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err="1"/>
            <a:t>Aktivere</a:t>
          </a:r>
          <a:r>
            <a:rPr lang="en-US" sz="1600" kern="1200"/>
            <a:t> spændinger</a:t>
          </a:r>
          <a:endParaRPr lang="da-DK" sz="1600" kern="1200"/>
        </a:p>
      </dsp:txBody>
      <dsp:txXfrm>
        <a:off x="449543" y="3206013"/>
        <a:ext cx="1809520" cy="944385"/>
      </dsp:txXfrm>
    </dsp:sp>
    <dsp:sp modelId="{AD3CA6FE-3C05-414E-A680-211D6F28D159}">
      <dsp:nvSpPr>
        <dsp:cNvPr id="0" name=""/>
        <dsp:cNvSpPr/>
      </dsp:nvSpPr>
      <dsp:spPr>
        <a:xfrm>
          <a:off x="5686833" y="0"/>
          <a:ext cx="2668975" cy="1337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err="1"/>
            <a:t>Grænsesætning</a:t>
          </a:r>
          <a:r>
            <a:rPr lang="en-US" sz="1600" kern="1200"/>
            <a:t> om spændinger          (</a:t>
          </a:r>
          <a:r>
            <a:rPr lang="en-US" sz="1600" kern="1200" err="1"/>
            <a:t>knyt</a:t>
          </a:r>
          <a:r>
            <a:rPr lang="en-US" sz="1600" kern="1200"/>
            <a:t> an til </a:t>
          </a:r>
          <a:r>
            <a:rPr lang="en-US" sz="1600" kern="1200" err="1"/>
            <a:t>højere</a:t>
          </a:r>
          <a:r>
            <a:rPr lang="en-US" sz="1600" kern="1200"/>
            <a:t> </a:t>
          </a:r>
          <a:r>
            <a:rPr lang="en-US" sz="1600" kern="1200" err="1"/>
            <a:t>formål</a:t>
          </a:r>
          <a:r>
            <a:rPr lang="en-US" sz="1600" kern="1200"/>
            <a:t>/vision)</a:t>
          </a:r>
          <a:endParaRPr lang="da-DK" sz="1600" kern="1200"/>
        </a:p>
      </dsp:txBody>
      <dsp:txXfrm>
        <a:off x="6516906" y="29381"/>
        <a:ext cx="1809520" cy="944385"/>
      </dsp:txXfrm>
    </dsp:sp>
    <dsp:sp modelId="{9871A6C9-9144-492D-B768-EBBCA56B3D9C}">
      <dsp:nvSpPr>
        <dsp:cNvPr id="0" name=""/>
        <dsp:cNvSpPr/>
      </dsp:nvSpPr>
      <dsp:spPr>
        <a:xfrm>
          <a:off x="420162" y="0"/>
          <a:ext cx="2668975" cy="1337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Skift til </a:t>
          </a:r>
          <a:r>
            <a:rPr lang="en-US" sz="1600" kern="1200" err="1"/>
            <a:t>både</a:t>
          </a:r>
          <a:r>
            <a:rPr lang="en-US" sz="1600" kern="1200"/>
            <a:t>-og</a:t>
          </a:r>
          <a:endParaRPr lang="da-DK" sz="1600" kern="1200"/>
        </a:p>
      </dsp:txBody>
      <dsp:txXfrm>
        <a:off x="449543" y="29381"/>
        <a:ext cx="1809520" cy="944385"/>
      </dsp:txXfrm>
    </dsp:sp>
    <dsp:sp modelId="{EB3FD3C6-761B-4C52-BBA0-1A298C90607B}">
      <dsp:nvSpPr>
        <dsp:cNvPr id="0" name=""/>
        <dsp:cNvSpPr/>
      </dsp:nvSpPr>
      <dsp:spPr>
        <a:xfrm>
          <a:off x="2501240" y="238247"/>
          <a:ext cx="1809844" cy="1809844"/>
        </a:xfrm>
        <a:prstGeom prst="pieWedg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Assumptions</a:t>
          </a:r>
          <a:endParaRPr lang="da-DK" sz="1400" kern="1200">
            <a:solidFill>
              <a:schemeClr val="tx1"/>
            </a:solidFill>
          </a:endParaRPr>
        </a:p>
      </dsp:txBody>
      <dsp:txXfrm>
        <a:off x="3031331" y="768338"/>
        <a:ext cx="1279753" cy="1279753"/>
      </dsp:txXfrm>
    </dsp:sp>
    <dsp:sp modelId="{A2B5B446-E102-41C2-B48C-6641ED8C2FA1}">
      <dsp:nvSpPr>
        <dsp:cNvPr id="0" name=""/>
        <dsp:cNvSpPr/>
      </dsp:nvSpPr>
      <dsp:spPr>
        <a:xfrm rot="5400000">
          <a:off x="4394681" y="238247"/>
          <a:ext cx="1809844" cy="1809844"/>
        </a:xfrm>
        <a:prstGeom prst="pieWedg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Boundaries</a:t>
          </a:r>
          <a:endParaRPr lang="da-DK" sz="1400" kern="1200">
            <a:solidFill>
              <a:schemeClr val="tx1"/>
            </a:solidFill>
          </a:endParaRPr>
        </a:p>
      </dsp:txBody>
      <dsp:txXfrm rot="-5400000">
        <a:off x="4394681" y="768338"/>
        <a:ext cx="1279753" cy="1279753"/>
      </dsp:txXfrm>
    </dsp:sp>
    <dsp:sp modelId="{0982DA79-4945-452F-A6D2-914B5ED8F3EE}">
      <dsp:nvSpPr>
        <dsp:cNvPr id="0" name=""/>
        <dsp:cNvSpPr/>
      </dsp:nvSpPr>
      <dsp:spPr>
        <a:xfrm rot="10800000">
          <a:off x="4394681" y="2131687"/>
          <a:ext cx="1809844" cy="1809844"/>
        </a:xfrm>
        <a:prstGeom prst="pieWedg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Comfort</a:t>
          </a:r>
          <a:endParaRPr lang="da-DK" sz="1400" kern="1200">
            <a:solidFill>
              <a:schemeClr val="tx1"/>
            </a:solidFill>
          </a:endParaRPr>
        </a:p>
      </dsp:txBody>
      <dsp:txXfrm rot="10800000">
        <a:off x="4394681" y="2131687"/>
        <a:ext cx="1279753" cy="1279753"/>
      </dsp:txXfrm>
    </dsp:sp>
    <dsp:sp modelId="{8760D050-8BD0-4002-8008-383E521B0543}">
      <dsp:nvSpPr>
        <dsp:cNvPr id="0" name=""/>
        <dsp:cNvSpPr/>
      </dsp:nvSpPr>
      <dsp:spPr>
        <a:xfrm rot="16200000">
          <a:off x="2501240" y="2131687"/>
          <a:ext cx="1809844" cy="1809844"/>
        </a:xfrm>
        <a:prstGeom prst="pieWedge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Dynamics</a:t>
          </a:r>
          <a:endParaRPr lang="da-DK" sz="1400" kern="1200">
            <a:solidFill>
              <a:schemeClr val="tx1"/>
            </a:solidFill>
          </a:endParaRPr>
        </a:p>
      </dsp:txBody>
      <dsp:txXfrm rot="5400000">
        <a:off x="3031331" y="2131687"/>
        <a:ext cx="1279753" cy="1279753"/>
      </dsp:txXfrm>
    </dsp:sp>
    <dsp:sp modelId="{B2CC4AEC-9F0D-45C9-ACB7-117E902DA5A7}">
      <dsp:nvSpPr>
        <dsp:cNvPr id="0" name=""/>
        <dsp:cNvSpPr/>
      </dsp:nvSpPr>
      <dsp:spPr>
        <a:xfrm>
          <a:off x="4040444" y="1713709"/>
          <a:ext cx="624877" cy="54337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3424D-98D3-4ECB-B805-1A42243A1F6F}">
      <dsp:nvSpPr>
        <dsp:cNvPr id="0" name=""/>
        <dsp:cNvSpPr/>
      </dsp:nvSpPr>
      <dsp:spPr>
        <a:xfrm rot="10800000">
          <a:off x="4040444" y="1922698"/>
          <a:ext cx="624877" cy="54337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41A5B-3EAC-43AF-B9CA-E2F4F8763F19}" type="datetimeFigureOut">
              <a:rPr lang="da-DK" smtClean="0"/>
              <a:t>26-06-2024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301BA-97B1-4A4F-B552-DFFAEB34C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591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2B1D0-EEC9-4C2B-99D0-3E48F24C954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49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28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5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5A3BC-D81C-3433-FC96-8111493D4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27D7C00-B5A0-E65F-BB30-E35C4DEDA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EB8E8FE-A158-6F84-E50A-FA2EF4BC2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40FEBE6-A7CE-4C4A-8E6B-DDA658FC1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006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28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5A3BC-D81C-3433-FC96-8111493D4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27D7C00-B5A0-E65F-BB30-E35C4DEDA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EB8E8FE-A158-6F84-E50A-FA2EF4BC2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40FEBE6-A7CE-4C4A-8E6B-DDA658FC1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2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595DB-B3DD-4F4F-9217-E0FCB599426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0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7B223F83-48D0-F3FA-F191-F7D1D7FA47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27" r="20323"/>
          <a:stretch/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48F8776-4F2F-46CF-B00F-31D698D29B39}"/>
              </a:ext>
            </a:extLst>
          </p:cNvPr>
          <p:cNvSpPr/>
          <p:nvPr userDrawn="1"/>
        </p:nvSpPr>
        <p:spPr>
          <a:xfrm>
            <a:off x="-446" y="5009195"/>
            <a:ext cx="9906446" cy="135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0CD16C3-3137-4814-863E-FC14584F7B0B}"/>
              </a:ext>
            </a:extLst>
          </p:cNvPr>
          <p:cNvSpPr/>
          <p:nvPr userDrawn="1"/>
        </p:nvSpPr>
        <p:spPr>
          <a:xfrm>
            <a:off x="7777758" y="5009195"/>
            <a:ext cx="1849162" cy="13589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54C2F19-D17F-4A7E-9AA8-D450C1285D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823" y="5258843"/>
            <a:ext cx="1324065" cy="830673"/>
          </a:xfrm>
          <a:prstGeom prst="rect">
            <a:avLst/>
          </a:prstGeom>
        </p:spPr>
      </p:pic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A00E7935-92B6-43AA-84D3-D666A66ED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593" y="5123925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5" name="Pladsholder til tekst 13">
            <a:extLst>
              <a:ext uri="{FF2B5EF4-FFF2-40B4-BE49-F238E27FC236}">
                <a16:creationId xmlns:a16="http://schemas.microsoft.com/office/drawing/2014/main" id="{C3C14397-6360-4467-AC79-2A84F89B6E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592" y="5587163"/>
            <a:ext cx="4961907" cy="382226"/>
          </a:xfrm>
        </p:spPr>
        <p:txBody>
          <a:bodyPr anchor="b">
            <a:noAutofit/>
          </a:bodyPr>
          <a:lstStyle>
            <a:lvl1pPr marL="0" indent="0">
              <a:buNone/>
              <a:defRPr sz="1625" b="1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  <p:sp>
        <p:nvSpPr>
          <p:cNvPr id="16" name="Pladsholder til tekst 13">
            <a:extLst>
              <a:ext uri="{FF2B5EF4-FFF2-40B4-BE49-F238E27FC236}">
                <a16:creationId xmlns:a16="http://schemas.microsoft.com/office/drawing/2014/main" id="{71AB491A-1778-4A79-A6EA-9D5D0D95C7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6591" y="596938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8F06D486-FD65-034A-C371-CC5A9A5DF12B}"/>
              </a:ext>
            </a:extLst>
          </p:cNvPr>
          <p:cNvPicPr/>
          <p:nvPr userDrawn="1"/>
        </p:nvPicPr>
        <p:blipFill rotWithShape="1">
          <a:blip r:embed="rId4" cstate="print"/>
          <a:srcRect t="14297" r="23205"/>
          <a:stretch/>
        </p:blipFill>
        <p:spPr>
          <a:xfrm>
            <a:off x="7760868" y="4419600"/>
            <a:ext cx="1866053" cy="7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9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91F9784-C6B6-F59C-C91D-B620BAE55ED9}"/>
              </a:ext>
            </a:extLst>
          </p:cNvPr>
          <p:cNvSpPr/>
          <p:nvPr userDrawn="1"/>
        </p:nvSpPr>
        <p:spPr>
          <a:xfrm>
            <a:off x="2" y="6"/>
            <a:ext cx="9905998" cy="698499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5C27585B-B8CA-4D51-CB6D-110B30101739}"/>
              </a:ext>
            </a:extLst>
          </p:cNvPr>
          <p:cNvSpPr/>
          <p:nvPr userDrawn="1"/>
        </p:nvSpPr>
        <p:spPr>
          <a:xfrm>
            <a:off x="3608897" y="87989"/>
            <a:ext cx="176196" cy="6378"/>
          </a:xfrm>
          <a:custGeom>
            <a:avLst/>
            <a:gdLst/>
            <a:ahLst/>
            <a:cxnLst/>
            <a:rect l="l" t="t" r="r" b="b"/>
            <a:pathLst>
              <a:path w="367029" h="10795">
                <a:moveTo>
                  <a:pt x="366606" y="10644"/>
                </a:moveTo>
                <a:lnTo>
                  <a:pt x="366606" y="0"/>
                </a:lnTo>
                <a:lnTo>
                  <a:pt x="0" y="0"/>
                </a:lnTo>
                <a:lnTo>
                  <a:pt x="0" y="10644"/>
                </a:lnTo>
                <a:lnTo>
                  <a:pt x="366606" y="10644"/>
                </a:lnTo>
                <a:close/>
              </a:path>
            </a:pathLst>
          </a:custGeom>
          <a:solidFill>
            <a:srgbClr val="59827C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382DC70D-0343-2A21-B4D1-3450951F231C}"/>
              </a:ext>
            </a:extLst>
          </p:cNvPr>
          <p:cNvSpPr/>
          <p:nvPr userDrawn="1"/>
        </p:nvSpPr>
        <p:spPr>
          <a:xfrm>
            <a:off x="3057935" y="87991"/>
            <a:ext cx="185341" cy="83291"/>
          </a:xfrm>
          <a:custGeom>
            <a:avLst/>
            <a:gdLst/>
            <a:ahLst/>
            <a:cxnLst/>
            <a:rect l="l" t="t" r="r" b="b"/>
            <a:pathLst>
              <a:path w="386079" h="140970">
                <a:moveTo>
                  <a:pt x="372291" y="0"/>
                </a:moveTo>
                <a:lnTo>
                  <a:pt x="0" y="0"/>
                </a:lnTo>
                <a:lnTo>
                  <a:pt x="24854" y="140962"/>
                </a:lnTo>
                <a:lnTo>
                  <a:pt x="385922" y="77299"/>
                </a:lnTo>
                <a:lnTo>
                  <a:pt x="372291" y="0"/>
                </a:lnTo>
                <a:close/>
              </a:path>
            </a:pathLst>
          </a:custGeom>
          <a:solidFill>
            <a:srgbClr val="59827C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E71BF4EA-2B72-5E16-47E4-24D8B967EF10}"/>
              </a:ext>
            </a:extLst>
          </p:cNvPr>
          <p:cNvSpPr/>
          <p:nvPr userDrawn="1"/>
        </p:nvSpPr>
        <p:spPr>
          <a:xfrm>
            <a:off x="2468777" y="87991"/>
            <a:ext cx="246613" cy="274635"/>
          </a:xfrm>
          <a:custGeom>
            <a:avLst/>
            <a:gdLst/>
            <a:ahLst/>
            <a:cxnLst/>
            <a:rect l="l" t="t" r="r" b="b"/>
            <a:pathLst>
              <a:path w="513714" h="464820">
                <a:moveTo>
                  <a:pt x="390131" y="0"/>
                </a:moveTo>
                <a:lnTo>
                  <a:pt x="0" y="0"/>
                </a:lnTo>
                <a:lnTo>
                  <a:pt x="168971" y="464276"/>
                </a:lnTo>
                <a:lnTo>
                  <a:pt x="513473" y="338877"/>
                </a:lnTo>
                <a:lnTo>
                  <a:pt x="390131" y="0"/>
                </a:lnTo>
                <a:close/>
              </a:path>
            </a:pathLst>
          </a:custGeom>
          <a:solidFill>
            <a:srgbClr val="59827C">
              <a:alpha val="52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B4CD62B7-B93D-F42D-7D9B-014A44DE0131}"/>
              </a:ext>
            </a:extLst>
          </p:cNvPr>
          <p:cNvSpPr/>
          <p:nvPr userDrawn="1"/>
        </p:nvSpPr>
        <p:spPr>
          <a:xfrm>
            <a:off x="1795725" y="87988"/>
            <a:ext cx="421589" cy="573656"/>
          </a:xfrm>
          <a:custGeom>
            <a:avLst/>
            <a:gdLst/>
            <a:ahLst/>
            <a:cxnLst/>
            <a:rect l="l" t="t" r="r" b="b"/>
            <a:pathLst>
              <a:path w="878204" h="970915">
                <a:moveTo>
                  <a:pt x="423308" y="0"/>
                </a:moveTo>
                <a:lnTo>
                  <a:pt x="0" y="0"/>
                </a:lnTo>
                <a:lnTo>
                  <a:pt x="560468" y="970762"/>
                </a:lnTo>
                <a:lnTo>
                  <a:pt x="877955" y="787448"/>
                </a:lnTo>
                <a:lnTo>
                  <a:pt x="423308" y="0"/>
                </a:lnTo>
                <a:close/>
              </a:path>
            </a:pathLst>
          </a:custGeom>
          <a:solidFill>
            <a:srgbClr val="59827C">
              <a:alpha val="48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grpSp>
        <p:nvGrpSpPr>
          <p:cNvPr id="18" name="object 16">
            <a:extLst>
              <a:ext uri="{FF2B5EF4-FFF2-40B4-BE49-F238E27FC236}">
                <a16:creationId xmlns:a16="http://schemas.microsoft.com/office/drawing/2014/main" id="{E93689AA-9021-9B44-2253-513CF68D7BC8}"/>
              </a:ext>
            </a:extLst>
          </p:cNvPr>
          <p:cNvGrpSpPr/>
          <p:nvPr userDrawn="1"/>
        </p:nvGrpSpPr>
        <p:grpSpPr>
          <a:xfrm>
            <a:off x="916669" y="420951"/>
            <a:ext cx="847446" cy="1124426"/>
            <a:chOff x="1908697" y="563539"/>
            <a:chExt cx="1765300" cy="1903095"/>
          </a:xfrm>
        </p:grpSpPr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FEEC2E95-F1EA-6666-BDC0-CE5AA984C17E}"/>
                </a:ext>
              </a:extLst>
            </p:cNvPr>
            <p:cNvSpPr/>
            <p:nvPr/>
          </p:nvSpPr>
          <p:spPr>
            <a:xfrm>
              <a:off x="2708685" y="563539"/>
              <a:ext cx="965200" cy="1082040"/>
            </a:xfrm>
            <a:custGeom>
              <a:avLst/>
              <a:gdLst/>
              <a:ahLst/>
              <a:cxnLst/>
              <a:rect l="l" t="t" r="r" b="b"/>
              <a:pathLst>
                <a:path w="965200" h="1082039">
                  <a:moveTo>
                    <a:pt x="255458" y="0"/>
                  </a:moveTo>
                  <a:lnTo>
                    <a:pt x="218189" y="37216"/>
                  </a:lnTo>
                  <a:lnTo>
                    <a:pt x="181173" y="74688"/>
                  </a:lnTo>
                  <a:lnTo>
                    <a:pt x="144413" y="112414"/>
                  </a:lnTo>
                  <a:lnTo>
                    <a:pt x="107913" y="150394"/>
                  </a:lnTo>
                  <a:lnTo>
                    <a:pt x="71675" y="188628"/>
                  </a:lnTo>
                  <a:lnTo>
                    <a:pt x="35703" y="227115"/>
                  </a:lnTo>
                  <a:lnTo>
                    <a:pt x="0" y="265855"/>
                  </a:lnTo>
                  <a:lnTo>
                    <a:pt x="684387" y="1081485"/>
                  </a:lnTo>
                  <a:lnTo>
                    <a:pt x="965195" y="845838"/>
                  </a:lnTo>
                  <a:lnTo>
                    <a:pt x="255458" y="0"/>
                  </a:lnTo>
                  <a:close/>
                </a:path>
              </a:pathLst>
            </a:custGeom>
            <a:solidFill>
              <a:srgbClr val="59827C">
                <a:alpha val="455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6DF235D4-D802-E83F-6113-85F21905FB95}"/>
                </a:ext>
              </a:extLst>
            </p:cNvPr>
            <p:cNvSpPr/>
            <p:nvPr/>
          </p:nvSpPr>
          <p:spPr>
            <a:xfrm>
              <a:off x="1908697" y="1566457"/>
              <a:ext cx="943610" cy="900430"/>
            </a:xfrm>
            <a:custGeom>
              <a:avLst/>
              <a:gdLst/>
              <a:ahLst/>
              <a:cxnLst/>
              <a:rect l="l" t="t" r="r" b="b"/>
              <a:pathLst>
                <a:path w="943610" h="900430">
                  <a:moveTo>
                    <a:pt x="205553" y="0"/>
                  </a:moveTo>
                  <a:lnTo>
                    <a:pt x="175294" y="43070"/>
                  </a:lnTo>
                  <a:lnTo>
                    <a:pt x="145330" y="86361"/>
                  </a:lnTo>
                  <a:lnTo>
                    <a:pt x="115664" y="129871"/>
                  </a:lnTo>
                  <a:lnTo>
                    <a:pt x="86296" y="173597"/>
                  </a:lnTo>
                  <a:lnTo>
                    <a:pt x="57229" y="217538"/>
                  </a:lnTo>
                  <a:lnTo>
                    <a:pt x="28463" y="261690"/>
                  </a:lnTo>
                  <a:lnTo>
                    <a:pt x="0" y="306053"/>
                  </a:lnTo>
                  <a:lnTo>
                    <a:pt x="707978" y="900140"/>
                  </a:lnTo>
                  <a:lnTo>
                    <a:pt x="943615" y="619300"/>
                  </a:lnTo>
                  <a:lnTo>
                    <a:pt x="205553" y="0"/>
                  </a:lnTo>
                  <a:close/>
                </a:path>
              </a:pathLst>
            </a:custGeom>
            <a:solidFill>
              <a:srgbClr val="59827C">
                <a:alpha val="41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  <p:sp>
        <p:nvSpPr>
          <p:cNvPr id="21" name="object 19">
            <a:extLst>
              <a:ext uri="{FF2B5EF4-FFF2-40B4-BE49-F238E27FC236}">
                <a16:creationId xmlns:a16="http://schemas.microsoft.com/office/drawing/2014/main" id="{560EF701-9D26-844B-D96C-F940D9EC0C63}"/>
              </a:ext>
            </a:extLst>
          </p:cNvPr>
          <p:cNvSpPr/>
          <p:nvPr userDrawn="1"/>
        </p:nvSpPr>
        <p:spPr>
          <a:xfrm>
            <a:off x="629931" y="1671101"/>
            <a:ext cx="416102" cy="432212"/>
          </a:xfrm>
          <a:custGeom>
            <a:avLst/>
            <a:gdLst/>
            <a:ahLst/>
            <a:cxnLst/>
            <a:rect l="l" t="t" r="r" b="b"/>
            <a:pathLst>
              <a:path w="866775" h="731520">
                <a:moveTo>
                  <a:pt x="150299" y="0"/>
                </a:moveTo>
                <a:lnTo>
                  <a:pt x="127850" y="47541"/>
                </a:lnTo>
                <a:lnTo>
                  <a:pt x="105729" y="95264"/>
                </a:lnTo>
                <a:lnTo>
                  <a:pt x="83934" y="143166"/>
                </a:lnTo>
                <a:lnTo>
                  <a:pt x="62464" y="191247"/>
                </a:lnTo>
                <a:lnTo>
                  <a:pt x="41319" y="239504"/>
                </a:lnTo>
                <a:lnTo>
                  <a:pt x="20498" y="287937"/>
                </a:lnTo>
                <a:lnTo>
                  <a:pt x="0" y="336544"/>
                </a:lnTo>
                <a:lnTo>
                  <a:pt x="683340" y="731066"/>
                </a:lnTo>
                <a:lnTo>
                  <a:pt x="866643" y="413579"/>
                </a:lnTo>
                <a:lnTo>
                  <a:pt x="150299" y="0"/>
                </a:lnTo>
                <a:close/>
              </a:path>
            </a:pathLst>
          </a:custGeom>
          <a:solidFill>
            <a:srgbClr val="59827C">
              <a:alpha val="38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8CA00A49-B7EE-1BC4-733D-E1CDF3E407A8}"/>
              </a:ext>
            </a:extLst>
          </p:cNvPr>
          <p:cNvSpPr/>
          <p:nvPr userDrawn="1"/>
        </p:nvSpPr>
        <p:spPr>
          <a:xfrm>
            <a:off x="6024132" y="5745404"/>
            <a:ext cx="1187645" cy="1024252"/>
          </a:xfrm>
          <a:custGeom>
            <a:avLst/>
            <a:gdLst/>
            <a:ahLst/>
            <a:cxnLst/>
            <a:rect l="l" t="t" r="r" b="b"/>
            <a:pathLst>
              <a:path w="2473959" h="1733550">
                <a:moveTo>
                  <a:pt x="1176477" y="1733359"/>
                </a:moveTo>
                <a:lnTo>
                  <a:pt x="235699" y="943914"/>
                </a:lnTo>
                <a:lnTo>
                  <a:pt x="0" y="1224788"/>
                </a:lnTo>
                <a:lnTo>
                  <a:pt x="606120" y="1733359"/>
                </a:lnTo>
                <a:lnTo>
                  <a:pt x="1176477" y="1733359"/>
                </a:lnTo>
                <a:close/>
              </a:path>
              <a:path w="2473959" h="1733550">
                <a:moveTo>
                  <a:pt x="2473883" y="933221"/>
                </a:moveTo>
                <a:lnTo>
                  <a:pt x="857631" y="0"/>
                </a:lnTo>
                <a:lnTo>
                  <a:pt x="674268" y="317512"/>
                </a:lnTo>
                <a:lnTo>
                  <a:pt x="2290622" y="1250696"/>
                </a:lnTo>
                <a:lnTo>
                  <a:pt x="2473883" y="933221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6940C08D-0A45-4A67-C794-8A5FF9A9989B}"/>
              </a:ext>
            </a:extLst>
          </p:cNvPr>
          <p:cNvSpPr/>
          <p:nvPr userDrawn="1"/>
        </p:nvSpPr>
        <p:spPr>
          <a:xfrm>
            <a:off x="443912" y="2371420"/>
            <a:ext cx="359098" cy="344794"/>
          </a:xfrm>
          <a:custGeom>
            <a:avLst/>
            <a:gdLst/>
            <a:ahLst/>
            <a:cxnLst/>
            <a:rect l="l" t="t" r="r" b="b"/>
            <a:pathLst>
              <a:path w="748030" h="583564">
                <a:moveTo>
                  <a:pt x="91410" y="0"/>
                </a:moveTo>
                <a:lnTo>
                  <a:pt x="77324" y="50563"/>
                </a:lnTo>
                <a:lnTo>
                  <a:pt x="63571" y="101266"/>
                </a:lnTo>
                <a:lnTo>
                  <a:pt x="50158" y="152108"/>
                </a:lnTo>
                <a:lnTo>
                  <a:pt x="37090" y="203088"/>
                </a:lnTo>
                <a:lnTo>
                  <a:pt x="24370" y="254207"/>
                </a:lnTo>
                <a:lnTo>
                  <a:pt x="12005" y="305463"/>
                </a:lnTo>
                <a:lnTo>
                  <a:pt x="0" y="356858"/>
                </a:lnTo>
                <a:lnTo>
                  <a:pt x="622284" y="583343"/>
                </a:lnTo>
                <a:lnTo>
                  <a:pt x="747652" y="238840"/>
                </a:lnTo>
                <a:lnTo>
                  <a:pt x="91410" y="0"/>
                </a:lnTo>
                <a:close/>
              </a:path>
            </a:pathLst>
          </a:custGeom>
          <a:solidFill>
            <a:srgbClr val="59827C">
              <a:alpha val="3498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60C715ED-CA2A-91AC-D4DD-DE5D870DBCAB}"/>
              </a:ext>
            </a:extLst>
          </p:cNvPr>
          <p:cNvSpPr/>
          <p:nvPr userDrawn="1"/>
        </p:nvSpPr>
        <p:spPr>
          <a:xfrm>
            <a:off x="6590966" y="5132357"/>
            <a:ext cx="902318" cy="580785"/>
          </a:xfrm>
          <a:custGeom>
            <a:avLst/>
            <a:gdLst/>
            <a:ahLst/>
            <a:cxnLst/>
            <a:rect l="l" t="t" r="r" b="b"/>
            <a:pathLst>
              <a:path w="1879600" h="982979">
                <a:moveTo>
                  <a:pt x="125430" y="0"/>
                </a:moveTo>
                <a:lnTo>
                  <a:pt x="0" y="344534"/>
                </a:lnTo>
                <a:lnTo>
                  <a:pt x="1753831" y="982839"/>
                </a:lnTo>
                <a:lnTo>
                  <a:pt x="1879199" y="638367"/>
                </a:lnTo>
                <a:lnTo>
                  <a:pt x="125430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646FE88E-D2FB-67EA-1745-ECC8320E9DB8}"/>
              </a:ext>
            </a:extLst>
          </p:cNvPr>
          <p:cNvSpPr/>
          <p:nvPr userDrawn="1"/>
        </p:nvSpPr>
        <p:spPr>
          <a:xfrm>
            <a:off x="358881" y="3093103"/>
            <a:ext cx="288985" cy="272759"/>
          </a:xfrm>
          <a:custGeom>
            <a:avLst/>
            <a:gdLst/>
            <a:ahLst/>
            <a:cxnLst/>
            <a:rect l="l" t="t" r="r" b="b"/>
            <a:pathLst>
              <a:path w="601980" h="461645">
                <a:moveTo>
                  <a:pt x="31245" y="0"/>
                </a:moveTo>
                <a:lnTo>
                  <a:pt x="25703" y="52081"/>
                </a:lnTo>
                <a:lnTo>
                  <a:pt x="20522" y="104270"/>
                </a:lnTo>
                <a:lnTo>
                  <a:pt x="15699" y="156563"/>
                </a:lnTo>
                <a:lnTo>
                  <a:pt x="11237" y="208959"/>
                </a:lnTo>
                <a:lnTo>
                  <a:pt x="7133" y="261457"/>
                </a:lnTo>
                <a:lnTo>
                  <a:pt x="3387" y="314055"/>
                </a:lnTo>
                <a:lnTo>
                  <a:pt x="0" y="366753"/>
                </a:lnTo>
                <a:lnTo>
                  <a:pt x="537826" y="461598"/>
                </a:lnTo>
                <a:lnTo>
                  <a:pt x="601458" y="100541"/>
                </a:lnTo>
                <a:lnTo>
                  <a:pt x="31245" y="0"/>
                </a:lnTo>
                <a:close/>
              </a:path>
            </a:pathLst>
          </a:custGeom>
          <a:solidFill>
            <a:srgbClr val="59827C">
              <a:alpha val="31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37DB1576-F146-4BC0-7B72-92BE4B5A4E53}"/>
              </a:ext>
            </a:extLst>
          </p:cNvPr>
          <p:cNvSpPr/>
          <p:nvPr userDrawn="1"/>
        </p:nvSpPr>
        <p:spPr>
          <a:xfrm>
            <a:off x="6746175" y="4482619"/>
            <a:ext cx="912987" cy="404824"/>
          </a:xfrm>
          <a:custGeom>
            <a:avLst/>
            <a:gdLst/>
            <a:ahLst/>
            <a:cxnLst/>
            <a:rect l="l" t="t" r="r" b="b"/>
            <a:pathLst>
              <a:path w="1901825" h="685165">
                <a:moveTo>
                  <a:pt x="63694" y="0"/>
                </a:moveTo>
                <a:lnTo>
                  <a:pt x="0" y="361067"/>
                </a:lnTo>
                <a:lnTo>
                  <a:pt x="1838027" y="685162"/>
                </a:lnTo>
                <a:lnTo>
                  <a:pt x="1901659" y="324094"/>
                </a:lnTo>
                <a:lnTo>
                  <a:pt x="63694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11ECCC8A-1C68-C687-A5DF-1B7CBCCA98BB}"/>
              </a:ext>
            </a:extLst>
          </p:cNvPr>
          <p:cNvSpPr/>
          <p:nvPr userDrawn="1"/>
        </p:nvSpPr>
        <p:spPr>
          <a:xfrm>
            <a:off x="356600" y="3815920"/>
            <a:ext cx="228628" cy="216856"/>
          </a:xfrm>
          <a:custGeom>
            <a:avLst/>
            <a:gdLst/>
            <a:ahLst/>
            <a:cxnLst/>
            <a:rect l="l" t="t" r="r" b="b"/>
            <a:pathLst>
              <a:path w="476250" h="367029">
                <a:moveTo>
                  <a:pt x="475891" y="0"/>
                </a:moveTo>
                <a:lnTo>
                  <a:pt x="0" y="0"/>
                </a:lnTo>
                <a:lnTo>
                  <a:pt x="2894" y="52738"/>
                </a:lnTo>
                <a:lnTo>
                  <a:pt x="6161" y="105354"/>
                </a:lnTo>
                <a:lnTo>
                  <a:pt x="9797" y="157848"/>
                </a:lnTo>
                <a:lnTo>
                  <a:pt x="13797" y="210219"/>
                </a:lnTo>
                <a:lnTo>
                  <a:pt x="18154" y="262469"/>
                </a:lnTo>
                <a:lnTo>
                  <a:pt x="22866" y="314598"/>
                </a:lnTo>
                <a:lnTo>
                  <a:pt x="27925" y="366606"/>
                </a:lnTo>
                <a:lnTo>
                  <a:pt x="475954" y="366606"/>
                </a:lnTo>
                <a:lnTo>
                  <a:pt x="475891" y="0"/>
                </a:lnTo>
                <a:close/>
              </a:path>
            </a:pathLst>
          </a:custGeom>
          <a:solidFill>
            <a:srgbClr val="59827C">
              <a:alpha val="27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7E5A4CA7-7122-5A23-98B3-514A16BAE4E6}"/>
              </a:ext>
            </a:extLst>
          </p:cNvPr>
          <p:cNvSpPr/>
          <p:nvPr userDrawn="1"/>
        </p:nvSpPr>
        <p:spPr>
          <a:xfrm>
            <a:off x="6808737" y="3815892"/>
            <a:ext cx="896221" cy="216856"/>
          </a:xfrm>
          <a:custGeom>
            <a:avLst/>
            <a:gdLst/>
            <a:ahLst/>
            <a:cxnLst/>
            <a:rect l="l" t="t" r="r" b="b"/>
            <a:pathLst>
              <a:path w="1866900" h="367029">
                <a:moveTo>
                  <a:pt x="1866341" y="52"/>
                </a:moveTo>
                <a:lnTo>
                  <a:pt x="31" y="0"/>
                </a:lnTo>
                <a:lnTo>
                  <a:pt x="0" y="366648"/>
                </a:lnTo>
                <a:lnTo>
                  <a:pt x="1866372" y="366648"/>
                </a:lnTo>
                <a:lnTo>
                  <a:pt x="1866341" y="52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91213ACD-3ACC-65CD-408C-FE0F2D0C1E7D}"/>
              </a:ext>
            </a:extLst>
          </p:cNvPr>
          <p:cNvSpPr/>
          <p:nvPr userDrawn="1"/>
        </p:nvSpPr>
        <p:spPr>
          <a:xfrm>
            <a:off x="433408" y="4482617"/>
            <a:ext cx="214300" cy="250998"/>
          </a:xfrm>
          <a:custGeom>
            <a:avLst/>
            <a:gdLst/>
            <a:ahLst/>
            <a:cxnLst/>
            <a:rect l="l" t="t" r="r" b="b"/>
            <a:pathLst>
              <a:path w="446405" h="424815">
                <a:moveTo>
                  <a:pt x="382553" y="0"/>
                </a:moveTo>
                <a:lnTo>
                  <a:pt x="0" y="67463"/>
                </a:lnTo>
                <a:lnTo>
                  <a:pt x="11424" y="118902"/>
                </a:lnTo>
                <a:lnTo>
                  <a:pt x="23205" y="170191"/>
                </a:lnTo>
                <a:lnTo>
                  <a:pt x="35341" y="221329"/>
                </a:lnTo>
                <a:lnTo>
                  <a:pt x="47832" y="272315"/>
                </a:lnTo>
                <a:lnTo>
                  <a:pt x="60677" y="323147"/>
                </a:lnTo>
                <a:lnTo>
                  <a:pt x="73873" y="373824"/>
                </a:lnTo>
                <a:lnTo>
                  <a:pt x="87421" y="424343"/>
                </a:lnTo>
                <a:lnTo>
                  <a:pt x="446279" y="361067"/>
                </a:lnTo>
                <a:lnTo>
                  <a:pt x="382553" y="0"/>
                </a:lnTo>
                <a:close/>
              </a:path>
            </a:pathLst>
          </a:custGeom>
          <a:solidFill>
            <a:srgbClr val="59827C">
              <a:alpha val="24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7FAF1E40-99DE-2469-0060-D21668F480A8}"/>
              </a:ext>
            </a:extLst>
          </p:cNvPr>
          <p:cNvSpPr/>
          <p:nvPr userDrawn="1"/>
        </p:nvSpPr>
        <p:spPr>
          <a:xfrm>
            <a:off x="6746193" y="2961025"/>
            <a:ext cx="912987" cy="404824"/>
          </a:xfrm>
          <a:custGeom>
            <a:avLst/>
            <a:gdLst/>
            <a:ahLst/>
            <a:cxnLst/>
            <a:rect l="l" t="t" r="r" b="b"/>
            <a:pathLst>
              <a:path w="1901825" h="685164">
                <a:moveTo>
                  <a:pt x="1837954" y="0"/>
                </a:moveTo>
                <a:lnTo>
                  <a:pt x="0" y="324032"/>
                </a:lnTo>
                <a:lnTo>
                  <a:pt x="63621" y="685099"/>
                </a:lnTo>
                <a:lnTo>
                  <a:pt x="1901648" y="361036"/>
                </a:lnTo>
                <a:lnTo>
                  <a:pt x="1837954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87B90E71-2AAA-9BEA-60A1-DAFD1B6FEF19}"/>
              </a:ext>
            </a:extLst>
          </p:cNvPr>
          <p:cNvSpPr/>
          <p:nvPr userDrawn="1"/>
        </p:nvSpPr>
        <p:spPr>
          <a:xfrm>
            <a:off x="600933" y="5132358"/>
            <a:ext cx="202107" cy="263003"/>
          </a:xfrm>
          <a:custGeom>
            <a:avLst/>
            <a:gdLst/>
            <a:ahLst/>
            <a:cxnLst/>
            <a:rect l="l" t="t" r="r" b="b"/>
            <a:pathLst>
              <a:path w="421005" h="445134">
                <a:moveTo>
                  <a:pt x="295195" y="0"/>
                </a:moveTo>
                <a:lnTo>
                  <a:pt x="0" y="107462"/>
                </a:lnTo>
                <a:lnTo>
                  <a:pt x="19696" y="156198"/>
                </a:lnTo>
                <a:lnTo>
                  <a:pt x="39726" y="204762"/>
                </a:lnTo>
                <a:lnTo>
                  <a:pt x="60090" y="253150"/>
                </a:lnTo>
                <a:lnTo>
                  <a:pt x="80789" y="301357"/>
                </a:lnTo>
                <a:lnTo>
                  <a:pt x="101823" y="349378"/>
                </a:lnTo>
                <a:lnTo>
                  <a:pt x="123191" y="397209"/>
                </a:lnTo>
                <a:lnTo>
                  <a:pt x="144896" y="444845"/>
                </a:lnTo>
                <a:lnTo>
                  <a:pt x="420594" y="344534"/>
                </a:lnTo>
                <a:lnTo>
                  <a:pt x="295195" y="0"/>
                </a:lnTo>
                <a:close/>
              </a:path>
            </a:pathLst>
          </a:custGeom>
          <a:solidFill>
            <a:srgbClr val="59827C">
              <a:alpha val="20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B851A1B3-56D6-8750-B426-BA88DB45B2A5}"/>
              </a:ext>
            </a:extLst>
          </p:cNvPr>
          <p:cNvSpPr/>
          <p:nvPr userDrawn="1"/>
        </p:nvSpPr>
        <p:spPr>
          <a:xfrm>
            <a:off x="6590982" y="2135386"/>
            <a:ext cx="902318" cy="580785"/>
          </a:xfrm>
          <a:custGeom>
            <a:avLst/>
            <a:gdLst/>
            <a:ahLst/>
            <a:cxnLst/>
            <a:rect l="l" t="t" r="r" b="b"/>
            <a:pathLst>
              <a:path w="1879600" h="982979">
                <a:moveTo>
                  <a:pt x="1753768" y="0"/>
                </a:moveTo>
                <a:lnTo>
                  <a:pt x="0" y="638273"/>
                </a:lnTo>
                <a:lnTo>
                  <a:pt x="125367" y="982807"/>
                </a:lnTo>
                <a:lnTo>
                  <a:pt x="1879199" y="344502"/>
                </a:lnTo>
                <a:lnTo>
                  <a:pt x="1753768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61249D02-9BF2-90B1-77B0-3C1C39A7F4C8}"/>
              </a:ext>
            </a:extLst>
          </p:cNvPr>
          <p:cNvSpPr/>
          <p:nvPr userDrawn="1"/>
        </p:nvSpPr>
        <p:spPr>
          <a:xfrm>
            <a:off x="853541" y="5745403"/>
            <a:ext cx="192657" cy="257001"/>
          </a:xfrm>
          <a:custGeom>
            <a:avLst/>
            <a:gdLst/>
            <a:ahLst/>
            <a:cxnLst/>
            <a:rect l="l" t="t" r="r" b="b"/>
            <a:pathLst>
              <a:path w="401319" h="434975">
                <a:moveTo>
                  <a:pt x="217543" y="0"/>
                </a:moveTo>
                <a:lnTo>
                  <a:pt x="0" y="125566"/>
                </a:lnTo>
                <a:lnTo>
                  <a:pt x="27300" y="170390"/>
                </a:lnTo>
                <a:lnTo>
                  <a:pt x="54910" y="215001"/>
                </a:lnTo>
                <a:lnTo>
                  <a:pt x="82829" y="259399"/>
                </a:lnTo>
                <a:lnTo>
                  <a:pt x="111058" y="303584"/>
                </a:lnTo>
                <a:lnTo>
                  <a:pt x="139595" y="347556"/>
                </a:lnTo>
                <a:lnTo>
                  <a:pt x="168441" y="391313"/>
                </a:lnTo>
                <a:lnTo>
                  <a:pt x="197596" y="434855"/>
                </a:lnTo>
                <a:lnTo>
                  <a:pt x="400877" y="317456"/>
                </a:lnTo>
                <a:lnTo>
                  <a:pt x="217543" y="0"/>
                </a:lnTo>
                <a:close/>
              </a:path>
            </a:pathLst>
          </a:custGeom>
          <a:solidFill>
            <a:srgbClr val="59827C">
              <a:alpha val="1748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EC3B1D3F-5A88-BEA4-18B2-D83F9E137E92}"/>
              </a:ext>
            </a:extLst>
          </p:cNvPr>
          <p:cNvSpPr/>
          <p:nvPr userDrawn="1"/>
        </p:nvSpPr>
        <p:spPr>
          <a:xfrm>
            <a:off x="1180980" y="6303099"/>
            <a:ext cx="188694" cy="240118"/>
          </a:xfrm>
          <a:custGeom>
            <a:avLst/>
            <a:gdLst/>
            <a:ahLst/>
            <a:cxnLst/>
            <a:rect l="l" t="t" r="r" b="b"/>
            <a:pathLst>
              <a:path w="393064" h="406400">
                <a:moveTo>
                  <a:pt x="157366" y="0"/>
                </a:moveTo>
                <a:lnTo>
                  <a:pt x="0" y="132006"/>
                </a:lnTo>
                <a:lnTo>
                  <a:pt x="33969" y="171892"/>
                </a:lnTo>
                <a:lnTo>
                  <a:pt x="68221" y="211540"/>
                </a:lnTo>
                <a:lnTo>
                  <a:pt x="102753" y="250948"/>
                </a:lnTo>
                <a:lnTo>
                  <a:pt x="137561" y="290119"/>
                </a:lnTo>
                <a:lnTo>
                  <a:pt x="172643" y="329052"/>
                </a:lnTo>
                <a:lnTo>
                  <a:pt x="207996" y="367748"/>
                </a:lnTo>
                <a:lnTo>
                  <a:pt x="243615" y="406207"/>
                </a:lnTo>
                <a:lnTo>
                  <a:pt x="393066" y="280808"/>
                </a:lnTo>
                <a:lnTo>
                  <a:pt x="157366" y="0"/>
                </a:lnTo>
                <a:close/>
              </a:path>
            </a:pathLst>
          </a:custGeom>
          <a:solidFill>
            <a:srgbClr val="59827C">
              <a:alpha val="13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557BE07C-1719-E98D-FD47-5ACED98CD14D}"/>
              </a:ext>
            </a:extLst>
          </p:cNvPr>
          <p:cNvSpPr/>
          <p:nvPr userDrawn="1"/>
        </p:nvSpPr>
        <p:spPr>
          <a:xfrm>
            <a:off x="5629746" y="87995"/>
            <a:ext cx="1582104" cy="2015113"/>
          </a:xfrm>
          <a:custGeom>
            <a:avLst/>
            <a:gdLst/>
            <a:ahLst/>
            <a:cxnLst/>
            <a:rect l="l" t="t" r="r" b="b"/>
            <a:pathLst>
              <a:path w="3295650" h="3410585">
                <a:moveTo>
                  <a:pt x="1480515" y="215303"/>
                </a:moveTo>
                <a:lnTo>
                  <a:pt x="1223873" y="0"/>
                </a:lnTo>
                <a:lnTo>
                  <a:pt x="1182560" y="0"/>
                </a:lnTo>
                <a:lnTo>
                  <a:pt x="0" y="1409319"/>
                </a:lnTo>
                <a:lnTo>
                  <a:pt x="280784" y="1644992"/>
                </a:lnTo>
                <a:lnTo>
                  <a:pt x="1480515" y="215303"/>
                </a:lnTo>
                <a:close/>
              </a:path>
              <a:path w="3295650" h="3410585">
                <a:moveTo>
                  <a:pt x="2486939" y="1266913"/>
                </a:moveTo>
                <a:lnTo>
                  <a:pt x="2251240" y="986078"/>
                </a:lnTo>
                <a:lnTo>
                  <a:pt x="821575" y="2185682"/>
                </a:lnTo>
                <a:lnTo>
                  <a:pt x="1057173" y="2466568"/>
                </a:lnTo>
                <a:lnTo>
                  <a:pt x="2486939" y="1266913"/>
                </a:lnTo>
                <a:close/>
              </a:path>
              <a:path w="3295650" h="3410585">
                <a:moveTo>
                  <a:pt x="3295459" y="2477312"/>
                </a:moveTo>
                <a:lnTo>
                  <a:pt x="3112135" y="2159825"/>
                </a:lnTo>
                <a:lnTo>
                  <a:pt x="1495831" y="3092945"/>
                </a:lnTo>
                <a:lnTo>
                  <a:pt x="1679105" y="3410458"/>
                </a:lnTo>
                <a:lnTo>
                  <a:pt x="3295459" y="2477312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6" name="object 34">
            <a:extLst>
              <a:ext uri="{FF2B5EF4-FFF2-40B4-BE49-F238E27FC236}">
                <a16:creationId xmlns:a16="http://schemas.microsoft.com/office/drawing/2014/main" id="{53BFF079-9D3B-99F7-0650-6196303D585C}"/>
              </a:ext>
            </a:extLst>
          </p:cNvPr>
          <p:cNvSpPr/>
          <p:nvPr userDrawn="1"/>
        </p:nvSpPr>
        <p:spPr>
          <a:xfrm>
            <a:off x="5176618" y="87988"/>
            <a:ext cx="421589" cy="573656"/>
          </a:xfrm>
          <a:custGeom>
            <a:avLst/>
            <a:gdLst/>
            <a:ahLst/>
            <a:cxnLst/>
            <a:rect l="l" t="t" r="r" b="b"/>
            <a:pathLst>
              <a:path w="878204" h="970915">
                <a:moveTo>
                  <a:pt x="877919" y="0"/>
                </a:moveTo>
                <a:lnTo>
                  <a:pt x="454601" y="0"/>
                </a:lnTo>
                <a:lnTo>
                  <a:pt x="0" y="787387"/>
                </a:lnTo>
                <a:lnTo>
                  <a:pt x="317435" y="970732"/>
                </a:lnTo>
                <a:lnTo>
                  <a:pt x="877919" y="0"/>
                </a:lnTo>
                <a:close/>
              </a:path>
            </a:pathLst>
          </a:custGeom>
          <a:solidFill>
            <a:srgbClr val="59827C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7" name="object 35">
            <a:extLst>
              <a:ext uri="{FF2B5EF4-FFF2-40B4-BE49-F238E27FC236}">
                <a16:creationId xmlns:a16="http://schemas.microsoft.com/office/drawing/2014/main" id="{9A565A99-68B1-90D1-B727-DFCC1B8D01DF}"/>
              </a:ext>
            </a:extLst>
          </p:cNvPr>
          <p:cNvSpPr/>
          <p:nvPr userDrawn="1"/>
        </p:nvSpPr>
        <p:spPr>
          <a:xfrm>
            <a:off x="4678517" y="87991"/>
            <a:ext cx="246613" cy="274635"/>
          </a:xfrm>
          <a:custGeom>
            <a:avLst/>
            <a:gdLst/>
            <a:ahLst/>
            <a:cxnLst/>
            <a:rect l="l" t="t" r="r" b="b"/>
            <a:pathLst>
              <a:path w="513715" h="464820">
                <a:moveTo>
                  <a:pt x="513437" y="0"/>
                </a:moveTo>
                <a:lnTo>
                  <a:pt x="123316" y="0"/>
                </a:lnTo>
                <a:lnTo>
                  <a:pt x="0" y="338812"/>
                </a:lnTo>
                <a:lnTo>
                  <a:pt x="344439" y="464264"/>
                </a:lnTo>
                <a:lnTo>
                  <a:pt x="513437" y="0"/>
                </a:lnTo>
                <a:close/>
              </a:path>
            </a:pathLst>
          </a:custGeom>
          <a:solidFill>
            <a:srgbClr val="59827C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id="{23B2750B-4C82-1A54-C2FD-79070F59CBD6}"/>
              </a:ext>
            </a:extLst>
          </p:cNvPr>
          <p:cNvSpPr/>
          <p:nvPr userDrawn="1"/>
        </p:nvSpPr>
        <p:spPr>
          <a:xfrm>
            <a:off x="4150591" y="87991"/>
            <a:ext cx="185341" cy="83291"/>
          </a:xfrm>
          <a:custGeom>
            <a:avLst/>
            <a:gdLst/>
            <a:ahLst/>
            <a:cxnLst/>
            <a:rect l="l" t="t" r="r" b="b"/>
            <a:pathLst>
              <a:path w="386079" h="140970">
                <a:moveTo>
                  <a:pt x="385863" y="0"/>
                </a:moveTo>
                <a:lnTo>
                  <a:pt x="13619" y="0"/>
                </a:lnTo>
                <a:lnTo>
                  <a:pt x="0" y="77235"/>
                </a:lnTo>
                <a:lnTo>
                  <a:pt x="361004" y="140961"/>
                </a:lnTo>
                <a:lnTo>
                  <a:pt x="385863" y="0"/>
                </a:lnTo>
                <a:close/>
              </a:path>
            </a:pathLst>
          </a:custGeom>
          <a:solidFill>
            <a:srgbClr val="59827C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991F78A6-5622-CFCE-9B00-833DD6BB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0" name="Pladsholder til indhold 2">
            <a:extLst>
              <a:ext uri="{FF2B5EF4-FFF2-40B4-BE49-F238E27FC236}">
                <a16:creationId xmlns:a16="http://schemas.microsoft.com/office/drawing/2014/main" id="{F3BCD0FA-3922-31E2-10B9-10FCD6A5D0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 marL="441127" indent="-147042"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5650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b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buSzPct val="150000"/>
              <a:defRPr sz="1625"/>
            </a:lvl1pPr>
            <a:lvl2pPr>
              <a:buClr>
                <a:schemeClr val="accent3"/>
              </a:buClr>
              <a:buSzPct val="150000"/>
              <a:defRPr sz="1463"/>
            </a:lvl2pPr>
            <a:lvl3pPr>
              <a:buClr>
                <a:schemeClr val="accent3"/>
              </a:buClr>
              <a:buSzPct val="150000"/>
              <a:defRPr sz="1300"/>
            </a:lvl3pPr>
            <a:lvl4pPr>
              <a:buClr>
                <a:schemeClr val="accent3"/>
              </a:buClr>
              <a:buSzPct val="150000"/>
              <a:defRPr sz="1138"/>
            </a:lvl4pPr>
            <a:lvl5pPr>
              <a:buClr>
                <a:schemeClr val="accent3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Pladsholder til billede 6" descr="Et billede, der indeholder gammel, snavset&#10;&#10;Automatisk genereret beskrivelse">
            <a:extLst>
              <a:ext uri="{FF2B5EF4-FFF2-40B4-BE49-F238E27FC236}">
                <a16:creationId xmlns:a16="http://schemas.microsoft.com/office/drawing/2014/main" id="{9BCDD37B-ECAD-D0E5-378A-04D0CF12F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40" r="20938"/>
          <a:stretch/>
        </p:blipFill>
        <p:spPr>
          <a:xfrm>
            <a:off x="0" y="0"/>
            <a:ext cx="4394498" cy="68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1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Aahus 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bygning, by&#10;&#10;Automatisk genereret beskrivelse">
            <a:extLst>
              <a:ext uri="{FF2B5EF4-FFF2-40B4-BE49-F238E27FC236}">
                <a16:creationId xmlns:a16="http://schemas.microsoft.com/office/drawing/2014/main" id="{27863FC3-CA40-9453-B7AC-2EF09E453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2" r="11782"/>
          <a:stretch/>
        </p:blipFill>
        <p:spPr>
          <a:xfrm>
            <a:off x="0" y="-30162"/>
            <a:ext cx="439449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5742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sslide m b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5" name="Billede 4" descr="Et billede, der indeholder bygning, udendørs, scene, vej&#10;&#10;Automatisk genereret beskrivelse">
            <a:extLst>
              <a:ext uri="{FF2B5EF4-FFF2-40B4-BE49-F238E27FC236}">
                <a16:creationId xmlns:a16="http://schemas.microsoft.com/office/drawing/2014/main" id="{8E9A2A80-79E9-FDEC-03A3-E84CFED12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1" r="30685"/>
          <a:stretch/>
        </p:blipFill>
        <p:spPr>
          <a:xfrm>
            <a:off x="0" y="0"/>
            <a:ext cx="4394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0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regnb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Pladsholder til billede 5" descr="Et billede, der indeholder lys, mørk, nat, laser&#10;&#10;Automatisk genereret beskrivelse">
            <a:extLst>
              <a:ext uri="{FF2B5EF4-FFF2-40B4-BE49-F238E27FC236}">
                <a16:creationId xmlns:a16="http://schemas.microsoft.com/office/drawing/2014/main" id="{0B11B466-7D3E-C602-9AEE-0B3C74D4A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02" r="20302"/>
          <a:stretch>
            <a:fillRect/>
          </a:stretch>
        </p:blipFill>
        <p:spPr>
          <a:xfrm>
            <a:off x="0" y="1"/>
            <a:ext cx="4394497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7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l nyt afsni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13">
            <a:extLst>
              <a:ext uri="{FF2B5EF4-FFF2-40B4-BE49-F238E27FC236}">
                <a16:creationId xmlns:a16="http://schemas.microsoft.com/office/drawing/2014/main" id="{974DBB69-54B9-43B4-BEB7-76513874F8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8598" y="1575950"/>
            <a:ext cx="4961907" cy="576000"/>
          </a:xfrm>
        </p:spPr>
        <p:txBody>
          <a:bodyPr anchor="b">
            <a:noAutofit/>
          </a:bodyPr>
          <a:lstStyle>
            <a:lvl1pPr marL="0" indent="0" algn="r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7" name="Pladsholder til tekst 13">
            <a:extLst>
              <a:ext uri="{FF2B5EF4-FFF2-40B4-BE49-F238E27FC236}">
                <a16:creationId xmlns:a16="http://schemas.microsoft.com/office/drawing/2014/main" id="{6669095E-B432-437A-AAC7-DAE2D0F55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597" y="2220163"/>
            <a:ext cx="4961907" cy="382226"/>
          </a:xfrm>
        </p:spPr>
        <p:txBody>
          <a:bodyPr anchor="b">
            <a:noAutofit/>
          </a:bodyPr>
          <a:lstStyle>
            <a:lvl1pPr marL="0" indent="0" algn="r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A35498BC-93ED-B6D0-5458-4BE3499F4C3A}"/>
              </a:ext>
            </a:extLst>
          </p:cNvPr>
          <p:cNvPicPr/>
          <p:nvPr userDrawn="1"/>
        </p:nvPicPr>
        <p:blipFill rotWithShape="1">
          <a:blip r:embed="rId2" cstate="print"/>
          <a:srcRect l="7466" r="19343" b="16691"/>
          <a:stretch/>
        </p:blipFill>
        <p:spPr>
          <a:xfrm>
            <a:off x="0" y="2278424"/>
            <a:ext cx="9906000" cy="45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8">
            <a:extLst>
              <a:ext uri="{FF2B5EF4-FFF2-40B4-BE49-F238E27FC236}">
                <a16:creationId xmlns:a16="http://schemas.microsoft.com/office/drawing/2014/main" id="{B8C85AA9-5712-895B-1116-2AB1C6273FA8}"/>
              </a:ext>
            </a:extLst>
          </p:cNvPr>
          <p:cNvPicPr/>
          <p:nvPr userDrawn="1"/>
        </p:nvPicPr>
        <p:blipFill rotWithShape="1">
          <a:blip r:embed="rId2" cstate="print"/>
          <a:srcRect t="5263" r="23205"/>
          <a:stretch/>
        </p:blipFill>
        <p:spPr>
          <a:xfrm>
            <a:off x="-121331" y="3130826"/>
            <a:ext cx="10027331" cy="4372748"/>
          </a:xfrm>
          <a:prstGeom prst="rect">
            <a:avLst/>
          </a:prstGeom>
        </p:spPr>
      </p:pic>
      <p:sp>
        <p:nvSpPr>
          <p:cNvPr id="5" name="Pladsholder til tekst 13">
            <a:extLst>
              <a:ext uri="{FF2B5EF4-FFF2-40B4-BE49-F238E27FC236}">
                <a16:creationId xmlns:a16="http://schemas.microsoft.com/office/drawing/2014/main" id="{1C1444C9-8D66-AD0A-8623-0373754FC1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8598" y="1575950"/>
            <a:ext cx="4961907" cy="576000"/>
          </a:xfrm>
        </p:spPr>
        <p:txBody>
          <a:bodyPr anchor="b">
            <a:noAutofit/>
          </a:bodyPr>
          <a:lstStyle>
            <a:lvl1pPr marL="0" indent="0" algn="r">
              <a:buNone/>
              <a:defRPr sz="2275"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6" name="Pladsholder til tekst 13">
            <a:extLst>
              <a:ext uri="{FF2B5EF4-FFF2-40B4-BE49-F238E27FC236}">
                <a16:creationId xmlns:a16="http://schemas.microsoft.com/office/drawing/2014/main" id="{F33A7346-1BAB-F859-BE9F-037741CC82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8597" y="2220163"/>
            <a:ext cx="4961907" cy="382226"/>
          </a:xfrm>
        </p:spPr>
        <p:txBody>
          <a:bodyPr anchor="b">
            <a:noAutofit/>
          </a:bodyPr>
          <a:lstStyle>
            <a:lvl1pPr marL="0" indent="0" algn="r">
              <a:buNone/>
              <a:defRPr sz="1625" b="0">
                <a:latin typeface="+mj-lt"/>
              </a:defRPr>
            </a:lvl1pPr>
          </a:lstStyle>
          <a:p>
            <a:pPr lvl="0"/>
            <a:r>
              <a:rPr lang="da-DK"/>
              <a:t>Indsæt evt. undertitel</a:t>
            </a:r>
          </a:p>
        </p:txBody>
      </p:sp>
    </p:spTree>
    <p:extLst>
      <p:ext uri="{BB962C8B-B14F-4D97-AF65-F5344CB8AC3E}">
        <p14:creationId xmlns:p14="http://schemas.microsoft.com/office/powerpoint/2010/main" val="3164504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10">
            <a:extLst>
              <a:ext uri="{FF2B5EF4-FFF2-40B4-BE49-F238E27FC236}">
                <a16:creationId xmlns:a16="http://schemas.microsoft.com/office/drawing/2014/main" id="{64D7F874-B82F-C734-8355-A514DBD488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-7411" y="-7101"/>
            <a:ext cx="9906000" cy="6858000"/>
          </a:xfrm>
          <a:prstGeom prst="rect">
            <a:avLst/>
          </a:prstGeom>
        </p:spPr>
      </p:pic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2F04D003-B763-4BA4-90DD-A984E654EA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</p:spPr>
        <p:txBody>
          <a:bodyPr/>
          <a:lstStyle/>
          <a:p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C3B6EDB-2F86-4C65-A059-B571A7F28E8E}"/>
              </a:ext>
            </a:extLst>
          </p:cNvPr>
          <p:cNvSpPr/>
          <p:nvPr userDrawn="1"/>
        </p:nvSpPr>
        <p:spPr>
          <a:xfrm>
            <a:off x="-7410" y="7101"/>
            <a:ext cx="9913410" cy="6858000"/>
          </a:xfrm>
          <a:prstGeom prst="rect">
            <a:avLst/>
          </a:prstGeom>
          <a:solidFill>
            <a:srgbClr val="59827C">
              <a:alpha val="2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AFA53697-0426-4309-912F-9C09713EF3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419" y="2415397"/>
            <a:ext cx="5684341" cy="2428857"/>
          </a:xfrm>
        </p:spPr>
        <p:txBody>
          <a:bodyPr>
            <a:normAutofit/>
          </a:bodyPr>
          <a:lstStyle>
            <a:lvl1pPr marL="0" indent="0">
              <a:buNone/>
              <a:defRPr sz="39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citat eller kort tekst</a:t>
            </a:r>
          </a:p>
        </p:txBody>
      </p:sp>
      <p:pic>
        <p:nvPicPr>
          <p:cNvPr id="5" name="Billede 4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3F82AD74-88C3-7D02-0369-5C0C1FA1C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84" b="12764"/>
          <a:stretch/>
        </p:blipFill>
        <p:spPr>
          <a:xfrm>
            <a:off x="8153606" y="6190267"/>
            <a:ext cx="1752394" cy="674835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8A461E97-2ADD-4A8B-D690-DFC927DAAA99}"/>
              </a:ext>
            </a:extLst>
          </p:cNvPr>
          <p:cNvCxnSpPr>
            <a:cxnSpLocks/>
          </p:cNvCxnSpPr>
          <p:nvPr userDrawn="1"/>
        </p:nvCxnSpPr>
        <p:spPr>
          <a:xfrm>
            <a:off x="0" y="6848476"/>
            <a:ext cx="9906000" cy="1"/>
          </a:xfrm>
          <a:prstGeom prst="line">
            <a:avLst/>
          </a:prstGeom>
          <a:ln w="57150">
            <a:solidFill>
              <a:srgbClr val="5F3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s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591FB70-C878-00B2-244E-832BB3F2E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89" r="22861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F8DCFE5-6A8F-4098-B7D5-63809E306BCB}"/>
              </a:ext>
            </a:extLst>
          </p:cNvPr>
          <p:cNvSpPr/>
          <p:nvPr userDrawn="1"/>
        </p:nvSpPr>
        <p:spPr>
          <a:xfrm flipH="1"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  <a:gs pos="70000">
                <a:schemeClr val="accent2">
                  <a:alpha val="25000"/>
                </a:schemeClr>
              </a:gs>
              <a:gs pos="35000">
                <a:schemeClr val="accent2">
                  <a:alpha val="6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FA8F9F-6A36-4001-962B-F22A75DC4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72416" y="417006"/>
            <a:ext cx="4238427" cy="73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83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T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559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8772A1D-937E-3CC0-303E-03BFA3401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18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290EC62-FF2B-425A-A85D-2A0B3E243AED}"/>
              </a:ext>
            </a:extLst>
          </p:cNvPr>
          <p:cNvSpPr/>
          <p:nvPr userDrawn="1"/>
        </p:nvSpPr>
        <p:spPr>
          <a:xfrm>
            <a:off x="-446" y="5355296"/>
            <a:ext cx="9906446" cy="1086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B9F458-0294-4D15-9401-67842A192A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067" y="5633283"/>
            <a:ext cx="947677" cy="594541"/>
          </a:xfrm>
          <a:prstGeom prst="rect">
            <a:avLst/>
          </a:prstGeom>
        </p:spPr>
      </p:pic>
      <p:sp>
        <p:nvSpPr>
          <p:cNvPr id="9" name="Pladsholder til tekst 13">
            <a:extLst>
              <a:ext uri="{FF2B5EF4-FFF2-40B4-BE49-F238E27FC236}">
                <a16:creationId xmlns:a16="http://schemas.microsoft.com/office/drawing/2014/main" id="{A73A4B52-34F8-402B-AFC6-040DE4EE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517" y="5500908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0" name="Pladsholder til tekst 13">
            <a:extLst>
              <a:ext uri="{FF2B5EF4-FFF2-40B4-BE49-F238E27FC236}">
                <a16:creationId xmlns:a16="http://schemas.microsoft.com/office/drawing/2014/main" id="{5C15B949-F3AE-4DB6-A2FE-8654F796B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516" y="598181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</p:spTree>
    <p:extLst>
      <p:ext uri="{BB962C8B-B14F-4D97-AF65-F5344CB8AC3E}">
        <p14:creationId xmlns:p14="http://schemas.microsoft.com/office/powerpoint/2010/main" val="67090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Billede med billedteks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185738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1pPr>
            <a:lvl2pPr marL="742950" lvl="1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38"/>
            </a:lvl2pPr>
            <a:lvl3pPr marL="1114425" lvl="2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75"/>
            </a:lvl3pPr>
            <a:lvl4pPr marL="1485900" lvl="3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4pPr>
            <a:lvl5pPr marL="1857375" lvl="4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5pPr>
            <a:lvl6pPr marL="2228850" lvl="5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6pPr>
            <a:lvl7pPr marL="2600325" lvl="6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7pPr>
            <a:lvl8pPr marL="2971800" lvl="7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8pPr>
            <a:lvl9pPr marL="3343275" lvl="8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8856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1" y="2125981"/>
            <a:ext cx="8420101" cy="298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2"/>
            <a:ext cx="6934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1620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627" y="6015430"/>
            <a:ext cx="226831" cy="3921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137" y="6122953"/>
            <a:ext cx="180595" cy="6006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667" y="6122211"/>
            <a:ext cx="82632" cy="619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137" y="6207050"/>
            <a:ext cx="146351" cy="620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621" y="6208137"/>
            <a:ext cx="50510" cy="598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4322" y="6208139"/>
            <a:ext cx="40795" cy="609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278" y="6208134"/>
            <a:ext cx="41677" cy="6035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59864" y="6208137"/>
            <a:ext cx="30663" cy="60070"/>
          </a:xfrm>
          <a:custGeom>
            <a:avLst/>
            <a:gdLst/>
            <a:ahLst/>
            <a:cxnLst/>
            <a:rect l="l" t="t" r="r" b="b"/>
            <a:pathLst>
              <a:path w="62230" h="99059">
                <a:moveTo>
                  <a:pt x="60081" y="0"/>
                </a:moveTo>
                <a:lnTo>
                  <a:pt x="0" y="0"/>
                </a:lnTo>
                <a:lnTo>
                  <a:pt x="0" y="98635"/>
                </a:lnTo>
                <a:lnTo>
                  <a:pt x="62019" y="98635"/>
                </a:lnTo>
                <a:lnTo>
                  <a:pt x="62019" y="82646"/>
                </a:lnTo>
                <a:lnTo>
                  <a:pt x="18826" y="82646"/>
                </a:lnTo>
                <a:lnTo>
                  <a:pt x="18826" y="56343"/>
                </a:lnTo>
                <a:lnTo>
                  <a:pt x="52605" y="56343"/>
                </a:lnTo>
                <a:lnTo>
                  <a:pt x="52605" y="40354"/>
                </a:lnTo>
                <a:lnTo>
                  <a:pt x="18826" y="40354"/>
                </a:lnTo>
                <a:lnTo>
                  <a:pt x="18826" y="15989"/>
                </a:lnTo>
                <a:lnTo>
                  <a:pt x="60081" y="15989"/>
                </a:lnTo>
                <a:lnTo>
                  <a:pt x="60081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298672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70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298672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2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2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237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EFF1F1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4"/>
            <a:ext cx="4002763" cy="298672"/>
          </a:xfrm>
        </p:spPr>
        <p:txBody>
          <a:bodyPr lIns="0" tIns="0" rIns="0" bIns="0"/>
          <a:lstStyle>
            <a:lvl1pPr>
              <a:defRPr sz="1941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152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9906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627" y="6015430"/>
            <a:ext cx="226831" cy="3921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137" y="6122953"/>
            <a:ext cx="180595" cy="6006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667" y="6122211"/>
            <a:ext cx="82632" cy="619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137" y="6207050"/>
            <a:ext cx="146351" cy="6207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621" y="6208137"/>
            <a:ext cx="50510" cy="598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4322" y="6208139"/>
            <a:ext cx="40795" cy="6098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278" y="6208134"/>
            <a:ext cx="41677" cy="6035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59864" y="6208137"/>
            <a:ext cx="30663" cy="60070"/>
          </a:xfrm>
          <a:custGeom>
            <a:avLst/>
            <a:gdLst/>
            <a:ahLst/>
            <a:cxnLst/>
            <a:rect l="l" t="t" r="r" b="b"/>
            <a:pathLst>
              <a:path w="62230" h="99059">
                <a:moveTo>
                  <a:pt x="60081" y="0"/>
                </a:moveTo>
                <a:lnTo>
                  <a:pt x="0" y="0"/>
                </a:lnTo>
                <a:lnTo>
                  <a:pt x="0" y="98635"/>
                </a:lnTo>
                <a:lnTo>
                  <a:pt x="62019" y="98635"/>
                </a:lnTo>
                <a:lnTo>
                  <a:pt x="62019" y="82646"/>
                </a:lnTo>
                <a:lnTo>
                  <a:pt x="18826" y="82646"/>
                </a:lnTo>
                <a:lnTo>
                  <a:pt x="18826" y="56343"/>
                </a:lnTo>
                <a:lnTo>
                  <a:pt x="52605" y="56343"/>
                </a:lnTo>
                <a:lnTo>
                  <a:pt x="52605" y="40354"/>
                </a:lnTo>
                <a:lnTo>
                  <a:pt x="18826" y="40354"/>
                </a:lnTo>
                <a:lnTo>
                  <a:pt x="18826" y="15989"/>
                </a:lnTo>
                <a:lnTo>
                  <a:pt x="60081" y="15989"/>
                </a:lnTo>
                <a:lnTo>
                  <a:pt x="60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5" name="bg object 25"/>
          <p:cNvSpPr/>
          <p:nvPr/>
        </p:nvSpPr>
        <p:spPr>
          <a:xfrm>
            <a:off x="380974" y="2"/>
            <a:ext cx="172088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6" name="bg object 26"/>
          <p:cNvSpPr/>
          <p:nvPr/>
        </p:nvSpPr>
        <p:spPr>
          <a:xfrm>
            <a:off x="1" y="227221"/>
            <a:ext cx="2377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7" name="bg object 27"/>
          <p:cNvSpPr/>
          <p:nvPr/>
        </p:nvSpPr>
        <p:spPr>
          <a:xfrm>
            <a:off x="2741936" y="5876413"/>
            <a:ext cx="1161123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8" name="bg object 28"/>
          <p:cNvSpPr/>
          <p:nvPr/>
        </p:nvSpPr>
        <p:spPr>
          <a:xfrm>
            <a:off x="3296033" y="5277183"/>
            <a:ext cx="882028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9" name="bg object 29"/>
          <p:cNvSpPr/>
          <p:nvPr/>
        </p:nvSpPr>
        <p:spPr>
          <a:xfrm>
            <a:off x="3447755" y="4642090"/>
            <a:ext cx="892666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0" name="bg object 30"/>
          <p:cNvSpPr/>
          <p:nvPr/>
        </p:nvSpPr>
        <p:spPr>
          <a:xfrm>
            <a:off x="3508908" y="3990389"/>
            <a:ext cx="876083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1" name="bg object 31"/>
          <p:cNvSpPr/>
          <p:nvPr/>
        </p:nvSpPr>
        <p:spPr>
          <a:xfrm>
            <a:off x="3447772" y="3154786"/>
            <a:ext cx="892666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2" name="bg object 32"/>
          <p:cNvSpPr/>
          <p:nvPr/>
        </p:nvSpPr>
        <p:spPr>
          <a:xfrm>
            <a:off x="3296047" y="2347759"/>
            <a:ext cx="882028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3" name="bg object 33"/>
          <p:cNvSpPr/>
          <p:nvPr/>
        </p:nvSpPr>
        <p:spPr>
          <a:xfrm>
            <a:off x="1913460" y="6"/>
            <a:ext cx="1989648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4" name="bg object 34"/>
          <p:cNvSpPr/>
          <p:nvPr/>
        </p:nvSpPr>
        <p:spPr>
          <a:xfrm>
            <a:off x="1426554" y="0"/>
            <a:ext cx="343550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35" name="bg object 35"/>
          <p:cNvSpPr/>
          <p:nvPr/>
        </p:nvSpPr>
        <p:spPr>
          <a:xfrm>
            <a:off x="910493" y="0"/>
            <a:ext cx="230911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706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37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AE3351D-A659-72DC-C5EF-84BFCDDC74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81"/>
            <a:ext cx="9906000" cy="684963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290EC62-FF2B-425A-A85D-2A0B3E243AED}"/>
              </a:ext>
            </a:extLst>
          </p:cNvPr>
          <p:cNvSpPr/>
          <p:nvPr userDrawn="1"/>
        </p:nvSpPr>
        <p:spPr>
          <a:xfrm>
            <a:off x="-446" y="5355296"/>
            <a:ext cx="9906446" cy="10869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B9F458-0294-4D15-9401-67842A192A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067" y="5633283"/>
            <a:ext cx="947677" cy="594541"/>
          </a:xfrm>
          <a:prstGeom prst="rect">
            <a:avLst/>
          </a:prstGeom>
        </p:spPr>
      </p:pic>
      <p:sp>
        <p:nvSpPr>
          <p:cNvPr id="9" name="Pladsholder til tekst 13">
            <a:extLst>
              <a:ext uri="{FF2B5EF4-FFF2-40B4-BE49-F238E27FC236}">
                <a16:creationId xmlns:a16="http://schemas.microsoft.com/office/drawing/2014/main" id="{A73A4B52-34F8-402B-AFC6-040DE4EE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517" y="5500908"/>
            <a:ext cx="4961907" cy="463238"/>
          </a:xfrm>
        </p:spPr>
        <p:txBody>
          <a:bodyPr anchor="b">
            <a:noAutofit/>
          </a:bodyPr>
          <a:lstStyle>
            <a:lvl1pPr marL="0" indent="0">
              <a:buNone/>
              <a:defRPr sz="2275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/>
              <a:t>INDSÆT TITEL </a:t>
            </a:r>
          </a:p>
        </p:txBody>
      </p:sp>
      <p:sp>
        <p:nvSpPr>
          <p:cNvPr id="10" name="Pladsholder til tekst 13">
            <a:extLst>
              <a:ext uri="{FF2B5EF4-FFF2-40B4-BE49-F238E27FC236}">
                <a16:creationId xmlns:a16="http://schemas.microsoft.com/office/drawing/2014/main" id="{5C15B949-F3AE-4DB6-A2FE-8654F796B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3516" y="5981819"/>
            <a:ext cx="4126842" cy="371750"/>
          </a:xfrm>
        </p:spPr>
        <p:txBody>
          <a:bodyPr anchor="b">
            <a:noAutofit/>
          </a:bodyPr>
          <a:lstStyle>
            <a:lvl1pPr marL="0" indent="0">
              <a:buNone/>
              <a:defRPr sz="1625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Afdeling, sted, dato</a:t>
            </a:r>
          </a:p>
        </p:txBody>
      </p:sp>
    </p:spTree>
    <p:extLst>
      <p:ext uri="{BB962C8B-B14F-4D97-AF65-F5344CB8AC3E}">
        <p14:creationId xmlns:p14="http://schemas.microsoft.com/office/powerpoint/2010/main" val="391511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lide he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232D8AF8-A0F5-4BFA-BC39-F3FA126B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956F8C-F7DB-4D6B-8585-0B1E78C9CA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2pPr marL="441127" indent="-147042"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387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lide m billede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B80A-F2BF-4245-ADF0-C31A7B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714" y="438628"/>
            <a:ext cx="4725988" cy="576000"/>
          </a:xfrm>
        </p:spPr>
        <p:txBody>
          <a:bodyPr anchor="b"/>
          <a:lstStyle/>
          <a:p>
            <a:r>
              <a:rPr lang="da-DK"/>
              <a:t>Klik for at redigere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40ADC232-FA8A-44CF-BE7C-A849133FC3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6715" y="1245262"/>
            <a:ext cx="4667041" cy="5063464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buSzPct val="150000"/>
              <a:defRPr sz="1625"/>
            </a:lvl1pPr>
            <a:lvl2pPr>
              <a:buClr>
                <a:schemeClr val="accent4"/>
              </a:buClr>
              <a:buSzPct val="150000"/>
              <a:defRPr sz="1463"/>
            </a:lvl2pPr>
            <a:lvl3pPr>
              <a:buClr>
                <a:schemeClr val="accent4"/>
              </a:buClr>
              <a:buSzPct val="150000"/>
              <a:defRPr sz="1300"/>
            </a:lvl3pPr>
            <a:lvl4pPr>
              <a:buClr>
                <a:schemeClr val="accent4"/>
              </a:buClr>
              <a:buSzPct val="150000"/>
              <a:defRPr sz="1138"/>
            </a:lvl4pPr>
            <a:lvl5pPr>
              <a:buClr>
                <a:schemeClr val="accent4"/>
              </a:buClr>
              <a:buSzPct val="150000"/>
              <a:defRPr sz="1138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billede 6">
            <a:extLst>
              <a:ext uri="{FF2B5EF4-FFF2-40B4-BE49-F238E27FC236}">
                <a16:creationId xmlns:a16="http://schemas.microsoft.com/office/drawing/2014/main" id="{C0DC6B3B-0009-E5F7-FF7A-40B7B46538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94498" cy="682783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på ikonet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208905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317A1-C4E2-8BFB-50BE-2FB0ABC7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4" y="3836177"/>
            <a:ext cx="5840491" cy="57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5F80B73-53B4-BDE5-A7B3-12F355581A51}"/>
              </a:ext>
            </a:extLst>
          </p:cNvPr>
          <p:cNvSpPr txBox="1">
            <a:spLocks/>
          </p:cNvSpPr>
          <p:nvPr userDrawn="1"/>
        </p:nvSpPr>
        <p:spPr>
          <a:xfrm>
            <a:off x="897409" y="3219611"/>
            <a:ext cx="7035702" cy="450071"/>
          </a:xfrm>
          <a:prstGeom prst="rect">
            <a:avLst/>
          </a:prstGeom>
        </p:spPr>
        <p:txBody>
          <a:bodyPr vert="horz" lIns="74295" tIns="37148" rIns="74295" bIns="37148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 black(Overskrifter)"/>
                <a:ea typeface="+mj-ea"/>
                <a:cs typeface="+mj-cs"/>
              </a:defRPr>
            </a:lvl1pPr>
          </a:lstStyle>
          <a:p>
            <a:endParaRPr lang="da-DK" sz="2600">
              <a:latin typeface="Arial Black" panose="020B0A04020102020204" pitchFamily="34" charset="0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AE1CDFEA-8C67-97E7-B372-F6905B1432B4}"/>
              </a:ext>
            </a:extLst>
          </p:cNvPr>
          <p:cNvGrpSpPr/>
          <p:nvPr userDrawn="1"/>
        </p:nvGrpSpPr>
        <p:grpSpPr>
          <a:xfrm>
            <a:off x="356603" y="87990"/>
            <a:ext cx="7348355" cy="6681845"/>
            <a:chOff x="742033" y="0"/>
            <a:chExt cx="15307216" cy="11309042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0DD4B13C-6420-3FD1-C195-7F748214C6A9}"/>
                </a:ext>
              </a:extLst>
            </p:cNvPr>
            <p:cNvSpPr/>
            <p:nvPr/>
          </p:nvSpPr>
          <p:spPr>
            <a:xfrm>
              <a:off x="7516830" y="0"/>
              <a:ext cx="367030" cy="10795"/>
            </a:xfrm>
            <a:custGeom>
              <a:avLst/>
              <a:gdLst/>
              <a:ahLst/>
              <a:cxnLst/>
              <a:rect l="l" t="t" r="r" b="b"/>
              <a:pathLst>
                <a:path w="367029" h="10795">
                  <a:moveTo>
                    <a:pt x="366606" y="10644"/>
                  </a:moveTo>
                  <a:lnTo>
                    <a:pt x="366606" y="0"/>
                  </a:lnTo>
                  <a:lnTo>
                    <a:pt x="0" y="0"/>
                  </a:lnTo>
                  <a:lnTo>
                    <a:pt x="0" y="10644"/>
                  </a:lnTo>
                  <a:lnTo>
                    <a:pt x="366606" y="10644"/>
                  </a:lnTo>
                  <a:close/>
                </a:path>
              </a:pathLst>
            </a:custGeom>
            <a:solidFill>
              <a:srgbClr val="59827C">
                <a:alpha val="59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A56BAEC9-4D57-29DE-2284-0730B08852CE}"/>
                </a:ext>
              </a:extLst>
            </p:cNvPr>
            <p:cNvSpPr/>
            <p:nvPr/>
          </p:nvSpPr>
          <p:spPr>
            <a:xfrm>
              <a:off x="6369131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72291" y="0"/>
                  </a:moveTo>
                  <a:lnTo>
                    <a:pt x="0" y="0"/>
                  </a:lnTo>
                  <a:lnTo>
                    <a:pt x="24854" y="140962"/>
                  </a:lnTo>
                  <a:lnTo>
                    <a:pt x="385922" y="77299"/>
                  </a:lnTo>
                  <a:lnTo>
                    <a:pt x="372291" y="0"/>
                  </a:lnTo>
                  <a:close/>
                </a:path>
              </a:pathLst>
            </a:custGeom>
            <a:solidFill>
              <a:srgbClr val="59827C">
                <a:alpha val="55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87360FA0-FA52-463C-215C-83AE967EF50E}"/>
                </a:ext>
              </a:extLst>
            </p:cNvPr>
            <p:cNvSpPr/>
            <p:nvPr/>
          </p:nvSpPr>
          <p:spPr>
            <a:xfrm>
              <a:off x="5141867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4" h="464820">
                  <a:moveTo>
                    <a:pt x="390131" y="0"/>
                  </a:moveTo>
                  <a:lnTo>
                    <a:pt x="0" y="0"/>
                  </a:lnTo>
                  <a:lnTo>
                    <a:pt x="168971" y="464276"/>
                  </a:lnTo>
                  <a:lnTo>
                    <a:pt x="513473" y="338877"/>
                  </a:lnTo>
                  <a:lnTo>
                    <a:pt x="390131" y="0"/>
                  </a:lnTo>
                  <a:close/>
                </a:path>
              </a:pathLst>
            </a:custGeom>
            <a:solidFill>
              <a:srgbClr val="59827C">
                <a:alpha val="52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4BC49432-36FE-9325-D76F-DBE44AD66EF0}"/>
                </a:ext>
              </a:extLst>
            </p:cNvPr>
            <p:cNvSpPr/>
            <p:nvPr/>
          </p:nvSpPr>
          <p:spPr>
            <a:xfrm>
              <a:off x="3739838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423308" y="0"/>
                  </a:moveTo>
                  <a:lnTo>
                    <a:pt x="0" y="0"/>
                  </a:lnTo>
                  <a:lnTo>
                    <a:pt x="560468" y="970762"/>
                  </a:lnTo>
                  <a:lnTo>
                    <a:pt x="877955" y="787448"/>
                  </a:lnTo>
                  <a:lnTo>
                    <a:pt x="423308" y="0"/>
                  </a:lnTo>
                  <a:close/>
                </a:path>
              </a:pathLst>
            </a:custGeom>
            <a:solidFill>
              <a:srgbClr val="59827C">
                <a:alpha val="48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grpSp>
          <p:nvGrpSpPr>
            <p:cNvPr id="9" name="object 6">
              <a:extLst>
                <a:ext uri="{FF2B5EF4-FFF2-40B4-BE49-F238E27FC236}">
                  <a16:creationId xmlns:a16="http://schemas.microsoft.com/office/drawing/2014/main" id="{7F4A7724-5D16-FDEE-F5A6-6EBB40A3F229}"/>
                </a:ext>
              </a:extLst>
            </p:cNvPr>
            <p:cNvGrpSpPr/>
            <p:nvPr/>
          </p:nvGrpSpPr>
          <p:grpSpPr>
            <a:xfrm>
              <a:off x="1908697" y="563539"/>
              <a:ext cx="1765300" cy="1903095"/>
              <a:chOff x="1908697" y="563539"/>
              <a:chExt cx="1765300" cy="1903095"/>
            </a:xfrm>
          </p:grpSpPr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0D847799-BC34-34CC-B16A-8A1920A1A651}"/>
                  </a:ext>
                </a:extLst>
              </p:cNvPr>
              <p:cNvSpPr/>
              <p:nvPr/>
            </p:nvSpPr>
            <p:spPr>
              <a:xfrm>
                <a:off x="2708685" y="563539"/>
                <a:ext cx="965200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965200" h="1082039">
                    <a:moveTo>
                      <a:pt x="255458" y="0"/>
                    </a:moveTo>
                    <a:lnTo>
                      <a:pt x="218189" y="37216"/>
                    </a:lnTo>
                    <a:lnTo>
                      <a:pt x="181173" y="74688"/>
                    </a:lnTo>
                    <a:lnTo>
                      <a:pt x="144413" y="112414"/>
                    </a:lnTo>
                    <a:lnTo>
                      <a:pt x="107913" y="150394"/>
                    </a:lnTo>
                    <a:lnTo>
                      <a:pt x="71675" y="188628"/>
                    </a:lnTo>
                    <a:lnTo>
                      <a:pt x="35703" y="227115"/>
                    </a:lnTo>
                    <a:lnTo>
                      <a:pt x="0" y="265855"/>
                    </a:lnTo>
                    <a:lnTo>
                      <a:pt x="684387" y="1081485"/>
                    </a:lnTo>
                    <a:lnTo>
                      <a:pt x="965195" y="845838"/>
                    </a:lnTo>
                    <a:lnTo>
                      <a:pt x="255458" y="0"/>
                    </a:lnTo>
                    <a:close/>
                  </a:path>
                </a:pathLst>
              </a:custGeom>
              <a:solidFill>
                <a:srgbClr val="59827C">
                  <a:alpha val="4550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6ADB97AE-BF62-8F38-A2F4-07C49B22C5DB}"/>
                  </a:ext>
                </a:extLst>
              </p:cNvPr>
              <p:cNvSpPr/>
              <p:nvPr/>
            </p:nvSpPr>
            <p:spPr>
              <a:xfrm>
                <a:off x="1908697" y="1566457"/>
                <a:ext cx="94361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943610" h="900430">
                    <a:moveTo>
                      <a:pt x="205553" y="0"/>
                    </a:moveTo>
                    <a:lnTo>
                      <a:pt x="175294" y="43070"/>
                    </a:lnTo>
                    <a:lnTo>
                      <a:pt x="145330" y="86361"/>
                    </a:lnTo>
                    <a:lnTo>
                      <a:pt x="115664" y="129871"/>
                    </a:lnTo>
                    <a:lnTo>
                      <a:pt x="86296" y="173597"/>
                    </a:lnTo>
                    <a:lnTo>
                      <a:pt x="57229" y="217538"/>
                    </a:lnTo>
                    <a:lnTo>
                      <a:pt x="28463" y="261690"/>
                    </a:lnTo>
                    <a:lnTo>
                      <a:pt x="0" y="306053"/>
                    </a:lnTo>
                    <a:lnTo>
                      <a:pt x="707978" y="900140"/>
                    </a:lnTo>
                    <a:lnTo>
                      <a:pt x="943615" y="619300"/>
                    </a:lnTo>
                    <a:lnTo>
                      <a:pt x="205553" y="0"/>
                    </a:lnTo>
                    <a:close/>
                  </a:path>
                </a:pathLst>
              </a:custGeom>
              <a:solidFill>
                <a:srgbClr val="59827C">
                  <a:alpha val="4199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</p:grp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D4B2E7CC-C568-ECDC-95EC-D76AD552DA2E}"/>
                </a:ext>
              </a:extLst>
            </p:cNvPr>
            <p:cNvSpPr/>
            <p:nvPr/>
          </p:nvSpPr>
          <p:spPr>
            <a:xfrm>
              <a:off x="12547964" y="10519102"/>
              <a:ext cx="1176655" cy="789940"/>
            </a:xfrm>
            <a:custGeom>
              <a:avLst/>
              <a:gdLst/>
              <a:ahLst/>
              <a:cxnLst/>
              <a:rect l="l" t="t" r="r" b="b"/>
              <a:pathLst>
                <a:path w="1176655" h="789940">
                  <a:moveTo>
                    <a:pt x="235699" y="0"/>
                  </a:moveTo>
                  <a:lnTo>
                    <a:pt x="0" y="280871"/>
                  </a:lnTo>
                  <a:lnTo>
                    <a:pt x="606122" y="789454"/>
                  </a:lnTo>
                  <a:lnTo>
                    <a:pt x="1176469" y="789454"/>
                  </a:lnTo>
                  <a:lnTo>
                    <a:pt x="23569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1A92A093-8B5D-F9AC-C660-4F0788754401}"/>
                </a:ext>
              </a:extLst>
            </p:cNvPr>
            <p:cNvSpPr/>
            <p:nvPr/>
          </p:nvSpPr>
          <p:spPr>
            <a:xfrm>
              <a:off x="1311401" y="2679425"/>
              <a:ext cx="866775" cy="731520"/>
            </a:xfrm>
            <a:custGeom>
              <a:avLst/>
              <a:gdLst/>
              <a:ahLst/>
              <a:cxnLst/>
              <a:rect l="l" t="t" r="r" b="b"/>
              <a:pathLst>
                <a:path w="866775" h="731520">
                  <a:moveTo>
                    <a:pt x="150299" y="0"/>
                  </a:moveTo>
                  <a:lnTo>
                    <a:pt x="127850" y="47541"/>
                  </a:lnTo>
                  <a:lnTo>
                    <a:pt x="105729" y="95264"/>
                  </a:lnTo>
                  <a:lnTo>
                    <a:pt x="83934" y="143166"/>
                  </a:lnTo>
                  <a:lnTo>
                    <a:pt x="62464" y="191247"/>
                  </a:lnTo>
                  <a:lnTo>
                    <a:pt x="41319" y="239504"/>
                  </a:lnTo>
                  <a:lnTo>
                    <a:pt x="20498" y="287937"/>
                  </a:lnTo>
                  <a:lnTo>
                    <a:pt x="0" y="336544"/>
                  </a:lnTo>
                  <a:lnTo>
                    <a:pt x="683340" y="731066"/>
                  </a:lnTo>
                  <a:lnTo>
                    <a:pt x="866643" y="413579"/>
                  </a:lnTo>
                  <a:lnTo>
                    <a:pt x="150299" y="0"/>
                  </a:lnTo>
                  <a:close/>
                </a:path>
              </a:pathLst>
            </a:custGeom>
            <a:solidFill>
              <a:srgbClr val="59827C">
                <a:alpha val="38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118E860E-57A7-DD27-57C4-DEE559DF0ACA}"/>
                </a:ext>
              </a:extLst>
            </p:cNvPr>
            <p:cNvSpPr/>
            <p:nvPr/>
          </p:nvSpPr>
          <p:spPr>
            <a:xfrm>
              <a:off x="13222227" y="9575188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83366" y="0"/>
                  </a:moveTo>
                  <a:lnTo>
                    <a:pt x="0" y="317519"/>
                  </a:lnTo>
                  <a:lnTo>
                    <a:pt x="1616359" y="1250694"/>
                  </a:lnTo>
                  <a:lnTo>
                    <a:pt x="1799620" y="933228"/>
                  </a:lnTo>
                  <a:lnTo>
                    <a:pt x="18336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335BA54-7479-E959-C65C-47AA779555E0}"/>
                </a:ext>
              </a:extLst>
            </p:cNvPr>
            <p:cNvSpPr/>
            <p:nvPr/>
          </p:nvSpPr>
          <p:spPr>
            <a:xfrm>
              <a:off x="923908" y="3864716"/>
              <a:ext cx="748030" cy="583565"/>
            </a:xfrm>
            <a:custGeom>
              <a:avLst/>
              <a:gdLst/>
              <a:ahLst/>
              <a:cxnLst/>
              <a:rect l="l" t="t" r="r" b="b"/>
              <a:pathLst>
                <a:path w="748030" h="583564">
                  <a:moveTo>
                    <a:pt x="91410" y="0"/>
                  </a:moveTo>
                  <a:lnTo>
                    <a:pt x="77324" y="50563"/>
                  </a:lnTo>
                  <a:lnTo>
                    <a:pt x="63571" y="101266"/>
                  </a:lnTo>
                  <a:lnTo>
                    <a:pt x="50158" y="152108"/>
                  </a:lnTo>
                  <a:lnTo>
                    <a:pt x="37090" y="203088"/>
                  </a:lnTo>
                  <a:lnTo>
                    <a:pt x="24370" y="254207"/>
                  </a:lnTo>
                  <a:lnTo>
                    <a:pt x="12005" y="305463"/>
                  </a:lnTo>
                  <a:lnTo>
                    <a:pt x="0" y="356858"/>
                  </a:lnTo>
                  <a:lnTo>
                    <a:pt x="622284" y="583343"/>
                  </a:lnTo>
                  <a:lnTo>
                    <a:pt x="747652" y="238840"/>
                  </a:lnTo>
                  <a:lnTo>
                    <a:pt x="91410" y="0"/>
                  </a:lnTo>
                  <a:close/>
                </a:path>
              </a:pathLst>
            </a:custGeom>
            <a:solidFill>
              <a:srgbClr val="59827C">
                <a:alpha val="349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EF8233A5-E12D-3368-B511-5ECE917AECA9}"/>
                </a:ext>
              </a:extLst>
            </p:cNvPr>
            <p:cNvSpPr/>
            <p:nvPr/>
          </p:nvSpPr>
          <p:spPr>
            <a:xfrm>
              <a:off x="13728715" y="8537606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25430" y="0"/>
                  </a:moveTo>
                  <a:lnTo>
                    <a:pt x="0" y="344534"/>
                  </a:lnTo>
                  <a:lnTo>
                    <a:pt x="1753831" y="982839"/>
                  </a:lnTo>
                  <a:lnTo>
                    <a:pt x="1879199" y="638367"/>
                  </a:lnTo>
                  <a:lnTo>
                    <a:pt x="125430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D1B9CF2F-912C-0BB0-EDD6-4C45DFEAC043}"/>
                </a:ext>
              </a:extLst>
            </p:cNvPr>
            <p:cNvSpPr/>
            <p:nvPr/>
          </p:nvSpPr>
          <p:spPr>
            <a:xfrm>
              <a:off x="746784" y="5086161"/>
              <a:ext cx="601980" cy="461645"/>
            </a:xfrm>
            <a:custGeom>
              <a:avLst/>
              <a:gdLst/>
              <a:ahLst/>
              <a:cxnLst/>
              <a:rect l="l" t="t" r="r" b="b"/>
              <a:pathLst>
                <a:path w="601980" h="461645">
                  <a:moveTo>
                    <a:pt x="31245" y="0"/>
                  </a:moveTo>
                  <a:lnTo>
                    <a:pt x="25703" y="52081"/>
                  </a:lnTo>
                  <a:lnTo>
                    <a:pt x="20522" y="104270"/>
                  </a:lnTo>
                  <a:lnTo>
                    <a:pt x="15699" y="156563"/>
                  </a:lnTo>
                  <a:lnTo>
                    <a:pt x="11237" y="208959"/>
                  </a:lnTo>
                  <a:lnTo>
                    <a:pt x="7133" y="261457"/>
                  </a:lnTo>
                  <a:lnTo>
                    <a:pt x="3387" y="314055"/>
                  </a:lnTo>
                  <a:lnTo>
                    <a:pt x="0" y="366753"/>
                  </a:lnTo>
                  <a:lnTo>
                    <a:pt x="537826" y="461598"/>
                  </a:lnTo>
                  <a:lnTo>
                    <a:pt x="601458" y="100541"/>
                  </a:lnTo>
                  <a:lnTo>
                    <a:pt x="31245" y="0"/>
                  </a:lnTo>
                  <a:close/>
                </a:path>
              </a:pathLst>
            </a:custGeom>
            <a:solidFill>
              <a:srgbClr val="59827C">
                <a:alpha val="31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BD5E5C36-28FE-6E28-E78C-B98ECBABCEBA}"/>
                </a:ext>
              </a:extLst>
            </p:cNvPr>
            <p:cNvSpPr/>
            <p:nvPr/>
          </p:nvSpPr>
          <p:spPr>
            <a:xfrm>
              <a:off x="14052032" y="7437927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5">
                  <a:moveTo>
                    <a:pt x="63694" y="0"/>
                  </a:moveTo>
                  <a:lnTo>
                    <a:pt x="0" y="361067"/>
                  </a:lnTo>
                  <a:lnTo>
                    <a:pt x="1838027" y="685162"/>
                  </a:lnTo>
                  <a:lnTo>
                    <a:pt x="1901659" y="324094"/>
                  </a:lnTo>
                  <a:lnTo>
                    <a:pt x="6369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26448620-A7D8-B820-ABD5-0188A3025DDF}"/>
                </a:ext>
              </a:extLst>
            </p:cNvPr>
            <p:cNvSpPr/>
            <p:nvPr/>
          </p:nvSpPr>
          <p:spPr>
            <a:xfrm>
              <a:off x="742033" y="6309538"/>
              <a:ext cx="476250" cy="367030"/>
            </a:xfrm>
            <a:custGeom>
              <a:avLst/>
              <a:gdLst/>
              <a:ahLst/>
              <a:cxnLst/>
              <a:rect l="l" t="t" r="r" b="b"/>
              <a:pathLst>
                <a:path w="476250" h="367029">
                  <a:moveTo>
                    <a:pt x="475891" y="0"/>
                  </a:moveTo>
                  <a:lnTo>
                    <a:pt x="0" y="0"/>
                  </a:lnTo>
                  <a:lnTo>
                    <a:pt x="2894" y="52738"/>
                  </a:lnTo>
                  <a:lnTo>
                    <a:pt x="6161" y="105354"/>
                  </a:lnTo>
                  <a:lnTo>
                    <a:pt x="9797" y="157848"/>
                  </a:lnTo>
                  <a:lnTo>
                    <a:pt x="13797" y="210219"/>
                  </a:lnTo>
                  <a:lnTo>
                    <a:pt x="18154" y="262469"/>
                  </a:lnTo>
                  <a:lnTo>
                    <a:pt x="22866" y="314598"/>
                  </a:lnTo>
                  <a:lnTo>
                    <a:pt x="27925" y="366606"/>
                  </a:lnTo>
                  <a:lnTo>
                    <a:pt x="475954" y="366606"/>
                  </a:lnTo>
                  <a:lnTo>
                    <a:pt x="475891" y="0"/>
                  </a:lnTo>
                  <a:close/>
                </a:path>
              </a:pathLst>
            </a:custGeom>
            <a:solidFill>
              <a:srgbClr val="59827C">
                <a:alpha val="27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173D18FA-BF56-9267-A9D5-3724BFE5CBE3}"/>
                </a:ext>
              </a:extLst>
            </p:cNvPr>
            <p:cNvSpPr/>
            <p:nvPr/>
          </p:nvSpPr>
          <p:spPr>
            <a:xfrm>
              <a:off x="14182349" y="6309490"/>
              <a:ext cx="1866900" cy="367030"/>
            </a:xfrm>
            <a:custGeom>
              <a:avLst/>
              <a:gdLst/>
              <a:ahLst/>
              <a:cxnLst/>
              <a:rect l="l" t="t" r="r" b="b"/>
              <a:pathLst>
                <a:path w="1866900" h="367029">
                  <a:moveTo>
                    <a:pt x="1866341" y="52"/>
                  </a:moveTo>
                  <a:lnTo>
                    <a:pt x="31" y="0"/>
                  </a:lnTo>
                  <a:lnTo>
                    <a:pt x="0" y="366648"/>
                  </a:lnTo>
                  <a:lnTo>
                    <a:pt x="1866372" y="366648"/>
                  </a:lnTo>
                  <a:lnTo>
                    <a:pt x="1866341" y="52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C06731-D3D9-7182-2DEB-7BEA89B1A289}"/>
                </a:ext>
              </a:extLst>
            </p:cNvPr>
            <p:cNvSpPr/>
            <p:nvPr/>
          </p:nvSpPr>
          <p:spPr>
            <a:xfrm>
              <a:off x="902027" y="7437924"/>
              <a:ext cx="446405" cy="424815"/>
            </a:xfrm>
            <a:custGeom>
              <a:avLst/>
              <a:gdLst/>
              <a:ahLst/>
              <a:cxnLst/>
              <a:rect l="l" t="t" r="r" b="b"/>
              <a:pathLst>
                <a:path w="446405" h="424815">
                  <a:moveTo>
                    <a:pt x="382553" y="0"/>
                  </a:moveTo>
                  <a:lnTo>
                    <a:pt x="0" y="67463"/>
                  </a:lnTo>
                  <a:lnTo>
                    <a:pt x="11424" y="118902"/>
                  </a:lnTo>
                  <a:lnTo>
                    <a:pt x="23205" y="170191"/>
                  </a:lnTo>
                  <a:lnTo>
                    <a:pt x="35341" y="221329"/>
                  </a:lnTo>
                  <a:lnTo>
                    <a:pt x="47832" y="272315"/>
                  </a:lnTo>
                  <a:lnTo>
                    <a:pt x="60677" y="323147"/>
                  </a:lnTo>
                  <a:lnTo>
                    <a:pt x="73873" y="373824"/>
                  </a:lnTo>
                  <a:lnTo>
                    <a:pt x="87421" y="424343"/>
                  </a:lnTo>
                  <a:lnTo>
                    <a:pt x="446279" y="361067"/>
                  </a:lnTo>
                  <a:lnTo>
                    <a:pt x="382553" y="0"/>
                  </a:lnTo>
                  <a:close/>
                </a:path>
              </a:pathLst>
            </a:custGeom>
            <a:solidFill>
              <a:srgbClr val="59827C">
                <a:alpha val="24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A52788FA-B6AE-21C1-C69A-0AD46EDA2ED0}"/>
                </a:ext>
              </a:extLst>
            </p:cNvPr>
            <p:cNvSpPr/>
            <p:nvPr/>
          </p:nvSpPr>
          <p:spPr>
            <a:xfrm>
              <a:off x="14052070" y="4862624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4">
                  <a:moveTo>
                    <a:pt x="1837954" y="0"/>
                  </a:moveTo>
                  <a:lnTo>
                    <a:pt x="0" y="324032"/>
                  </a:lnTo>
                  <a:lnTo>
                    <a:pt x="63621" y="685099"/>
                  </a:lnTo>
                  <a:lnTo>
                    <a:pt x="1901648" y="361036"/>
                  </a:lnTo>
                  <a:lnTo>
                    <a:pt x="183795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21B677AD-D0ED-65BB-EA63-09D7712C987F}"/>
                </a:ext>
              </a:extLst>
            </p:cNvPr>
            <p:cNvSpPr/>
            <p:nvPr/>
          </p:nvSpPr>
          <p:spPr>
            <a:xfrm>
              <a:off x="1250993" y="8537606"/>
              <a:ext cx="421005" cy="445134"/>
            </a:xfrm>
            <a:custGeom>
              <a:avLst/>
              <a:gdLst/>
              <a:ahLst/>
              <a:cxnLst/>
              <a:rect l="l" t="t" r="r" b="b"/>
              <a:pathLst>
                <a:path w="421005" h="445134">
                  <a:moveTo>
                    <a:pt x="295195" y="0"/>
                  </a:moveTo>
                  <a:lnTo>
                    <a:pt x="0" y="107462"/>
                  </a:lnTo>
                  <a:lnTo>
                    <a:pt x="19696" y="156198"/>
                  </a:lnTo>
                  <a:lnTo>
                    <a:pt x="39726" y="204762"/>
                  </a:lnTo>
                  <a:lnTo>
                    <a:pt x="60090" y="253150"/>
                  </a:lnTo>
                  <a:lnTo>
                    <a:pt x="80789" y="301357"/>
                  </a:lnTo>
                  <a:lnTo>
                    <a:pt x="101823" y="349378"/>
                  </a:lnTo>
                  <a:lnTo>
                    <a:pt x="123191" y="397209"/>
                  </a:lnTo>
                  <a:lnTo>
                    <a:pt x="144896" y="444845"/>
                  </a:lnTo>
                  <a:lnTo>
                    <a:pt x="420594" y="344534"/>
                  </a:lnTo>
                  <a:lnTo>
                    <a:pt x="295195" y="0"/>
                  </a:lnTo>
                  <a:close/>
                </a:path>
              </a:pathLst>
            </a:custGeom>
            <a:solidFill>
              <a:srgbClr val="59827C">
                <a:alpha val="20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D909FB10-235D-7191-BEBD-8059D70C2E6E}"/>
                </a:ext>
              </a:extLst>
            </p:cNvPr>
            <p:cNvSpPr/>
            <p:nvPr/>
          </p:nvSpPr>
          <p:spPr>
            <a:xfrm>
              <a:off x="13728749" y="3465223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753768" y="0"/>
                  </a:moveTo>
                  <a:lnTo>
                    <a:pt x="0" y="638273"/>
                  </a:lnTo>
                  <a:lnTo>
                    <a:pt x="125367" y="982807"/>
                  </a:lnTo>
                  <a:lnTo>
                    <a:pt x="1879199" y="344502"/>
                  </a:lnTo>
                  <a:lnTo>
                    <a:pt x="1753768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7AC2F677-EC28-6991-CF1B-93C9154B3B6C}"/>
                </a:ext>
              </a:extLst>
            </p:cNvPr>
            <p:cNvSpPr/>
            <p:nvPr/>
          </p:nvSpPr>
          <p:spPr>
            <a:xfrm>
              <a:off x="1777201" y="9575185"/>
              <a:ext cx="401320" cy="434975"/>
            </a:xfrm>
            <a:custGeom>
              <a:avLst/>
              <a:gdLst/>
              <a:ahLst/>
              <a:cxnLst/>
              <a:rect l="l" t="t" r="r" b="b"/>
              <a:pathLst>
                <a:path w="401319" h="434975">
                  <a:moveTo>
                    <a:pt x="217543" y="0"/>
                  </a:moveTo>
                  <a:lnTo>
                    <a:pt x="0" y="125566"/>
                  </a:lnTo>
                  <a:lnTo>
                    <a:pt x="27300" y="170390"/>
                  </a:lnTo>
                  <a:lnTo>
                    <a:pt x="54910" y="215001"/>
                  </a:lnTo>
                  <a:lnTo>
                    <a:pt x="82829" y="259399"/>
                  </a:lnTo>
                  <a:lnTo>
                    <a:pt x="111058" y="303584"/>
                  </a:lnTo>
                  <a:lnTo>
                    <a:pt x="139595" y="347556"/>
                  </a:lnTo>
                  <a:lnTo>
                    <a:pt x="168441" y="391313"/>
                  </a:lnTo>
                  <a:lnTo>
                    <a:pt x="197596" y="434855"/>
                  </a:lnTo>
                  <a:lnTo>
                    <a:pt x="400877" y="317456"/>
                  </a:lnTo>
                  <a:lnTo>
                    <a:pt x="217543" y="0"/>
                  </a:lnTo>
                  <a:close/>
                </a:path>
              </a:pathLst>
            </a:custGeom>
            <a:solidFill>
              <a:srgbClr val="59827C">
                <a:alpha val="174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9EE909B3-6AEF-F4E9-935B-2CF83ABF8C66}"/>
                </a:ext>
              </a:extLst>
            </p:cNvPr>
            <p:cNvSpPr/>
            <p:nvPr/>
          </p:nvSpPr>
          <p:spPr>
            <a:xfrm>
              <a:off x="13222256" y="2159821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616296" y="0"/>
                  </a:moveTo>
                  <a:lnTo>
                    <a:pt x="0" y="933123"/>
                  </a:lnTo>
                  <a:lnTo>
                    <a:pt x="183271" y="1250642"/>
                  </a:lnTo>
                  <a:lnTo>
                    <a:pt x="1799631" y="317487"/>
                  </a:lnTo>
                  <a:lnTo>
                    <a:pt x="161629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0EE38137-6858-7862-274A-A7B0092A1BC4}"/>
                </a:ext>
              </a:extLst>
            </p:cNvPr>
            <p:cNvSpPr/>
            <p:nvPr/>
          </p:nvSpPr>
          <p:spPr>
            <a:xfrm>
              <a:off x="2459275" y="10519096"/>
              <a:ext cx="393065" cy="406400"/>
            </a:xfrm>
            <a:custGeom>
              <a:avLst/>
              <a:gdLst/>
              <a:ahLst/>
              <a:cxnLst/>
              <a:rect l="l" t="t" r="r" b="b"/>
              <a:pathLst>
                <a:path w="393064" h="406400">
                  <a:moveTo>
                    <a:pt x="157366" y="0"/>
                  </a:moveTo>
                  <a:lnTo>
                    <a:pt x="0" y="132006"/>
                  </a:lnTo>
                  <a:lnTo>
                    <a:pt x="33969" y="171892"/>
                  </a:lnTo>
                  <a:lnTo>
                    <a:pt x="68221" y="211540"/>
                  </a:lnTo>
                  <a:lnTo>
                    <a:pt x="102753" y="250948"/>
                  </a:lnTo>
                  <a:lnTo>
                    <a:pt x="137561" y="290119"/>
                  </a:lnTo>
                  <a:lnTo>
                    <a:pt x="172643" y="329052"/>
                  </a:lnTo>
                  <a:lnTo>
                    <a:pt x="207996" y="367748"/>
                  </a:lnTo>
                  <a:lnTo>
                    <a:pt x="243615" y="406207"/>
                  </a:lnTo>
                  <a:lnTo>
                    <a:pt x="393066" y="280808"/>
                  </a:lnTo>
                  <a:lnTo>
                    <a:pt x="157366" y="0"/>
                  </a:lnTo>
                  <a:close/>
                </a:path>
              </a:pathLst>
            </a:custGeom>
            <a:solidFill>
              <a:srgbClr val="59827C">
                <a:alpha val="13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CB5CC3E1-F944-BB71-512D-6888F4574E87}"/>
                </a:ext>
              </a:extLst>
            </p:cNvPr>
            <p:cNvSpPr/>
            <p:nvPr/>
          </p:nvSpPr>
          <p:spPr>
            <a:xfrm>
              <a:off x="11726418" y="5"/>
              <a:ext cx="2487295" cy="2466975"/>
            </a:xfrm>
            <a:custGeom>
              <a:avLst/>
              <a:gdLst/>
              <a:ahLst/>
              <a:cxnLst/>
              <a:rect l="l" t="t" r="r" b="b"/>
              <a:pathLst>
                <a:path w="2487294" h="2466975">
                  <a:moveTo>
                    <a:pt x="1480515" y="215303"/>
                  </a:moveTo>
                  <a:lnTo>
                    <a:pt x="1223873" y="0"/>
                  </a:lnTo>
                  <a:lnTo>
                    <a:pt x="1182560" y="0"/>
                  </a:lnTo>
                  <a:lnTo>
                    <a:pt x="0" y="1409319"/>
                  </a:lnTo>
                  <a:lnTo>
                    <a:pt x="280784" y="1644992"/>
                  </a:lnTo>
                  <a:lnTo>
                    <a:pt x="1480515" y="215303"/>
                  </a:lnTo>
                  <a:close/>
                </a:path>
                <a:path w="2487294" h="2466975">
                  <a:moveTo>
                    <a:pt x="2486939" y="1266913"/>
                  </a:moveTo>
                  <a:lnTo>
                    <a:pt x="2251240" y="986078"/>
                  </a:lnTo>
                  <a:lnTo>
                    <a:pt x="821575" y="2185682"/>
                  </a:lnTo>
                  <a:lnTo>
                    <a:pt x="1057173" y="2466568"/>
                  </a:lnTo>
                  <a:lnTo>
                    <a:pt x="2486939" y="1266913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CE19EE2C-D16C-E0E2-14E3-C50AB6D65680}"/>
                </a:ext>
              </a:extLst>
            </p:cNvPr>
            <p:cNvSpPr/>
            <p:nvPr/>
          </p:nvSpPr>
          <p:spPr>
            <a:xfrm>
              <a:off x="10782511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877919" y="0"/>
                  </a:moveTo>
                  <a:lnTo>
                    <a:pt x="454601" y="0"/>
                  </a:lnTo>
                  <a:lnTo>
                    <a:pt x="0" y="787387"/>
                  </a:lnTo>
                  <a:lnTo>
                    <a:pt x="317435" y="970732"/>
                  </a:lnTo>
                  <a:lnTo>
                    <a:pt x="87791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64BC8AA9-86D1-42FE-625F-42381513D4B2}"/>
                </a:ext>
              </a:extLst>
            </p:cNvPr>
            <p:cNvSpPr/>
            <p:nvPr/>
          </p:nvSpPr>
          <p:spPr>
            <a:xfrm>
              <a:off x="9744933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5" h="464820">
                  <a:moveTo>
                    <a:pt x="513437" y="0"/>
                  </a:moveTo>
                  <a:lnTo>
                    <a:pt x="123316" y="0"/>
                  </a:lnTo>
                  <a:lnTo>
                    <a:pt x="0" y="338812"/>
                  </a:lnTo>
                  <a:lnTo>
                    <a:pt x="344439" y="464264"/>
                  </a:lnTo>
                  <a:lnTo>
                    <a:pt x="513437" y="0"/>
                  </a:lnTo>
                  <a:close/>
                </a:path>
              </a:pathLst>
            </a:custGeom>
            <a:solidFill>
              <a:srgbClr val="59827C">
                <a:alpha val="66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FC98B474-D06A-D96E-1E55-FD9B5AE9FAE8}"/>
                </a:ext>
              </a:extLst>
            </p:cNvPr>
            <p:cNvSpPr/>
            <p:nvPr/>
          </p:nvSpPr>
          <p:spPr>
            <a:xfrm>
              <a:off x="8645223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85863" y="0"/>
                  </a:moveTo>
                  <a:lnTo>
                    <a:pt x="13619" y="0"/>
                  </a:lnTo>
                  <a:lnTo>
                    <a:pt x="0" y="77235"/>
                  </a:lnTo>
                  <a:lnTo>
                    <a:pt x="361004" y="140961"/>
                  </a:lnTo>
                  <a:lnTo>
                    <a:pt x="385863" y="0"/>
                  </a:lnTo>
                  <a:close/>
                </a:path>
              </a:pathLst>
            </a:custGeom>
            <a:solidFill>
              <a:srgbClr val="59827C">
                <a:alpha val="630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</p:spTree>
    <p:extLst>
      <p:ext uri="{BB962C8B-B14F-4D97-AF65-F5344CB8AC3E}">
        <p14:creationId xmlns:p14="http://schemas.microsoft.com/office/powerpoint/2010/main" val="109567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123E59D-2948-9DF4-7C66-7044DD2DA928}"/>
              </a:ext>
            </a:extLst>
          </p:cNvPr>
          <p:cNvSpPr/>
          <p:nvPr userDrawn="1"/>
        </p:nvSpPr>
        <p:spPr>
          <a:xfrm>
            <a:off x="2" y="6"/>
            <a:ext cx="9905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bg object 25">
            <a:extLst>
              <a:ext uri="{FF2B5EF4-FFF2-40B4-BE49-F238E27FC236}">
                <a16:creationId xmlns:a16="http://schemas.microsoft.com/office/drawing/2014/main" id="{3FCBA859-511E-D656-CB96-739F272248BF}"/>
              </a:ext>
            </a:extLst>
          </p:cNvPr>
          <p:cNvSpPr/>
          <p:nvPr userDrawn="1"/>
        </p:nvSpPr>
        <p:spPr>
          <a:xfrm>
            <a:off x="371201" y="5"/>
            <a:ext cx="167674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bg object 26">
            <a:extLst>
              <a:ext uri="{FF2B5EF4-FFF2-40B4-BE49-F238E27FC236}">
                <a16:creationId xmlns:a16="http://schemas.microsoft.com/office/drawing/2014/main" id="{533094C2-E468-6918-04E5-AD786D8B8AD3}"/>
              </a:ext>
            </a:extLst>
          </p:cNvPr>
          <p:cNvSpPr/>
          <p:nvPr userDrawn="1"/>
        </p:nvSpPr>
        <p:spPr>
          <a:xfrm>
            <a:off x="2" y="227226"/>
            <a:ext cx="2316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bg object 27">
            <a:extLst>
              <a:ext uri="{FF2B5EF4-FFF2-40B4-BE49-F238E27FC236}">
                <a16:creationId xmlns:a16="http://schemas.microsoft.com/office/drawing/2014/main" id="{BAC482AD-7120-B853-E5E3-74D0B9C90395}"/>
              </a:ext>
            </a:extLst>
          </p:cNvPr>
          <p:cNvSpPr/>
          <p:nvPr userDrawn="1"/>
        </p:nvSpPr>
        <p:spPr>
          <a:xfrm>
            <a:off x="2671601" y="5876417"/>
            <a:ext cx="1131340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bg object 28">
            <a:extLst>
              <a:ext uri="{FF2B5EF4-FFF2-40B4-BE49-F238E27FC236}">
                <a16:creationId xmlns:a16="http://schemas.microsoft.com/office/drawing/2014/main" id="{87750158-92B3-4F4D-4D48-083EEEB8C08A}"/>
              </a:ext>
            </a:extLst>
          </p:cNvPr>
          <p:cNvSpPr/>
          <p:nvPr userDrawn="1"/>
        </p:nvSpPr>
        <p:spPr>
          <a:xfrm>
            <a:off x="3211487" y="5277184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bg object 29">
            <a:extLst>
              <a:ext uri="{FF2B5EF4-FFF2-40B4-BE49-F238E27FC236}">
                <a16:creationId xmlns:a16="http://schemas.microsoft.com/office/drawing/2014/main" id="{49965D7E-4765-2957-D4A6-0B352FF225CA}"/>
              </a:ext>
            </a:extLst>
          </p:cNvPr>
          <p:cNvSpPr/>
          <p:nvPr userDrawn="1"/>
        </p:nvSpPr>
        <p:spPr>
          <a:xfrm>
            <a:off x="3359317" y="4642090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bg object 30">
            <a:extLst>
              <a:ext uri="{FF2B5EF4-FFF2-40B4-BE49-F238E27FC236}">
                <a16:creationId xmlns:a16="http://schemas.microsoft.com/office/drawing/2014/main" id="{B64E2B43-93A4-3B0A-8A11-F9653125A359}"/>
              </a:ext>
            </a:extLst>
          </p:cNvPr>
          <p:cNvSpPr/>
          <p:nvPr userDrawn="1"/>
        </p:nvSpPr>
        <p:spPr>
          <a:xfrm>
            <a:off x="3418901" y="3990389"/>
            <a:ext cx="853611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8" name="bg object 31">
            <a:extLst>
              <a:ext uri="{FF2B5EF4-FFF2-40B4-BE49-F238E27FC236}">
                <a16:creationId xmlns:a16="http://schemas.microsoft.com/office/drawing/2014/main" id="{1C90756A-FC23-CBF8-FCD9-3E5088B5A137}"/>
              </a:ext>
            </a:extLst>
          </p:cNvPr>
          <p:cNvSpPr/>
          <p:nvPr userDrawn="1"/>
        </p:nvSpPr>
        <p:spPr>
          <a:xfrm>
            <a:off x="3359333" y="3154786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9" name="bg object 32">
            <a:extLst>
              <a:ext uri="{FF2B5EF4-FFF2-40B4-BE49-F238E27FC236}">
                <a16:creationId xmlns:a16="http://schemas.microsoft.com/office/drawing/2014/main" id="{64F26AB6-2F79-7A6C-9514-3CAD668CED3A}"/>
              </a:ext>
            </a:extLst>
          </p:cNvPr>
          <p:cNvSpPr/>
          <p:nvPr userDrawn="1"/>
        </p:nvSpPr>
        <p:spPr>
          <a:xfrm>
            <a:off x="3211500" y="2347759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0" name="bg object 33">
            <a:extLst>
              <a:ext uri="{FF2B5EF4-FFF2-40B4-BE49-F238E27FC236}">
                <a16:creationId xmlns:a16="http://schemas.microsoft.com/office/drawing/2014/main" id="{44F4BCF4-60A5-E0A8-FDB8-E353F5D023FE}"/>
              </a:ext>
            </a:extLst>
          </p:cNvPr>
          <p:cNvSpPr/>
          <p:nvPr userDrawn="1"/>
        </p:nvSpPr>
        <p:spPr>
          <a:xfrm>
            <a:off x="1864379" y="9"/>
            <a:ext cx="1938611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1" name="bg object 34">
            <a:extLst>
              <a:ext uri="{FF2B5EF4-FFF2-40B4-BE49-F238E27FC236}">
                <a16:creationId xmlns:a16="http://schemas.microsoft.com/office/drawing/2014/main" id="{1907596F-A9BB-1B99-AD69-3AD967AFB843}"/>
              </a:ext>
            </a:extLst>
          </p:cNvPr>
          <p:cNvSpPr/>
          <p:nvPr userDrawn="1"/>
        </p:nvSpPr>
        <p:spPr>
          <a:xfrm>
            <a:off x="1389962" y="0"/>
            <a:ext cx="334738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bg object 35">
            <a:extLst>
              <a:ext uri="{FF2B5EF4-FFF2-40B4-BE49-F238E27FC236}">
                <a16:creationId xmlns:a16="http://schemas.microsoft.com/office/drawing/2014/main" id="{99124456-1678-B66B-76C7-76C2DBA2D052}"/>
              </a:ext>
            </a:extLst>
          </p:cNvPr>
          <p:cNvSpPr/>
          <p:nvPr userDrawn="1"/>
        </p:nvSpPr>
        <p:spPr>
          <a:xfrm>
            <a:off x="887138" y="0"/>
            <a:ext cx="224988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F45F300F-A76A-6F82-37DA-60978588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75" y="4354088"/>
            <a:ext cx="8543925" cy="57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7076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:a16="http://schemas.microsoft.com/office/drawing/2014/main" id="{B123E59D-2948-9DF4-7C66-7044DD2DA928}"/>
              </a:ext>
            </a:extLst>
          </p:cNvPr>
          <p:cNvSpPr/>
          <p:nvPr userDrawn="1"/>
        </p:nvSpPr>
        <p:spPr>
          <a:xfrm>
            <a:off x="2" y="1"/>
            <a:ext cx="9905998" cy="687032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59827C"/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2" name="bg object 25">
            <a:extLst>
              <a:ext uri="{FF2B5EF4-FFF2-40B4-BE49-F238E27FC236}">
                <a16:creationId xmlns:a16="http://schemas.microsoft.com/office/drawing/2014/main" id="{3FCBA859-511E-D656-CB96-739F272248BF}"/>
              </a:ext>
            </a:extLst>
          </p:cNvPr>
          <p:cNvSpPr/>
          <p:nvPr userDrawn="1"/>
        </p:nvSpPr>
        <p:spPr>
          <a:xfrm>
            <a:off x="371201" y="5"/>
            <a:ext cx="167674" cy="352719"/>
          </a:xfrm>
          <a:custGeom>
            <a:avLst/>
            <a:gdLst/>
            <a:ahLst/>
            <a:cxnLst/>
            <a:rect l="l" t="t" r="r" b="b"/>
            <a:pathLst>
              <a:path w="349250" h="581660">
                <a:moveTo>
                  <a:pt x="349141" y="581548"/>
                </a:moveTo>
                <a:lnTo>
                  <a:pt x="349141" y="0"/>
                </a:lnTo>
                <a:lnTo>
                  <a:pt x="0" y="0"/>
                </a:lnTo>
                <a:lnTo>
                  <a:pt x="0" y="581548"/>
                </a:lnTo>
                <a:lnTo>
                  <a:pt x="349141" y="581548"/>
                </a:lnTo>
                <a:close/>
              </a:path>
            </a:pathLst>
          </a:custGeom>
          <a:solidFill>
            <a:srgbClr val="FFFFFF">
              <a:alpha val="59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bg object 26">
            <a:extLst>
              <a:ext uri="{FF2B5EF4-FFF2-40B4-BE49-F238E27FC236}">
                <a16:creationId xmlns:a16="http://schemas.microsoft.com/office/drawing/2014/main" id="{533094C2-E468-6918-04E5-AD786D8B8AD3}"/>
              </a:ext>
            </a:extLst>
          </p:cNvPr>
          <p:cNvSpPr/>
          <p:nvPr userDrawn="1"/>
        </p:nvSpPr>
        <p:spPr>
          <a:xfrm>
            <a:off x="2" y="227226"/>
            <a:ext cx="23169" cy="169043"/>
          </a:xfrm>
          <a:custGeom>
            <a:avLst/>
            <a:gdLst/>
            <a:ahLst/>
            <a:cxnLst/>
            <a:rect l="l" t="t" r="r" b="b"/>
            <a:pathLst>
              <a:path w="48260" h="278765">
                <a:moveTo>
                  <a:pt x="0" y="0"/>
                </a:moveTo>
                <a:lnTo>
                  <a:pt x="0" y="278731"/>
                </a:lnTo>
                <a:lnTo>
                  <a:pt x="47670" y="270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5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4" name="bg object 27">
            <a:extLst>
              <a:ext uri="{FF2B5EF4-FFF2-40B4-BE49-F238E27FC236}">
                <a16:creationId xmlns:a16="http://schemas.microsoft.com/office/drawing/2014/main" id="{BAC482AD-7120-B853-E5E3-74D0B9C90395}"/>
              </a:ext>
            </a:extLst>
          </p:cNvPr>
          <p:cNvSpPr/>
          <p:nvPr userDrawn="1"/>
        </p:nvSpPr>
        <p:spPr>
          <a:xfrm>
            <a:off x="2671601" y="5876417"/>
            <a:ext cx="1131340" cy="981145"/>
          </a:xfrm>
          <a:custGeom>
            <a:avLst/>
            <a:gdLst/>
            <a:ahLst/>
            <a:cxnLst/>
            <a:rect l="l" t="t" r="r" b="b"/>
            <a:pathLst>
              <a:path w="2356484" h="1617979">
                <a:moveTo>
                  <a:pt x="1081227" y="1617916"/>
                </a:moveTo>
                <a:lnTo>
                  <a:pt x="224472" y="898969"/>
                </a:lnTo>
                <a:lnTo>
                  <a:pt x="0" y="1166469"/>
                </a:lnTo>
                <a:lnTo>
                  <a:pt x="538035" y="1617916"/>
                </a:lnTo>
                <a:lnTo>
                  <a:pt x="1081227" y="1617916"/>
                </a:lnTo>
                <a:close/>
              </a:path>
              <a:path w="2356484" h="1617979">
                <a:moveTo>
                  <a:pt x="2356078" y="888796"/>
                </a:moveTo>
                <a:lnTo>
                  <a:pt x="816787" y="0"/>
                </a:lnTo>
                <a:lnTo>
                  <a:pt x="642150" y="302399"/>
                </a:lnTo>
                <a:lnTo>
                  <a:pt x="2181542" y="1191145"/>
                </a:lnTo>
                <a:lnTo>
                  <a:pt x="2356078" y="888796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5" name="bg object 28">
            <a:extLst>
              <a:ext uri="{FF2B5EF4-FFF2-40B4-BE49-F238E27FC236}">
                <a16:creationId xmlns:a16="http://schemas.microsoft.com/office/drawing/2014/main" id="{87750158-92B3-4F4D-4D48-083EEEB8C08A}"/>
              </a:ext>
            </a:extLst>
          </p:cNvPr>
          <p:cNvSpPr/>
          <p:nvPr userDrawn="1"/>
        </p:nvSpPr>
        <p:spPr>
          <a:xfrm>
            <a:off x="3211487" y="5277184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19462" y="0"/>
                </a:moveTo>
                <a:lnTo>
                  <a:pt x="0" y="328126"/>
                </a:lnTo>
                <a:lnTo>
                  <a:pt x="1670315" y="936034"/>
                </a:lnTo>
                <a:lnTo>
                  <a:pt x="1789715" y="607960"/>
                </a:lnTo>
                <a:lnTo>
                  <a:pt x="11946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6" name="bg object 29">
            <a:extLst>
              <a:ext uri="{FF2B5EF4-FFF2-40B4-BE49-F238E27FC236}">
                <a16:creationId xmlns:a16="http://schemas.microsoft.com/office/drawing/2014/main" id="{49965D7E-4765-2957-D4A6-0B352FF225CA}"/>
              </a:ext>
            </a:extLst>
          </p:cNvPr>
          <p:cNvSpPr/>
          <p:nvPr userDrawn="1"/>
        </p:nvSpPr>
        <p:spPr>
          <a:xfrm>
            <a:off x="3359317" y="4642090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60657" y="0"/>
                </a:moveTo>
                <a:lnTo>
                  <a:pt x="0" y="343874"/>
                </a:lnTo>
                <a:lnTo>
                  <a:pt x="1750501" y="652545"/>
                </a:lnTo>
                <a:lnTo>
                  <a:pt x="1811096" y="308660"/>
                </a:lnTo>
                <a:lnTo>
                  <a:pt x="60657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7" name="bg object 30">
            <a:extLst>
              <a:ext uri="{FF2B5EF4-FFF2-40B4-BE49-F238E27FC236}">
                <a16:creationId xmlns:a16="http://schemas.microsoft.com/office/drawing/2014/main" id="{B64E2B43-93A4-3B0A-8A11-F9653125A359}"/>
              </a:ext>
            </a:extLst>
          </p:cNvPr>
          <p:cNvSpPr/>
          <p:nvPr userDrawn="1"/>
        </p:nvSpPr>
        <p:spPr>
          <a:xfrm>
            <a:off x="3418901" y="3990389"/>
            <a:ext cx="853611" cy="211786"/>
          </a:xfrm>
          <a:custGeom>
            <a:avLst/>
            <a:gdLst/>
            <a:ahLst/>
            <a:cxnLst/>
            <a:rect l="l" t="t" r="r" b="b"/>
            <a:pathLst>
              <a:path w="1778000" h="349250">
                <a:moveTo>
                  <a:pt x="1777464" y="41"/>
                </a:moveTo>
                <a:lnTo>
                  <a:pt x="31" y="0"/>
                </a:lnTo>
                <a:lnTo>
                  <a:pt x="0" y="349193"/>
                </a:lnTo>
                <a:lnTo>
                  <a:pt x="1777506" y="349193"/>
                </a:lnTo>
                <a:lnTo>
                  <a:pt x="1777464" y="41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8" name="bg object 31">
            <a:extLst>
              <a:ext uri="{FF2B5EF4-FFF2-40B4-BE49-F238E27FC236}">
                <a16:creationId xmlns:a16="http://schemas.microsoft.com/office/drawing/2014/main" id="{1C90756A-FC23-CBF8-FCD9-3E5088B5A137}"/>
              </a:ext>
            </a:extLst>
          </p:cNvPr>
          <p:cNvSpPr/>
          <p:nvPr userDrawn="1"/>
        </p:nvSpPr>
        <p:spPr>
          <a:xfrm>
            <a:off x="3359333" y="3154786"/>
            <a:ext cx="869768" cy="395846"/>
          </a:xfrm>
          <a:custGeom>
            <a:avLst/>
            <a:gdLst/>
            <a:ahLst/>
            <a:cxnLst/>
            <a:rect l="l" t="t" r="r" b="b"/>
            <a:pathLst>
              <a:path w="1811654" h="652779">
                <a:moveTo>
                  <a:pt x="1750438" y="0"/>
                </a:moveTo>
                <a:lnTo>
                  <a:pt x="0" y="308608"/>
                </a:lnTo>
                <a:lnTo>
                  <a:pt x="60595" y="652482"/>
                </a:lnTo>
                <a:lnTo>
                  <a:pt x="1811096" y="343853"/>
                </a:lnTo>
                <a:lnTo>
                  <a:pt x="175043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9" name="bg object 32">
            <a:extLst>
              <a:ext uri="{FF2B5EF4-FFF2-40B4-BE49-F238E27FC236}">
                <a16:creationId xmlns:a16="http://schemas.microsoft.com/office/drawing/2014/main" id="{64F26AB6-2F79-7A6C-9514-3CAD668CED3A}"/>
              </a:ext>
            </a:extLst>
          </p:cNvPr>
          <p:cNvSpPr/>
          <p:nvPr userDrawn="1"/>
        </p:nvSpPr>
        <p:spPr>
          <a:xfrm>
            <a:off x="3211500" y="2347759"/>
            <a:ext cx="859402" cy="567970"/>
          </a:xfrm>
          <a:custGeom>
            <a:avLst/>
            <a:gdLst/>
            <a:ahLst/>
            <a:cxnLst/>
            <a:rect l="l" t="t" r="r" b="b"/>
            <a:pathLst>
              <a:path w="1790065" h="936625">
                <a:moveTo>
                  <a:pt x="1670252" y="0"/>
                </a:moveTo>
                <a:lnTo>
                  <a:pt x="0" y="607866"/>
                </a:lnTo>
                <a:lnTo>
                  <a:pt x="119399" y="936002"/>
                </a:lnTo>
                <a:lnTo>
                  <a:pt x="1789715" y="328094"/>
                </a:lnTo>
                <a:lnTo>
                  <a:pt x="1670252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0" name="bg object 33">
            <a:extLst>
              <a:ext uri="{FF2B5EF4-FFF2-40B4-BE49-F238E27FC236}">
                <a16:creationId xmlns:a16="http://schemas.microsoft.com/office/drawing/2014/main" id="{44F4BCF4-60A5-E0A8-FDB8-E353F5D023FE}"/>
              </a:ext>
            </a:extLst>
          </p:cNvPr>
          <p:cNvSpPr/>
          <p:nvPr userDrawn="1"/>
        </p:nvSpPr>
        <p:spPr>
          <a:xfrm>
            <a:off x="1864379" y="9"/>
            <a:ext cx="1938611" cy="2316163"/>
          </a:xfrm>
          <a:custGeom>
            <a:avLst/>
            <a:gdLst/>
            <a:ahLst/>
            <a:cxnLst/>
            <a:rect l="l" t="t" r="r" b="b"/>
            <a:pathLst>
              <a:path w="4037965" h="3819525">
                <a:moveTo>
                  <a:pt x="1166037" y="0"/>
                </a:moveTo>
                <a:lnTo>
                  <a:pt x="762850" y="0"/>
                </a:lnTo>
                <a:lnTo>
                  <a:pt x="0" y="1321295"/>
                </a:lnTo>
                <a:lnTo>
                  <a:pt x="302310" y="1495920"/>
                </a:lnTo>
                <a:lnTo>
                  <a:pt x="1166037" y="0"/>
                </a:lnTo>
                <a:close/>
              </a:path>
              <a:path w="4037965" h="3819525">
                <a:moveTo>
                  <a:pt x="2308961" y="776465"/>
                </a:moveTo>
                <a:lnTo>
                  <a:pt x="2041461" y="552043"/>
                </a:lnTo>
                <a:lnTo>
                  <a:pt x="898969" y="1913610"/>
                </a:lnTo>
                <a:lnTo>
                  <a:pt x="1166368" y="2138070"/>
                </a:lnTo>
                <a:lnTo>
                  <a:pt x="2308961" y="776465"/>
                </a:lnTo>
                <a:close/>
              </a:path>
              <a:path w="4037965" h="3819525">
                <a:moveTo>
                  <a:pt x="3267481" y="1778000"/>
                </a:moveTo>
                <a:lnTo>
                  <a:pt x="3042996" y="1510538"/>
                </a:lnTo>
                <a:lnTo>
                  <a:pt x="1681416" y="2653030"/>
                </a:lnTo>
                <a:lnTo>
                  <a:pt x="1905800" y="2920530"/>
                </a:lnTo>
                <a:lnTo>
                  <a:pt x="3267481" y="1778000"/>
                </a:lnTo>
                <a:close/>
              </a:path>
              <a:path w="4037965" h="3819525">
                <a:moveTo>
                  <a:pt x="4037495" y="2930753"/>
                </a:moveTo>
                <a:lnTo>
                  <a:pt x="3862895" y="2628379"/>
                </a:lnTo>
                <a:lnTo>
                  <a:pt x="2323566" y="3517074"/>
                </a:lnTo>
                <a:lnTo>
                  <a:pt x="2498102" y="3819474"/>
                </a:lnTo>
                <a:lnTo>
                  <a:pt x="4037495" y="2930753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1" name="bg object 34">
            <a:extLst>
              <a:ext uri="{FF2B5EF4-FFF2-40B4-BE49-F238E27FC236}">
                <a16:creationId xmlns:a16="http://schemas.microsoft.com/office/drawing/2014/main" id="{1907596F-A9BB-1B99-AD69-3AD967AFB843}"/>
              </a:ext>
            </a:extLst>
          </p:cNvPr>
          <p:cNvSpPr/>
          <p:nvPr userDrawn="1"/>
        </p:nvSpPr>
        <p:spPr>
          <a:xfrm>
            <a:off x="1389962" y="0"/>
            <a:ext cx="334738" cy="614948"/>
          </a:xfrm>
          <a:custGeom>
            <a:avLst/>
            <a:gdLst/>
            <a:ahLst/>
            <a:cxnLst/>
            <a:rect l="l" t="t" r="r" b="b"/>
            <a:pathLst>
              <a:path w="697229" h="1014094">
                <a:moveTo>
                  <a:pt x="696988" y="0"/>
                </a:moveTo>
                <a:lnTo>
                  <a:pt x="325422" y="0"/>
                </a:lnTo>
                <a:lnTo>
                  <a:pt x="0" y="894083"/>
                </a:lnTo>
                <a:lnTo>
                  <a:pt x="328042" y="1013566"/>
                </a:lnTo>
                <a:lnTo>
                  <a:pt x="696988" y="0"/>
                </a:lnTo>
                <a:close/>
              </a:path>
            </a:pathLst>
          </a:custGeom>
          <a:solidFill>
            <a:srgbClr val="FFFFFF">
              <a:alpha val="6649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22" name="bg object 35">
            <a:extLst>
              <a:ext uri="{FF2B5EF4-FFF2-40B4-BE49-F238E27FC236}">
                <a16:creationId xmlns:a16="http://schemas.microsoft.com/office/drawing/2014/main" id="{99124456-1678-B66B-76C7-76C2DBA2D052}"/>
              </a:ext>
            </a:extLst>
          </p:cNvPr>
          <p:cNvSpPr/>
          <p:nvPr userDrawn="1"/>
        </p:nvSpPr>
        <p:spPr>
          <a:xfrm>
            <a:off x="887138" y="0"/>
            <a:ext cx="224988" cy="428192"/>
          </a:xfrm>
          <a:custGeom>
            <a:avLst/>
            <a:gdLst/>
            <a:ahLst/>
            <a:cxnLst/>
            <a:rect l="l" t="t" r="r" b="b"/>
            <a:pathLst>
              <a:path w="468630" h="706120">
                <a:moveTo>
                  <a:pt x="468258" y="0"/>
                </a:moveTo>
                <a:lnTo>
                  <a:pt x="113735" y="0"/>
                </a:lnTo>
                <a:lnTo>
                  <a:pt x="0" y="644970"/>
                </a:lnTo>
                <a:lnTo>
                  <a:pt x="343811" y="705660"/>
                </a:lnTo>
                <a:lnTo>
                  <a:pt x="468258" y="0"/>
                </a:lnTo>
                <a:close/>
              </a:path>
            </a:pathLst>
          </a:custGeom>
          <a:solidFill>
            <a:srgbClr val="FFFFFF">
              <a:alpha val="6300"/>
            </a:srgbClr>
          </a:solid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3F53C96-C41B-A346-AF74-77457DD3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32" y="2544668"/>
            <a:ext cx="2866500" cy="2598833"/>
          </a:xfrm>
        </p:spPr>
        <p:txBody>
          <a:bodyPr anchor="t"/>
          <a:lstStyle>
            <a:lvl1pPr algn="l">
              <a:defRPr/>
            </a:lvl1pPr>
          </a:lstStyle>
          <a:p>
            <a:endParaRPr lang="da-DK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B3EEA536-280B-DA64-C7E5-BCC1ECAFA080}"/>
              </a:ext>
            </a:extLst>
          </p:cNvPr>
          <p:cNvGrpSpPr/>
          <p:nvPr userDrawn="1"/>
        </p:nvGrpSpPr>
        <p:grpSpPr>
          <a:xfrm>
            <a:off x="356603" y="87990"/>
            <a:ext cx="7348355" cy="6681845"/>
            <a:chOff x="742033" y="0"/>
            <a:chExt cx="15307216" cy="11309042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6FFF2999-5122-46EF-DBC7-F59D7CCC90F0}"/>
                </a:ext>
              </a:extLst>
            </p:cNvPr>
            <p:cNvSpPr/>
            <p:nvPr/>
          </p:nvSpPr>
          <p:spPr>
            <a:xfrm>
              <a:off x="7516830" y="0"/>
              <a:ext cx="367030" cy="10795"/>
            </a:xfrm>
            <a:custGeom>
              <a:avLst/>
              <a:gdLst/>
              <a:ahLst/>
              <a:cxnLst/>
              <a:rect l="l" t="t" r="r" b="b"/>
              <a:pathLst>
                <a:path w="367029" h="10795">
                  <a:moveTo>
                    <a:pt x="366606" y="10644"/>
                  </a:moveTo>
                  <a:lnTo>
                    <a:pt x="366606" y="0"/>
                  </a:lnTo>
                  <a:lnTo>
                    <a:pt x="0" y="0"/>
                  </a:lnTo>
                  <a:lnTo>
                    <a:pt x="0" y="10644"/>
                  </a:lnTo>
                  <a:lnTo>
                    <a:pt x="366606" y="10644"/>
                  </a:lnTo>
                  <a:close/>
                </a:path>
              </a:pathLst>
            </a:custGeom>
            <a:solidFill>
              <a:srgbClr val="59827C">
                <a:alpha val="59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897BB71B-669A-B927-92B1-6A70492FBAC8}"/>
                </a:ext>
              </a:extLst>
            </p:cNvPr>
            <p:cNvSpPr/>
            <p:nvPr/>
          </p:nvSpPr>
          <p:spPr>
            <a:xfrm>
              <a:off x="6369131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72291" y="0"/>
                  </a:moveTo>
                  <a:lnTo>
                    <a:pt x="0" y="0"/>
                  </a:lnTo>
                  <a:lnTo>
                    <a:pt x="24854" y="140962"/>
                  </a:lnTo>
                  <a:lnTo>
                    <a:pt x="385922" y="77299"/>
                  </a:lnTo>
                  <a:lnTo>
                    <a:pt x="372291" y="0"/>
                  </a:lnTo>
                  <a:close/>
                </a:path>
              </a:pathLst>
            </a:custGeom>
            <a:solidFill>
              <a:srgbClr val="59827C">
                <a:alpha val="55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E13366C8-5DF6-6BBC-158C-B52793F26FF5}"/>
                </a:ext>
              </a:extLst>
            </p:cNvPr>
            <p:cNvSpPr/>
            <p:nvPr/>
          </p:nvSpPr>
          <p:spPr>
            <a:xfrm>
              <a:off x="5141867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4" h="464820">
                  <a:moveTo>
                    <a:pt x="390131" y="0"/>
                  </a:moveTo>
                  <a:lnTo>
                    <a:pt x="0" y="0"/>
                  </a:lnTo>
                  <a:lnTo>
                    <a:pt x="168971" y="464276"/>
                  </a:lnTo>
                  <a:lnTo>
                    <a:pt x="513473" y="338877"/>
                  </a:lnTo>
                  <a:lnTo>
                    <a:pt x="390131" y="0"/>
                  </a:lnTo>
                  <a:close/>
                </a:path>
              </a:pathLst>
            </a:custGeom>
            <a:solidFill>
              <a:srgbClr val="59827C">
                <a:alpha val="52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5F011CF-DC2B-0D2E-52C9-7EBE06606FB5}"/>
                </a:ext>
              </a:extLst>
            </p:cNvPr>
            <p:cNvSpPr/>
            <p:nvPr/>
          </p:nvSpPr>
          <p:spPr>
            <a:xfrm>
              <a:off x="3739838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423308" y="0"/>
                  </a:moveTo>
                  <a:lnTo>
                    <a:pt x="0" y="0"/>
                  </a:lnTo>
                  <a:lnTo>
                    <a:pt x="560468" y="970762"/>
                  </a:lnTo>
                  <a:lnTo>
                    <a:pt x="877955" y="787448"/>
                  </a:lnTo>
                  <a:lnTo>
                    <a:pt x="423308" y="0"/>
                  </a:lnTo>
                  <a:close/>
                </a:path>
              </a:pathLst>
            </a:custGeom>
            <a:solidFill>
              <a:srgbClr val="59827C">
                <a:alpha val="48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grpSp>
          <p:nvGrpSpPr>
            <p:cNvPr id="9" name="object 6">
              <a:extLst>
                <a:ext uri="{FF2B5EF4-FFF2-40B4-BE49-F238E27FC236}">
                  <a16:creationId xmlns:a16="http://schemas.microsoft.com/office/drawing/2014/main" id="{4261C492-7D6F-0069-1798-9A57785999F5}"/>
                </a:ext>
              </a:extLst>
            </p:cNvPr>
            <p:cNvGrpSpPr/>
            <p:nvPr/>
          </p:nvGrpSpPr>
          <p:grpSpPr>
            <a:xfrm>
              <a:off x="1908697" y="563539"/>
              <a:ext cx="1765300" cy="1903095"/>
              <a:chOff x="1908697" y="563539"/>
              <a:chExt cx="1765300" cy="1903095"/>
            </a:xfrm>
          </p:grpSpPr>
          <p:sp>
            <p:nvSpPr>
              <p:cNvPr id="30" name="object 7">
                <a:extLst>
                  <a:ext uri="{FF2B5EF4-FFF2-40B4-BE49-F238E27FC236}">
                    <a16:creationId xmlns:a16="http://schemas.microsoft.com/office/drawing/2014/main" id="{F403F660-A57A-2E61-99B1-F749AD5CC01A}"/>
                  </a:ext>
                </a:extLst>
              </p:cNvPr>
              <p:cNvSpPr/>
              <p:nvPr/>
            </p:nvSpPr>
            <p:spPr>
              <a:xfrm>
                <a:off x="2708685" y="563539"/>
                <a:ext cx="965200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965200" h="1082039">
                    <a:moveTo>
                      <a:pt x="255458" y="0"/>
                    </a:moveTo>
                    <a:lnTo>
                      <a:pt x="218189" y="37216"/>
                    </a:lnTo>
                    <a:lnTo>
                      <a:pt x="181173" y="74688"/>
                    </a:lnTo>
                    <a:lnTo>
                      <a:pt x="144413" y="112414"/>
                    </a:lnTo>
                    <a:lnTo>
                      <a:pt x="107913" y="150394"/>
                    </a:lnTo>
                    <a:lnTo>
                      <a:pt x="71675" y="188628"/>
                    </a:lnTo>
                    <a:lnTo>
                      <a:pt x="35703" y="227115"/>
                    </a:lnTo>
                    <a:lnTo>
                      <a:pt x="0" y="265855"/>
                    </a:lnTo>
                    <a:lnTo>
                      <a:pt x="684387" y="1081485"/>
                    </a:lnTo>
                    <a:lnTo>
                      <a:pt x="965195" y="845838"/>
                    </a:lnTo>
                    <a:lnTo>
                      <a:pt x="255458" y="0"/>
                    </a:lnTo>
                    <a:close/>
                  </a:path>
                </a:pathLst>
              </a:custGeom>
              <a:solidFill>
                <a:srgbClr val="59827C">
                  <a:alpha val="4550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  <p:sp>
            <p:nvSpPr>
              <p:cNvPr id="31" name="object 8">
                <a:extLst>
                  <a:ext uri="{FF2B5EF4-FFF2-40B4-BE49-F238E27FC236}">
                    <a16:creationId xmlns:a16="http://schemas.microsoft.com/office/drawing/2014/main" id="{163849B7-016D-BA5E-0CE2-8F78FFA0233B}"/>
                  </a:ext>
                </a:extLst>
              </p:cNvPr>
              <p:cNvSpPr/>
              <p:nvPr/>
            </p:nvSpPr>
            <p:spPr>
              <a:xfrm>
                <a:off x="1908697" y="1566457"/>
                <a:ext cx="94361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943610" h="900430">
                    <a:moveTo>
                      <a:pt x="205553" y="0"/>
                    </a:moveTo>
                    <a:lnTo>
                      <a:pt x="175294" y="43070"/>
                    </a:lnTo>
                    <a:lnTo>
                      <a:pt x="145330" y="86361"/>
                    </a:lnTo>
                    <a:lnTo>
                      <a:pt x="115664" y="129871"/>
                    </a:lnTo>
                    <a:lnTo>
                      <a:pt x="86296" y="173597"/>
                    </a:lnTo>
                    <a:lnTo>
                      <a:pt x="57229" y="217538"/>
                    </a:lnTo>
                    <a:lnTo>
                      <a:pt x="28463" y="261690"/>
                    </a:lnTo>
                    <a:lnTo>
                      <a:pt x="0" y="306053"/>
                    </a:lnTo>
                    <a:lnTo>
                      <a:pt x="707978" y="900140"/>
                    </a:lnTo>
                    <a:lnTo>
                      <a:pt x="943615" y="619300"/>
                    </a:lnTo>
                    <a:lnTo>
                      <a:pt x="205553" y="0"/>
                    </a:lnTo>
                    <a:close/>
                  </a:path>
                </a:pathLst>
              </a:custGeom>
              <a:solidFill>
                <a:srgbClr val="59827C">
                  <a:alpha val="4199"/>
                </a:srgbClr>
              </a:solidFill>
            </p:spPr>
            <p:txBody>
              <a:bodyPr wrap="square" lIns="0" tIns="0" rIns="0" bIns="0" rtlCol="0"/>
              <a:lstStyle/>
              <a:p>
                <a:endParaRPr sz="1463"/>
              </a:p>
            </p:txBody>
          </p:sp>
        </p:grp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5F60B7A8-EA6C-1081-07B9-F9A9420AFA62}"/>
                </a:ext>
              </a:extLst>
            </p:cNvPr>
            <p:cNvSpPr/>
            <p:nvPr/>
          </p:nvSpPr>
          <p:spPr>
            <a:xfrm>
              <a:off x="12547964" y="10519102"/>
              <a:ext cx="1176655" cy="789940"/>
            </a:xfrm>
            <a:custGeom>
              <a:avLst/>
              <a:gdLst/>
              <a:ahLst/>
              <a:cxnLst/>
              <a:rect l="l" t="t" r="r" b="b"/>
              <a:pathLst>
                <a:path w="1176655" h="789940">
                  <a:moveTo>
                    <a:pt x="235699" y="0"/>
                  </a:moveTo>
                  <a:lnTo>
                    <a:pt x="0" y="280871"/>
                  </a:lnTo>
                  <a:lnTo>
                    <a:pt x="606122" y="789454"/>
                  </a:lnTo>
                  <a:lnTo>
                    <a:pt x="1176469" y="789454"/>
                  </a:lnTo>
                  <a:lnTo>
                    <a:pt x="23569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94F437FF-B12B-62F7-E181-48931F8B215B}"/>
                </a:ext>
              </a:extLst>
            </p:cNvPr>
            <p:cNvSpPr/>
            <p:nvPr/>
          </p:nvSpPr>
          <p:spPr>
            <a:xfrm>
              <a:off x="1311401" y="2679425"/>
              <a:ext cx="866775" cy="731520"/>
            </a:xfrm>
            <a:custGeom>
              <a:avLst/>
              <a:gdLst/>
              <a:ahLst/>
              <a:cxnLst/>
              <a:rect l="l" t="t" r="r" b="b"/>
              <a:pathLst>
                <a:path w="866775" h="731520">
                  <a:moveTo>
                    <a:pt x="150299" y="0"/>
                  </a:moveTo>
                  <a:lnTo>
                    <a:pt x="127850" y="47541"/>
                  </a:lnTo>
                  <a:lnTo>
                    <a:pt x="105729" y="95264"/>
                  </a:lnTo>
                  <a:lnTo>
                    <a:pt x="83934" y="143166"/>
                  </a:lnTo>
                  <a:lnTo>
                    <a:pt x="62464" y="191247"/>
                  </a:lnTo>
                  <a:lnTo>
                    <a:pt x="41319" y="239504"/>
                  </a:lnTo>
                  <a:lnTo>
                    <a:pt x="20498" y="287937"/>
                  </a:lnTo>
                  <a:lnTo>
                    <a:pt x="0" y="336544"/>
                  </a:lnTo>
                  <a:lnTo>
                    <a:pt x="683340" y="731066"/>
                  </a:lnTo>
                  <a:lnTo>
                    <a:pt x="866643" y="413579"/>
                  </a:lnTo>
                  <a:lnTo>
                    <a:pt x="150299" y="0"/>
                  </a:lnTo>
                  <a:close/>
                </a:path>
              </a:pathLst>
            </a:custGeom>
            <a:solidFill>
              <a:srgbClr val="59827C">
                <a:alpha val="38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76E175EE-9A64-AD8A-CD3C-431EE21152DD}"/>
                </a:ext>
              </a:extLst>
            </p:cNvPr>
            <p:cNvSpPr/>
            <p:nvPr/>
          </p:nvSpPr>
          <p:spPr>
            <a:xfrm>
              <a:off x="13222227" y="9575188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83366" y="0"/>
                  </a:moveTo>
                  <a:lnTo>
                    <a:pt x="0" y="317519"/>
                  </a:lnTo>
                  <a:lnTo>
                    <a:pt x="1616359" y="1250694"/>
                  </a:lnTo>
                  <a:lnTo>
                    <a:pt x="1799620" y="933228"/>
                  </a:lnTo>
                  <a:lnTo>
                    <a:pt x="18336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F12B356-65BF-2621-C26D-8FB0FF055177}"/>
                </a:ext>
              </a:extLst>
            </p:cNvPr>
            <p:cNvSpPr/>
            <p:nvPr/>
          </p:nvSpPr>
          <p:spPr>
            <a:xfrm>
              <a:off x="923908" y="3864716"/>
              <a:ext cx="748030" cy="583565"/>
            </a:xfrm>
            <a:custGeom>
              <a:avLst/>
              <a:gdLst/>
              <a:ahLst/>
              <a:cxnLst/>
              <a:rect l="l" t="t" r="r" b="b"/>
              <a:pathLst>
                <a:path w="748030" h="583564">
                  <a:moveTo>
                    <a:pt x="91410" y="0"/>
                  </a:moveTo>
                  <a:lnTo>
                    <a:pt x="77324" y="50563"/>
                  </a:lnTo>
                  <a:lnTo>
                    <a:pt x="63571" y="101266"/>
                  </a:lnTo>
                  <a:lnTo>
                    <a:pt x="50158" y="152108"/>
                  </a:lnTo>
                  <a:lnTo>
                    <a:pt x="37090" y="203088"/>
                  </a:lnTo>
                  <a:lnTo>
                    <a:pt x="24370" y="254207"/>
                  </a:lnTo>
                  <a:lnTo>
                    <a:pt x="12005" y="305463"/>
                  </a:lnTo>
                  <a:lnTo>
                    <a:pt x="0" y="356858"/>
                  </a:lnTo>
                  <a:lnTo>
                    <a:pt x="622284" y="583343"/>
                  </a:lnTo>
                  <a:lnTo>
                    <a:pt x="747652" y="238840"/>
                  </a:lnTo>
                  <a:lnTo>
                    <a:pt x="91410" y="0"/>
                  </a:lnTo>
                  <a:close/>
                </a:path>
              </a:pathLst>
            </a:custGeom>
            <a:solidFill>
              <a:srgbClr val="59827C">
                <a:alpha val="349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1026CE66-3801-4459-0895-A5126E1512FA}"/>
                </a:ext>
              </a:extLst>
            </p:cNvPr>
            <p:cNvSpPr/>
            <p:nvPr/>
          </p:nvSpPr>
          <p:spPr>
            <a:xfrm>
              <a:off x="13728715" y="8537606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25430" y="0"/>
                  </a:moveTo>
                  <a:lnTo>
                    <a:pt x="0" y="344534"/>
                  </a:lnTo>
                  <a:lnTo>
                    <a:pt x="1753831" y="982839"/>
                  </a:lnTo>
                  <a:lnTo>
                    <a:pt x="1879199" y="638367"/>
                  </a:lnTo>
                  <a:lnTo>
                    <a:pt x="125430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5AE67986-899E-AE80-68E9-9C79911F5E97}"/>
                </a:ext>
              </a:extLst>
            </p:cNvPr>
            <p:cNvSpPr/>
            <p:nvPr/>
          </p:nvSpPr>
          <p:spPr>
            <a:xfrm>
              <a:off x="746784" y="5086161"/>
              <a:ext cx="601980" cy="461645"/>
            </a:xfrm>
            <a:custGeom>
              <a:avLst/>
              <a:gdLst/>
              <a:ahLst/>
              <a:cxnLst/>
              <a:rect l="l" t="t" r="r" b="b"/>
              <a:pathLst>
                <a:path w="601980" h="461645">
                  <a:moveTo>
                    <a:pt x="31245" y="0"/>
                  </a:moveTo>
                  <a:lnTo>
                    <a:pt x="25703" y="52081"/>
                  </a:lnTo>
                  <a:lnTo>
                    <a:pt x="20522" y="104270"/>
                  </a:lnTo>
                  <a:lnTo>
                    <a:pt x="15699" y="156563"/>
                  </a:lnTo>
                  <a:lnTo>
                    <a:pt x="11237" y="208959"/>
                  </a:lnTo>
                  <a:lnTo>
                    <a:pt x="7133" y="261457"/>
                  </a:lnTo>
                  <a:lnTo>
                    <a:pt x="3387" y="314055"/>
                  </a:lnTo>
                  <a:lnTo>
                    <a:pt x="0" y="366753"/>
                  </a:lnTo>
                  <a:lnTo>
                    <a:pt x="537826" y="461598"/>
                  </a:lnTo>
                  <a:lnTo>
                    <a:pt x="601458" y="100541"/>
                  </a:lnTo>
                  <a:lnTo>
                    <a:pt x="31245" y="0"/>
                  </a:lnTo>
                  <a:close/>
                </a:path>
              </a:pathLst>
            </a:custGeom>
            <a:solidFill>
              <a:srgbClr val="59827C">
                <a:alpha val="31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D091BA1E-3FEC-9ABE-5EA8-B0A0CE3EEABB}"/>
                </a:ext>
              </a:extLst>
            </p:cNvPr>
            <p:cNvSpPr/>
            <p:nvPr/>
          </p:nvSpPr>
          <p:spPr>
            <a:xfrm>
              <a:off x="14052032" y="7437927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5">
                  <a:moveTo>
                    <a:pt x="63694" y="0"/>
                  </a:moveTo>
                  <a:lnTo>
                    <a:pt x="0" y="361067"/>
                  </a:lnTo>
                  <a:lnTo>
                    <a:pt x="1838027" y="685162"/>
                  </a:lnTo>
                  <a:lnTo>
                    <a:pt x="1901659" y="324094"/>
                  </a:lnTo>
                  <a:lnTo>
                    <a:pt x="6369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E0849F0C-B0D8-DEC2-A7CE-F5C7184C7E3F}"/>
                </a:ext>
              </a:extLst>
            </p:cNvPr>
            <p:cNvSpPr/>
            <p:nvPr/>
          </p:nvSpPr>
          <p:spPr>
            <a:xfrm>
              <a:off x="742033" y="6309538"/>
              <a:ext cx="476250" cy="367030"/>
            </a:xfrm>
            <a:custGeom>
              <a:avLst/>
              <a:gdLst/>
              <a:ahLst/>
              <a:cxnLst/>
              <a:rect l="l" t="t" r="r" b="b"/>
              <a:pathLst>
                <a:path w="476250" h="367029">
                  <a:moveTo>
                    <a:pt x="475891" y="0"/>
                  </a:moveTo>
                  <a:lnTo>
                    <a:pt x="0" y="0"/>
                  </a:lnTo>
                  <a:lnTo>
                    <a:pt x="2894" y="52738"/>
                  </a:lnTo>
                  <a:lnTo>
                    <a:pt x="6161" y="105354"/>
                  </a:lnTo>
                  <a:lnTo>
                    <a:pt x="9797" y="157848"/>
                  </a:lnTo>
                  <a:lnTo>
                    <a:pt x="13797" y="210219"/>
                  </a:lnTo>
                  <a:lnTo>
                    <a:pt x="18154" y="262469"/>
                  </a:lnTo>
                  <a:lnTo>
                    <a:pt x="22866" y="314598"/>
                  </a:lnTo>
                  <a:lnTo>
                    <a:pt x="27925" y="366606"/>
                  </a:lnTo>
                  <a:lnTo>
                    <a:pt x="475954" y="366606"/>
                  </a:lnTo>
                  <a:lnTo>
                    <a:pt x="475891" y="0"/>
                  </a:lnTo>
                  <a:close/>
                </a:path>
              </a:pathLst>
            </a:custGeom>
            <a:solidFill>
              <a:srgbClr val="59827C">
                <a:alpha val="27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727FF33B-8B60-E17D-B145-D49DFA45E890}"/>
                </a:ext>
              </a:extLst>
            </p:cNvPr>
            <p:cNvSpPr/>
            <p:nvPr/>
          </p:nvSpPr>
          <p:spPr>
            <a:xfrm>
              <a:off x="14182349" y="6309490"/>
              <a:ext cx="1866900" cy="367030"/>
            </a:xfrm>
            <a:custGeom>
              <a:avLst/>
              <a:gdLst/>
              <a:ahLst/>
              <a:cxnLst/>
              <a:rect l="l" t="t" r="r" b="b"/>
              <a:pathLst>
                <a:path w="1866900" h="367029">
                  <a:moveTo>
                    <a:pt x="1866341" y="52"/>
                  </a:moveTo>
                  <a:lnTo>
                    <a:pt x="31" y="0"/>
                  </a:lnTo>
                  <a:lnTo>
                    <a:pt x="0" y="366648"/>
                  </a:lnTo>
                  <a:lnTo>
                    <a:pt x="1866372" y="366648"/>
                  </a:lnTo>
                  <a:lnTo>
                    <a:pt x="1866341" y="52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26EC3A71-3D04-FFA5-CE74-6DB004A0786D}"/>
                </a:ext>
              </a:extLst>
            </p:cNvPr>
            <p:cNvSpPr/>
            <p:nvPr/>
          </p:nvSpPr>
          <p:spPr>
            <a:xfrm>
              <a:off x="902027" y="7437924"/>
              <a:ext cx="446405" cy="424815"/>
            </a:xfrm>
            <a:custGeom>
              <a:avLst/>
              <a:gdLst/>
              <a:ahLst/>
              <a:cxnLst/>
              <a:rect l="l" t="t" r="r" b="b"/>
              <a:pathLst>
                <a:path w="446405" h="424815">
                  <a:moveTo>
                    <a:pt x="382553" y="0"/>
                  </a:moveTo>
                  <a:lnTo>
                    <a:pt x="0" y="67463"/>
                  </a:lnTo>
                  <a:lnTo>
                    <a:pt x="11424" y="118902"/>
                  </a:lnTo>
                  <a:lnTo>
                    <a:pt x="23205" y="170191"/>
                  </a:lnTo>
                  <a:lnTo>
                    <a:pt x="35341" y="221329"/>
                  </a:lnTo>
                  <a:lnTo>
                    <a:pt x="47832" y="272315"/>
                  </a:lnTo>
                  <a:lnTo>
                    <a:pt x="60677" y="323147"/>
                  </a:lnTo>
                  <a:lnTo>
                    <a:pt x="73873" y="373824"/>
                  </a:lnTo>
                  <a:lnTo>
                    <a:pt x="87421" y="424343"/>
                  </a:lnTo>
                  <a:lnTo>
                    <a:pt x="446279" y="361067"/>
                  </a:lnTo>
                  <a:lnTo>
                    <a:pt x="382553" y="0"/>
                  </a:lnTo>
                  <a:close/>
                </a:path>
              </a:pathLst>
            </a:custGeom>
            <a:solidFill>
              <a:srgbClr val="59827C">
                <a:alpha val="24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9C368AA4-8CFB-B40C-4B40-15CF16E453DC}"/>
                </a:ext>
              </a:extLst>
            </p:cNvPr>
            <p:cNvSpPr/>
            <p:nvPr/>
          </p:nvSpPr>
          <p:spPr>
            <a:xfrm>
              <a:off x="14052070" y="4862624"/>
              <a:ext cx="1901825" cy="685165"/>
            </a:xfrm>
            <a:custGeom>
              <a:avLst/>
              <a:gdLst/>
              <a:ahLst/>
              <a:cxnLst/>
              <a:rect l="l" t="t" r="r" b="b"/>
              <a:pathLst>
                <a:path w="1901825" h="685164">
                  <a:moveTo>
                    <a:pt x="1837954" y="0"/>
                  </a:moveTo>
                  <a:lnTo>
                    <a:pt x="0" y="324032"/>
                  </a:lnTo>
                  <a:lnTo>
                    <a:pt x="63621" y="685099"/>
                  </a:lnTo>
                  <a:lnTo>
                    <a:pt x="1901648" y="361036"/>
                  </a:lnTo>
                  <a:lnTo>
                    <a:pt x="1837954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1F5010AA-B0E0-9F12-0C0E-919E97237E85}"/>
                </a:ext>
              </a:extLst>
            </p:cNvPr>
            <p:cNvSpPr/>
            <p:nvPr/>
          </p:nvSpPr>
          <p:spPr>
            <a:xfrm>
              <a:off x="1250993" y="8537606"/>
              <a:ext cx="421005" cy="445134"/>
            </a:xfrm>
            <a:custGeom>
              <a:avLst/>
              <a:gdLst/>
              <a:ahLst/>
              <a:cxnLst/>
              <a:rect l="l" t="t" r="r" b="b"/>
              <a:pathLst>
                <a:path w="421005" h="445134">
                  <a:moveTo>
                    <a:pt x="295195" y="0"/>
                  </a:moveTo>
                  <a:lnTo>
                    <a:pt x="0" y="107462"/>
                  </a:lnTo>
                  <a:lnTo>
                    <a:pt x="19696" y="156198"/>
                  </a:lnTo>
                  <a:lnTo>
                    <a:pt x="39726" y="204762"/>
                  </a:lnTo>
                  <a:lnTo>
                    <a:pt x="60090" y="253150"/>
                  </a:lnTo>
                  <a:lnTo>
                    <a:pt x="80789" y="301357"/>
                  </a:lnTo>
                  <a:lnTo>
                    <a:pt x="101823" y="349378"/>
                  </a:lnTo>
                  <a:lnTo>
                    <a:pt x="123191" y="397209"/>
                  </a:lnTo>
                  <a:lnTo>
                    <a:pt x="144896" y="444845"/>
                  </a:lnTo>
                  <a:lnTo>
                    <a:pt x="420594" y="344534"/>
                  </a:lnTo>
                  <a:lnTo>
                    <a:pt x="295195" y="0"/>
                  </a:lnTo>
                  <a:close/>
                </a:path>
              </a:pathLst>
            </a:custGeom>
            <a:solidFill>
              <a:srgbClr val="59827C">
                <a:alpha val="20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AD8B799A-F8A8-A506-6467-076C69FE300A}"/>
                </a:ext>
              </a:extLst>
            </p:cNvPr>
            <p:cNvSpPr/>
            <p:nvPr/>
          </p:nvSpPr>
          <p:spPr>
            <a:xfrm>
              <a:off x="13728749" y="3465223"/>
              <a:ext cx="1879600" cy="982980"/>
            </a:xfrm>
            <a:custGeom>
              <a:avLst/>
              <a:gdLst/>
              <a:ahLst/>
              <a:cxnLst/>
              <a:rect l="l" t="t" r="r" b="b"/>
              <a:pathLst>
                <a:path w="1879600" h="982979">
                  <a:moveTo>
                    <a:pt x="1753768" y="0"/>
                  </a:moveTo>
                  <a:lnTo>
                    <a:pt x="0" y="638273"/>
                  </a:lnTo>
                  <a:lnTo>
                    <a:pt x="125367" y="982807"/>
                  </a:lnTo>
                  <a:lnTo>
                    <a:pt x="1879199" y="344502"/>
                  </a:lnTo>
                  <a:lnTo>
                    <a:pt x="1753768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33B95FCD-4734-7117-6BF6-AE5BD3506D3E}"/>
                </a:ext>
              </a:extLst>
            </p:cNvPr>
            <p:cNvSpPr/>
            <p:nvPr/>
          </p:nvSpPr>
          <p:spPr>
            <a:xfrm>
              <a:off x="1777201" y="9575185"/>
              <a:ext cx="401320" cy="434975"/>
            </a:xfrm>
            <a:custGeom>
              <a:avLst/>
              <a:gdLst/>
              <a:ahLst/>
              <a:cxnLst/>
              <a:rect l="l" t="t" r="r" b="b"/>
              <a:pathLst>
                <a:path w="401319" h="434975">
                  <a:moveTo>
                    <a:pt x="217543" y="0"/>
                  </a:moveTo>
                  <a:lnTo>
                    <a:pt x="0" y="125566"/>
                  </a:lnTo>
                  <a:lnTo>
                    <a:pt x="27300" y="170390"/>
                  </a:lnTo>
                  <a:lnTo>
                    <a:pt x="54910" y="215001"/>
                  </a:lnTo>
                  <a:lnTo>
                    <a:pt x="82829" y="259399"/>
                  </a:lnTo>
                  <a:lnTo>
                    <a:pt x="111058" y="303584"/>
                  </a:lnTo>
                  <a:lnTo>
                    <a:pt x="139595" y="347556"/>
                  </a:lnTo>
                  <a:lnTo>
                    <a:pt x="168441" y="391313"/>
                  </a:lnTo>
                  <a:lnTo>
                    <a:pt x="197596" y="434855"/>
                  </a:lnTo>
                  <a:lnTo>
                    <a:pt x="400877" y="317456"/>
                  </a:lnTo>
                  <a:lnTo>
                    <a:pt x="217543" y="0"/>
                  </a:lnTo>
                  <a:close/>
                </a:path>
              </a:pathLst>
            </a:custGeom>
            <a:solidFill>
              <a:srgbClr val="59827C">
                <a:alpha val="1748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D8F6204A-EDE8-B079-052F-8533863E0F63}"/>
                </a:ext>
              </a:extLst>
            </p:cNvPr>
            <p:cNvSpPr/>
            <p:nvPr/>
          </p:nvSpPr>
          <p:spPr>
            <a:xfrm>
              <a:off x="13222256" y="2159821"/>
              <a:ext cx="1800225" cy="1250950"/>
            </a:xfrm>
            <a:custGeom>
              <a:avLst/>
              <a:gdLst/>
              <a:ahLst/>
              <a:cxnLst/>
              <a:rect l="l" t="t" r="r" b="b"/>
              <a:pathLst>
                <a:path w="1800225" h="1250950">
                  <a:moveTo>
                    <a:pt x="1616296" y="0"/>
                  </a:moveTo>
                  <a:lnTo>
                    <a:pt x="0" y="933123"/>
                  </a:lnTo>
                  <a:lnTo>
                    <a:pt x="183271" y="1250642"/>
                  </a:lnTo>
                  <a:lnTo>
                    <a:pt x="1799631" y="317487"/>
                  </a:lnTo>
                  <a:lnTo>
                    <a:pt x="1616296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F4FEB525-CE79-CCB2-3107-38D5E7BEA32A}"/>
                </a:ext>
              </a:extLst>
            </p:cNvPr>
            <p:cNvSpPr/>
            <p:nvPr/>
          </p:nvSpPr>
          <p:spPr>
            <a:xfrm>
              <a:off x="2459275" y="10519096"/>
              <a:ext cx="393065" cy="406400"/>
            </a:xfrm>
            <a:custGeom>
              <a:avLst/>
              <a:gdLst/>
              <a:ahLst/>
              <a:cxnLst/>
              <a:rect l="l" t="t" r="r" b="b"/>
              <a:pathLst>
                <a:path w="393064" h="406400">
                  <a:moveTo>
                    <a:pt x="157366" y="0"/>
                  </a:moveTo>
                  <a:lnTo>
                    <a:pt x="0" y="132006"/>
                  </a:lnTo>
                  <a:lnTo>
                    <a:pt x="33969" y="171892"/>
                  </a:lnTo>
                  <a:lnTo>
                    <a:pt x="68221" y="211540"/>
                  </a:lnTo>
                  <a:lnTo>
                    <a:pt x="102753" y="250948"/>
                  </a:lnTo>
                  <a:lnTo>
                    <a:pt x="137561" y="290119"/>
                  </a:lnTo>
                  <a:lnTo>
                    <a:pt x="172643" y="329052"/>
                  </a:lnTo>
                  <a:lnTo>
                    <a:pt x="207996" y="367748"/>
                  </a:lnTo>
                  <a:lnTo>
                    <a:pt x="243615" y="406207"/>
                  </a:lnTo>
                  <a:lnTo>
                    <a:pt x="393066" y="280808"/>
                  </a:lnTo>
                  <a:lnTo>
                    <a:pt x="157366" y="0"/>
                  </a:lnTo>
                  <a:close/>
                </a:path>
              </a:pathLst>
            </a:custGeom>
            <a:solidFill>
              <a:srgbClr val="59827C">
                <a:alpha val="13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0C9B1409-244D-DD96-08F4-723FA250827F}"/>
                </a:ext>
              </a:extLst>
            </p:cNvPr>
            <p:cNvSpPr/>
            <p:nvPr/>
          </p:nvSpPr>
          <p:spPr>
            <a:xfrm>
              <a:off x="11726418" y="5"/>
              <a:ext cx="2487295" cy="2466975"/>
            </a:xfrm>
            <a:custGeom>
              <a:avLst/>
              <a:gdLst/>
              <a:ahLst/>
              <a:cxnLst/>
              <a:rect l="l" t="t" r="r" b="b"/>
              <a:pathLst>
                <a:path w="2487294" h="2466975">
                  <a:moveTo>
                    <a:pt x="1480515" y="215303"/>
                  </a:moveTo>
                  <a:lnTo>
                    <a:pt x="1223873" y="0"/>
                  </a:lnTo>
                  <a:lnTo>
                    <a:pt x="1182560" y="0"/>
                  </a:lnTo>
                  <a:lnTo>
                    <a:pt x="0" y="1409319"/>
                  </a:lnTo>
                  <a:lnTo>
                    <a:pt x="280784" y="1644992"/>
                  </a:lnTo>
                  <a:lnTo>
                    <a:pt x="1480515" y="215303"/>
                  </a:lnTo>
                  <a:close/>
                </a:path>
                <a:path w="2487294" h="2466975">
                  <a:moveTo>
                    <a:pt x="2486939" y="1266913"/>
                  </a:moveTo>
                  <a:lnTo>
                    <a:pt x="2251240" y="986078"/>
                  </a:lnTo>
                  <a:lnTo>
                    <a:pt x="821575" y="2185682"/>
                  </a:lnTo>
                  <a:lnTo>
                    <a:pt x="1057173" y="2466568"/>
                  </a:lnTo>
                  <a:lnTo>
                    <a:pt x="2486939" y="1266913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6997A457-1ADC-C717-5B9E-F734CBBC3EE1}"/>
                </a:ext>
              </a:extLst>
            </p:cNvPr>
            <p:cNvSpPr/>
            <p:nvPr/>
          </p:nvSpPr>
          <p:spPr>
            <a:xfrm>
              <a:off x="10782511" y="0"/>
              <a:ext cx="878205" cy="970915"/>
            </a:xfrm>
            <a:custGeom>
              <a:avLst/>
              <a:gdLst/>
              <a:ahLst/>
              <a:cxnLst/>
              <a:rect l="l" t="t" r="r" b="b"/>
              <a:pathLst>
                <a:path w="878204" h="970915">
                  <a:moveTo>
                    <a:pt x="877919" y="0"/>
                  </a:moveTo>
                  <a:lnTo>
                    <a:pt x="454601" y="0"/>
                  </a:lnTo>
                  <a:lnTo>
                    <a:pt x="0" y="787387"/>
                  </a:lnTo>
                  <a:lnTo>
                    <a:pt x="317435" y="970732"/>
                  </a:lnTo>
                  <a:lnTo>
                    <a:pt x="877919" y="0"/>
                  </a:lnTo>
                  <a:close/>
                </a:path>
              </a:pathLst>
            </a:custGeom>
            <a:solidFill>
              <a:srgbClr val="59827C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0EAF1FCD-53AB-4777-031E-5F2CAF614EBC}"/>
                </a:ext>
              </a:extLst>
            </p:cNvPr>
            <p:cNvSpPr/>
            <p:nvPr/>
          </p:nvSpPr>
          <p:spPr>
            <a:xfrm>
              <a:off x="9744933" y="0"/>
              <a:ext cx="513715" cy="464820"/>
            </a:xfrm>
            <a:custGeom>
              <a:avLst/>
              <a:gdLst/>
              <a:ahLst/>
              <a:cxnLst/>
              <a:rect l="l" t="t" r="r" b="b"/>
              <a:pathLst>
                <a:path w="513715" h="464820">
                  <a:moveTo>
                    <a:pt x="513437" y="0"/>
                  </a:moveTo>
                  <a:lnTo>
                    <a:pt x="123316" y="0"/>
                  </a:lnTo>
                  <a:lnTo>
                    <a:pt x="0" y="338812"/>
                  </a:lnTo>
                  <a:lnTo>
                    <a:pt x="344439" y="464264"/>
                  </a:lnTo>
                  <a:lnTo>
                    <a:pt x="513437" y="0"/>
                  </a:lnTo>
                  <a:close/>
                </a:path>
              </a:pathLst>
            </a:custGeom>
            <a:solidFill>
              <a:srgbClr val="59827C">
                <a:alpha val="6649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F84585A3-5A57-8A90-ADF9-CECCA245718D}"/>
                </a:ext>
              </a:extLst>
            </p:cNvPr>
            <p:cNvSpPr/>
            <p:nvPr/>
          </p:nvSpPr>
          <p:spPr>
            <a:xfrm>
              <a:off x="8645223" y="0"/>
              <a:ext cx="386080" cy="140970"/>
            </a:xfrm>
            <a:custGeom>
              <a:avLst/>
              <a:gdLst/>
              <a:ahLst/>
              <a:cxnLst/>
              <a:rect l="l" t="t" r="r" b="b"/>
              <a:pathLst>
                <a:path w="386079" h="140970">
                  <a:moveTo>
                    <a:pt x="385863" y="0"/>
                  </a:moveTo>
                  <a:lnTo>
                    <a:pt x="13619" y="0"/>
                  </a:lnTo>
                  <a:lnTo>
                    <a:pt x="0" y="77235"/>
                  </a:lnTo>
                  <a:lnTo>
                    <a:pt x="361004" y="140961"/>
                  </a:lnTo>
                  <a:lnTo>
                    <a:pt x="385863" y="0"/>
                  </a:lnTo>
                  <a:close/>
                </a:path>
              </a:pathLst>
            </a:custGeom>
            <a:solidFill>
              <a:srgbClr val="59827C">
                <a:alpha val="6300"/>
              </a:srgbClr>
            </a:solidFill>
          </p:spPr>
          <p:txBody>
            <a:bodyPr wrap="square" lIns="0" tIns="0" rIns="0" bIns="0" rtlCol="0"/>
            <a:lstStyle/>
            <a:p>
              <a:endParaRPr sz="1463"/>
            </a:p>
          </p:txBody>
        </p:sp>
      </p:grpSp>
      <p:sp>
        <p:nvSpPr>
          <p:cNvPr id="35" name="Titel 1">
            <a:extLst>
              <a:ext uri="{FF2B5EF4-FFF2-40B4-BE49-F238E27FC236}">
                <a16:creationId xmlns:a16="http://schemas.microsoft.com/office/drawing/2014/main" id="{863E8821-8491-F7BA-CA78-ED236E67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438150"/>
            <a:ext cx="8543925" cy="5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latin typeface="Arial Black" panose="020B0A040201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6" name="Pladsholder til indhold 2">
            <a:extLst>
              <a:ext uri="{FF2B5EF4-FFF2-40B4-BE49-F238E27FC236}">
                <a16:creationId xmlns:a16="http://schemas.microsoft.com/office/drawing/2014/main" id="{AA690306-07B1-87D0-099D-3F60E61E6C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9"/>
            <a:ext cx="8543925" cy="5082936"/>
          </a:xfrm>
        </p:spPr>
        <p:txBody>
          <a:bodyPr/>
          <a:lstStyle>
            <a:lvl2pPr marL="441127" indent="-147042"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5045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FD92973-3849-43F6-898B-4B895FF8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60" y="447675"/>
            <a:ext cx="8543925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CFB7CF-875E-4071-8044-D2F522353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760" y="1243467"/>
            <a:ext cx="8543925" cy="5041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DEC85CB6-2FB4-91AA-6C8B-B52462688086}"/>
              </a:ext>
            </a:extLst>
          </p:cNvPr>
          <p:cNvPicPr/>
          <p:nvPr userDrawn="1"/>
        </p:nvPicPr>
        <p:blipFill rotWithShape="1">
          <a:blip r:embed="rId22" cstate="print"/>
          <a:srcRect t="14297" r="23205"/>
          <a:stretch/>
        </p:blipFill>
        <p:spPr>
          <a:xfrm>
            <a:off x="8094698" y="6226693"/>
            <a:ext cx="1825974" cy="720345"/>
          </a:xfrm>
          <a:prstGeom prst="rect">
            <a:avLst/>
          </a:prstGeom>
        </p:spPr>
      </p:pic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5AA2323F-CF3A-F14F-F273-86418783950D}"/>
              </a:ext>
            </a:extLst>
          </p:cNvPr>
          <p:cNvCxnSpPr>
            <a:cxnSpLocks/>
          </p:cNvCxnSpPr>
          <p:nvPr userDrawn="1"/>
        </p:nvCxnSpPr>
        <p:spPr>
          <a:xfrm>
            <a:off x="382" y="6858002"/>
            <a:ext cx="9651139" cy="1"/>
          </a:xfrm>
          <a:prstGeom prst="line">
            <a:avLst/>
          </a:prstGeom>
          <a:noFill/>
          <a:ln w="57150" cap="flat" cmpd="sng" algn="ctr">
            <a:solidFill>
              <a:srgbClr val="59827C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7314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Arial black(Overskrifter)"/>
          <a:ea typeface="+mj-ea"/>
          <a:cs typeface="+mj-cs"/>
        </a:defRPr>
      </a:lvl1pPr>
    </p:titleStyle>
    <p:bodyStyle>
      <a:lvl1pPr marL="147042" indent="-147042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41127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580430" indent="-139303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27472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138" kern="1200">
          <a:solidFill>
            <a:schemeClr val="tx1"/>
          </a:solidFill>
          <a:latin typeface="+mn-lt"/>
          <a:ea typeface="+mn-ea"/>
          <a:cs typeface="+mn-cs"/>
        </a:defRPr>
      </a:lvl4pPr>
      <a:lvl5pPr marL="804863" indent="-147042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tabLst/>
        <a:defRPr sz="1138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77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4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368" y="338655"/>
            <a:ext cx="4002763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5982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2"/>
            <a:ext cx="891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1"/>
            <a:ext cx="3169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1"/>
            <a:ext cx="2278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1" y="6377941"/>
            <a:ext cx="2278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80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79281">
        <a:defRPr>
          <a:latin typeface="+mn-lt"/>
          <a:ea typeface="+mn-ea"/>
          <a:cs typeface="+mn-cs"/>
        </a:defRPr>
      </a:lvl2pPr>
      <a:lvl3pPr marL="358562">
        <a:defRPr>
          <a:latin typeface="+mn-lt"/>
          <a:ea typeface="+mn-ea"/>
          <a:cs typeface="+mn-cs"/>
        </a:defRPr>
      </a:lvl3pPr>
      <a:lvl4pPr marL="537843">
        <a:defRPr>
          <a:latin typeface="+mn-lt"/>
          <a:ea typeface="+mn-ea"/>
          <a:cs typeface="+mn-cs"/>
        </a:defRPr>
      </a:lvl4pPr>
      <a:lvl5pPr marL="717123">
        <a:defRPr>
          <a:latin typeface="+mn-lt"/>
          <a:ea typeface="+mn-ea"/>
          <a:cs typeface="+mn-cs"/>
        </a:defRPr>
      </a:lvl5pPr>
      <a:lvl6pPr marL="896404">
        <a:defRPr>
          <a:latin typeface="+mn-lt"/>
          <a:ea typeface="+mn-ea"/>
          <a:cs typeface="+mn-cs"/>
        </a:defRPr>
      </a:lvl6pPr>
      <a:lvl7pPr marL="1075685">
        <a:defRPr>
          <a:latin typeface="+mn-lt"/>
          <a:ea typeface="+mn-ea"/>
          <a:cs typeface="+mn-cs"/>
        </a:defRPr>
      </a:lvl7pPr>
      <a:lvl8pPr marL="1254966">
        <a:defRPr>
          <a:latin typeface="+mn-lt"/>
          <a:ea typeface="+mn-ea"/>
          <a:cs typeface="+mn-cs"/>
        </a:defRPr>
      </a:lvl8pPr>
      <a:lvl9pPr marL="143424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79281">
        <a:defRPr>
          <a:latin typeface="+mn-lt"/>
          <a:ea typeface="+mn-ea"/>
          <a:cs typeface="+mn-cs"/>
        </a:defRPr>
      </a:lvl2pPr>
      <a:lvl3pPr marL="358562">
        <a:defRPr>
          <a:latin typeface="+mn-lt"/>
          <a:ea typeface="+mn-ea"/>
          <a:cs typeface="+mn-cs"/>
        </a:defRPr>
      </a:lvl3pPr>
      <a:lvl4pPr marL="537843">
        <a:defRPr>
          <a:latin typeface="+mn-lt"/>
          <a:ea typeface="+mn-ea"/>
          <a:cs typeface="+mn-cs"/>
        </a:defRPr>
      </a:lvl4pPr>
      <a:lvl5pPr marL="717123">
        <a:defRPr>
          <a:latin typeface="+mn-lt"/>
          <a:ea typeface="+mn-ea"/>
          <a:cs typeface="+mn-cs"/>
        </a:defRPr>
      </a:lvl5pPr>
      <a:lvl6pPr marL="896404">
        <a:defRPr>
          <a:latin typeface="+mn-lt"/>
          <a:ea typeface="+mn-ea"/>
          <a:cs typeface="+mn-cs"/>
        </a:defRPr>
      </a:lvl6pPr>
      <a:lvl7pPr marL="1075685">
        <a:defRPr>
          <a:latin typeface="+mn-lt"/>
          <a:ea typeface="+mn-ea"/>
          <a:cs typeface="+mn-cs"/>
        </a:defRPr>
      </a:lvl7pPr>
      <a:lvl8pPr marL="1254966">
        <a:defRPr>
          <a:latin typeface="+mn-lt"/>
          <a:ea typeface="+mn-ea"/>
          <a:cs typeface="+mn-cs"/>
        </a:defRPr>
      </a:lvl8pPr>
      <a:lvl9pPr marL="143424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delseskom.dk/publikation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62351B2-4CBC-CDEA-ED44-9DE2E60A383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42708" y="1335465"/>
            <a:ext cx="8192433" cy="799702"/>
          </a:xfrm>
        </p:spPr>
        <p:txBody>
          <a:bodyPr vert="horz" lIns="74295" tIns="37148" rIns="74295" bIns="37148" rtlCol="0" anchor="t">
            <a:noAutofit/>
          </a:bodyPr>
          <a:lstStyle/>
          <a:p>
            <a:pPr marL="0" indent="0">
              <a:buNone/>
            </a:pPr>
            <a:r>
              <a:rPr lang="da-DK" sz="6500" b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Nye veje </a:t>
            </a:r>
          </a:p>
          <a:p>
            <a:pPr marL="0" indent="0">
              <a:buNone/>
            </a:pPr>
            <a:r>
              <a:rPr lang="da-DK" sz="6500" b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i ledelse</a:t>
            </a:r>
          </a:p>
        </p:txBody>
      </p:sp>
      <p:pic>
        <p:nvPicPr>
          <p:cNvPr id="2" name="Billede 1" descr="Et billede, der indeholder Font/skrifttype, Grafik, diagram, design&#10;&#10;Automatisk genereret beskrivelse">
            <a:extLst>
              <a:ext uri="{FF2B5EF4-FFF2-40B4-BE49-F238E27FC236}">
                <a16:creationId xmlns:a16="http://schemas.microsoft.com/office/drawing/2014/main" id="{591D2A56-2838-41B3-0F68-856298568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11" y="1998486"/>
            <a:ext cx="4846060" cy="3699124"/>
          </a:xfrm>
          <a:prstGeom prst="rect">
            <a:avLst/>
          </a:prstGeom>
        </p:spPr>
      </p:pic>
      <p:sp>
        <p:nvSpPr>
          <p:cNvPr id="3" name="object 12">
            <a:extLst>
              <a:ext uri="{FF2B5EF4-FFF2-40B4-BE49-F238E27FC236}">
                <a16:creationId xmlns:a16="http://schemas.microsoft.com/office/drawing/2014/main" id="{EAA2DC30-6BD8-3891-7403-692FC6FC5871}"/>
              </a:ext>
            </a:extLst>
          </p:cNvPr>
          <p:cNvSpPr txBox="1">
            <a:spLocks/>
          </p:cNvSpPr>
          <p:nvPr/>
        </p:nvSpPr>
        <p:spPr>
          <a:xfrm>
            <a:off x="467473" y="2875239"/>
            <a:ext cx="5650859" cy="1068915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defTabSz="168279">
              <a:spcBef>
                <a:spcPts val="37"/>
              </a:spcBef>
              <a:defRPr/>
            </a:pPr>
            <a:br>
              <a:rPr lang="da-DK" sz="3235" kern="0" spc="-4">
                <a:solidFill>
                  <a:srgbClr val="FFFFFF"/>
                </a:solidFill>
              </a:rPr>
            </a:br>
            <a:r>
              <a:rPr lang="da-DK" sz="1840" kern="0" spc="-4">
                <a:solidFill>
                  <a:srgbClr val="FF9F83"/>
                </a:solidFill>
              </a:rPr>
              <a:t>Mellemrumsaktivitet</a:t>
            </a:r>
          </a:p>
          <a:p>
            <a:pPr marL="4980" marR="1992" defTabSz="168279">
              <a:spcBef>
                <a:spcPts val="37"/>
              </a:spcBef>
              <a:defRPr/>
            </a:pPr>
            <a:r>
              <a:rPr lang="da-DK" sz="1840" kern="0" spc="-4">
                <a:solidFill>
                  <a:srgbClr val="FF9F83"/>
                </a:solidFill>
              </a:rPr>
              <a:t>indtil vi ses igen d. 10. oktober 2024</a:t>
            </a:r>
            <a:endParaRPr lang="da-DK" sz="1840" kern="0"/>
          </a:p>
        </p:txBody>
      </p:sp>
    </p:spTree>
    <p:extLst>
      <p:ext uri="{BB962C8B-B14F-4D97-AF65-F5344CB8AC3E}">
        <p14:creationId xmlns:p14="http://schemas.microsoft.com/office/powerpoint/2010/main" val="261484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2CBA7-D9D4-DB91-BDB8-1B313758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Skabelon til jeres </a:t>
            </a:r>
            <a:r>
              <a:rPr lang="da-DK" b="1">
                <a:solidFill>
                  <a:srgbClr val="FF9F83"/>
                </a:solidFill>
                <a:ea typeface="+mn-ea"/>
                <a:cs typeface="Arial" panose="020B0604020202020204" pitchFamily="34" charset="0"/>
              </a:rPr>
              <a:t>andet sparringsmøde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F991E3-B8E1-C06F-760D-12A62FEAAC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7" y="1251189"/>
            <a:ext cx="8335044" cy="552108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I mødes i 60 min. hos én fra teamet. Den, der lægger navn til teamet, har ansvar for at lede mødet.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I skal tale om: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838" dirty="0">
                <a:ea typeface="Calibri" panose="020F0502020204030204" pitchFamily="34" charset="0"/>
                <a:cs typeface="Arial" panose="020B0604020202020204" pitchFamily="34" charset="0"/>
              </a:rPr>
              <a:t>Hvad tog I med jer fra samtalerne med to lederkolleger?</a:t>
            </a:r>
          </a:p>
          <a:p>
            <a:pPr lvl="1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endParaRPr lang="da-DK" sz="1838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838" dirty="0">
                <a:ea typeface="Calibri" panose="020F0502020204030204" pitchFamily="34" charset="0"/>
                <a:cs typeface="Arial" panose="020B0604020202020204" pitchFamily="34" charset="0"/>
              </a:rPr>
              <a:t>Hvad har I lagt særligt mærke til i ‘Nye veje i organisation og ledelse’?</a:t>
            </a:r>
          </a:p>
          <a:p>
            <a:pPr lvl="1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endParaRPr lang="da-DK" sz="1838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838" dirty="0">
                <a:ea typeface="Calibri" panose="020F0502020204030204" pitchFamily="34" charset="0"/>
                <a:cs typeface="Arial" panose="020B0604020202020204" pitchFamily="34" charset="0"/>
              </a:rPr>
              <a:t>Hvilke tanker om nye veje i ledelse satte disse indtryk i gang?</a:t>
            </a:r>
          </a:p>
          <a:p>
            <a:pPr lvl="1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endParaRPr lang="da-DK" sz="1838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838" dirty="0">
                <a:ea typeface="Calibri" panose="020F0502020204030204" pitchFamily="34" charset="0"/>
                <a:cs typeface="Arial" panose="020B0604020202020204" pitchFamily="34" charset="0"/>
              </a:rPr>
              <a:t>Hvad kan det betyde for jeres personlige ledelsesgrundlag?</a:t>
            </a:r>
          </a:p>
          <a:p>
            <a:pPr lvl="1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endParaRPr lang="da-DK" sz="1838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838" dirty="0">
                <a:ea typeface="Calibri" panose="020F0502020204030204" pitchFamily="34" charset="0"/>
                <a:cs typeface="Arial" panose="020B0604020202020204" pitchFamily="34" charset="0"/>
              </a:rPr>
              <a:t>Hvordan I vil arbejde med anden gen-skrivning af jeres personlige ledelsesgrundlag frem mod den 10. oktober?</a:t>
            </a:r>
          </a:p>
          <a:p>
            <a:pPr lvl="1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endParaRPr lang="da-DK" sz="1838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838" dirty="0">
                <a:ea typeface="Calibri" panose="020F0502020204030204" pitchFamily="34" charset="0"/>
                <a:cs typeface="Arial" panose="020B0604020202020204" pitchFamily="34" charset="0"/>
              </a:rPr>
              <a:t>Hvad I er særligt nysgerrige på, når overskriften på næste seminar er ‘AI – kunstigt eller virkeligt’?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000" dirty="0">
                <a:ea typeface="Calibri" panose="020F0502020204030204" pitchFamily="34" charset="0"/>
                <a:cs typeface="Arial" panose="020B0604020202020204" pitchFamily="34" charset="0"/>
              </a:rPr>
              <a:t>Vær intellektuelt ydmyge og oprigtigt nysgerrige på hinandens perspektiver.</a:t>
            </a:r>
          </a:p>
        </p:txBody>
      </p:sp>
      <p:pic>
        <p:nvPicPr>
          <p:cNvPr id="5" name="Billede 4" descr="Et billede, der indeholder cirkel, vindel&#10;&#10;Automatisk genereret beskrivelse">
            <a:extLst>
              <a:ext uri="{FF2B5EF4-FFF2-40B4-BE49-F238E27FC236}">
                <a16:creationId xmlns:a16="http://schemas.microsoft.com/office/drawing/2014/main" id="{01E684A0-8545-7803-437A-3DD441345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41" y="222848"/>
            <a:ext cx="827281" cy="909821"/>
          </a:xfrm>
          <a:prstGeom prst="rect">
            <a:avLst/>
          </a:prstGeom>
        </p:spPr>
      </p:pic>
      <p:pic>
        <p:nvPicPr>
          <p:cNvPr id="4" name="Pladsholder til billede 7" descr="Et billede, der indeholder tekst, plakat, Bogomslag, roman&#10;&#10;Automatisk genereret beskrivelse">
            <a:extLst>
              <a:ext uri="{FF2B5EF4-FFF2-40B4-BE49-F238E27FC236}">
                <a16:creationId xmlns:a16="http://schemas.microsoft.com/office/drawing/2014/main" id="{4F15C0AF-14D7-3541-243E-DFC13349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" b="7463"/>
          <a:stretch>
            <a:fillRect/>
          </a:stretch>
        </p:blipFill>
        <p:spPr>
          <a:xfrm rot="420111">
            <a:off x="8699998" y="2686620"/>
            <a:ext cx="915302" cy="1155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65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7195C-7BC3-CD5B-93F3-8B615095B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93E34-3A69-88D4-4189-75ADFC55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Drejebog for jeres </a:t>
            </a:r>
            <a:r>
              <a:rPr lang="da-DK" b="1">
                <a:solidFill>
                  <a:srgbClr val="FF9F83"/>
                </a:solidFill>
                <a:ea typeface="+mn-ea"/>
                <a:cs typeface="Arial" panose="020B0604020202020204" pitchFamily="34" charset="0"/>
              </a:rPr>
              <a:t>andet sparringsmøde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052C4A-004F-D82E-BABB-3D6E42C595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8"/>
            <a:ext cx="9041977" cy="54163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1400" b="1">
                <a:ea typeface="Calibri" panose="020F0502020204030204" pitchFamily="34" charset="0"/>
                <a:cs typeface="Arial" panose="020B0604020202020204" pitchFamily="34" charset="0"/>
              </a:rPr>
              <a:t>10 min. opvarmning og download fra sidst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Fri dialog om, hvad I tog med jer fra samtalerne med to andre lederkolleger + de uddrag af ‘Nye tendenser i organisation og ledelse’, I har læst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b="1">
                <a:ea typeface="Calibri" panose="020F0502020204030204" pitchFamily="34" charset="0"/>
                <a:cs typeface="Arial" panose="020B0604020202020204" pitchFamily="34" charset="0"/>
              </a:rPr>
              <a:t>20 min. lytteøvelse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Én efter én deler I jeres tanker med afsæt i disse to spørgsmål: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Hvilke tanker om nye veje i ledelse satte disse indtryk i gang hos mig?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Hvad kunne det betyde for mit personlige ledelsesgrundlag?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Alle lytter. Ingen spørgsmål undervejs. 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Efter hver deling holder I 45 sekunders stillepause, før den næste siger noget. 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Når alle har delt, må I spørge ind og bygge videre på hinandens tanker om nye veje i ledelse. 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i="1"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kumimoji="0" lang="da-DK" sz="140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Hvordan kan vi – fra vores position – bidrage til fremtidens velfærd, når selve fundamentet for at skabe velfærd er i forandring?</a:t>
            </a:r>
            <a:r>
              <a:rPr lang="da-DK" sz="1400" i="1"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 b="1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b="1">
                <a:ea typeface="Calibri" panose="020F0502020204030204" pitchFamily="34" charset="0"/>
                <a:cs typeface="Arial" panose="020B0604020202020204" pitchFamily="34" charset="0"/>
              </a:rPr>
              <a:t>10 min. individuel refleksion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Hvad betyder det, vi har talt om, for min anden gen-skrivning af mit personlige ledelsesgrundlag? Tænk og notér.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b="1">
                <a:ea typeface="Calibri" panose="020F0502020204030204" pitchFamily="34" charset="0"/>
                <a:cs typeface="Arial" panose="020B0604020202020204" pitchFamily="34" charset="0"/>
              </a:rPr>
              <a:t>20 min. forberedelse til næste seminar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Fri dialog om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Hvordan I vil arbejde med anden gen-skrivning af jeres personlige ledelsesgrundlag?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Hvad I er særligt nysgerrige på, når overskriften på næste seminar er ‘AI – kunstigt eller virkeligt’?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lede 4" descr="Et billede, der indeholder cirkel, vindel&#10;&#10;Automatisk genereret beskrivelse">
            <a:extLst>
              <a:ext uri="{FF2B5EF4-FFF2-40B4-BE49-F238E27FC236}">
                <a16:creationId xmlns:a16="http://schemas.microsoft.com/office/drawing/2014/main" id="{1C93D638-6B33-9FA5-A0C2-EC93CBAF8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41" y="222848"/>
            <a:ext cx="827281" cy="90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4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858E6-6890-3101-04DA-D52549E3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800">
                <a:solidFill>
                  <a:schemeClr val="bg1"/>
                </a:solidFill>
              </a:rPr>
              <a:t>Inspiration til </a:t>
            </a:r>
            <a:r>
              <a:rPr lang="da-DK" sz="2800" b="1">
                <a:solidFill>
                  <a:srgbClr val="FF9F83"/>
                </a:solidFill>
                <a:ea typeface="+mn-ea"/>
                <a:cs typeface="Arial" panose="020B0604020202020204" pitchFamily="34" charset="0"/>
              </a:rPr>
              <a:t>anden gen-skrivning</a:t>
            </a:r>
            <a:r>
              <a:rPr lang="da-DK" sz="2800" b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da-DK" sz="2800">
                <a:solidFill>
                  <a:schemeClr val="bg1"/>
                </a:solidFill>
              </a:rPr>
              <a:t>af </a:t>
            </a:r>
            <a:br>
              <a:rPr lang="da-DK" sz="2800">
                <a:solidFill>
                  <a:schemeClr val="bg1"/>
                </a:solidFill>
              </a:rPr>
            </a:br>
            <a:r>
              <a:rPr lang="da-DK" sz="2800">
                <a:solidFill>
                  <a:schemeClr val="bg1"/>
                </a:solidFill>
              </a:rPr>
              <a:t>det personlige ledelsesgrundlag</a:t>
            </a:r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0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2CBA7-D9D4-DB91-BDB8-1B313758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400"/>
              <a:t>Inspiration til </a:t>
            </a:r>
            <a:r>
              <a:rPr lang="da-DK" sz="2400" b="1">
                <a:solidFill>
                  <a:srgbClr val="FF9F83"/>
                </a:solidFill>
                <a:ea typeface="+mn-ea"/>
                <a:cs typeface="Arial" panose="020B0604020202020204" pitchFamily="34" charset="0"/>
              </a:rPr>
              <a:t>anden gen-skrivning </a:t>
            </a:r>
            <a:r>
              <a:rPr lang="da-DK" sz="2400"/>
              <a:t>af </a:t>
            </a:r>
            <a:br>
              <a:rPr lang="da-DK" sz="2400"/>
            </a:br>
            <a:r>
              <a:rPr lang="da-DK" sz="2400"/>
              <a:t>det personlige ledelsesgrundlag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F991E3-B8E1-C06F-760D-12A62FEAAC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12688"/>
            <a:ext cx="9041977" cy="55153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1800" b="1" dirty="0">
                <a:ea typeface="Calibri" panose="020F0502020204030204" pitchFamily="34" charset="0"/>
                <a:cs typeface="Arial" panose="020B0604020202020204" pitchFamily="34" charset="0"/>
              </a:rPr>
              <a:t>I første gen-skrivning (april-juni)</a:t>
            </a: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 blev I opfordret til at tage afsæt i følgende tre spørgsmål:</a:t>
            </a:r>
          </a:p>
          <a:p>
            <a:pPr lvl="1">
              <a:lnSpc>
                <a:spcPct val="100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Hvilken kontekst er jeg leder i? </a:t>
            </a:r>
          </a:p>
          <a:p>
            <a:pPr lvl="1">
              <a:lnSpc>
                <a:spcPct val="100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Hvilke spændinger/dilemmaer/paradokser skal jeg navigere i?</a:t>
            </a:r>
          </a:p>
          <a:p>
            <a:pPr lvl="1">
              <a:lnSpc>
                <a:spcPct val="100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Hvem er jeg – som menneske og som leder?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Dvs. udvide jeres perspektiv på ledelse i forhold til det lidt smallere fokus på at formulere sin </a:t>
            </a:r>
            <a:r>
              <a:rPr lang="da-DK" sz="1800" dirty="0">
                <a:cs typeface="Arial" panose="020B0604020202020204" pitchFamily="34" charset="0"/>
              </a:rPr>
              <a:t>lederidentitet</a:t>
            </a: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 og forholde sig til ledelse </a:t>
            </a:r>
            <a:r>
              <a:rPr lang="da-DK" sz="1800" i="1" dirty="0">
                <a:ea typeface="Calibri" panose="020F0502020204030204" pitchFamily="34" charset="0"/>
                <a:cs typeface="Arial" panose="020B0604020202020204" pitchFamily="34" charset="0"/>
              </a:rPr>
              <a:t>ind i egen afdeling</a:t>
            </a: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, som lå i </a:t>
            </a:r>
            <a:r>
              <a:rPr lang="da-DK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Ledelseskommissionens startkit (2018)</a:t>
            </a:r>
            <a:r>
              <a:rPr lang="da-DK" sz="1800" dirty="0"/>
              <a:t>. </a:t>
            </a:r>
            <a:endParaRPr lang="da-DK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800" b="1" dirty="0">
                <a:ea typeface="Calibri" panose="020F0502020204030204" pitchFamily="34" charset="0"/>
                <a:cs typeface="Arial" panose="020B0604020202020204" pitchFamily="34" charset="0"/>
              </a:rPr>
              <a:t>I anden gennemskrivning (juni-oktober)</a:t>
            </a: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 opfordres I til at dykke dybere ned i:</a:t>
            </a:r>
          </a:p>
          <a:p>
            <a:pPr lvl="1">
              <a:lnSpc>
                <a:spcPct val="100000"/>
              </a:lnSpc>
            </a:pP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Hvordan har jeg det selv med at stå i spændinger, dilemmaer, paradokser? </a:t>
            </a:r>
          </a:p>
          <a:p>
            <a:pPr lvl="1">
              <a:lnSpc>
                <a:spcPct val="100000"/>
              </a:lnSpc>
            </a:pP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Hvis jeg tænker på de mennesker, jeg leder, hvordan oplever jeg så, at de har det med at stå i spændinger, dilemmaer, paradokser?</a:t>
            </a:r>
          </a:p>
          <a:p>
            <a:pPr lvl="1">
              <a:lnSpc>
                <a:spcPct val="100000"/>
              </a:lnSpc>
            </a:pP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Hvordan kan jeg hjælpe andre til at håndtere spændinger, dilemmaer, paradokser godt? Kan jeg bruge både-og-tænkning i min egen ledelse?</a:t>
            </a:r>
          </a:p>
          <a:p>
            <a:pPr lvl="1">
              <a:lnSpc>
                <a:spcPct val="100000"/>
              </a:lnSpc>
            </a:pP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Hvad kræver det eksempelvis af den måde, jeg kommunikerer på, stiller spørgsmål på, skaber manøvrerum, …?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962" dirty="0">
                <a:ea typeface="Calibri" panose="020F0502020204030204" pitchFamily="34" charset="0"/>
                <a:cs typeface="Arial" panose="020B0604020202020204" pitchFamily="34" charset="0"/>
              </a:rPr>
              <a:t>Genbesøg evt. Mads Leth Jacobsens oplæg den 20. juni (nedenfor)</a:t>
            </a:r>
          </a:p>
        </p:txBody>
      </p:sp>
      <p:pic>
        <p:nvPicPr>
          <p:cNvPr id="4" name="Billede 3" descr="Et billede, der indeholder Grafik, design&#10;&#10;Automatisk genereret beskrivelse">
            <a:extLst>
              <a:ext uri="{FF2B5EF4-FFF2-40B4-BE49-F238E27FC236}">
                <a16:creationId xmlns:a16="http://schemas.microsoft.com/office/drawing/2014/main" id="{F9D94628-E906-5A40-FF0D-F909E61784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69" y="585059"/>
            <a:ext cx="996104" cy="4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6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80AF7DC8-12B5-C5C3-D58D-2B35E8721B2C}"/>
              </a:ext>
            </a:extLst>
          </p:cNvPr>
          <p:cNvSpPr txBox="1"/>
          <p:nvPr/>
        </p:nvSpPr>
        <p:spPr>
          <a:xfrm>
            <a:off x="4506714" y="2046603"/>
            <a:ext cx="5046861" cy="21051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</a:rPr>
              <a:t>Paradokser</a:t>
            </a:r>
            <a:r>
              <a:rPr lang="en-US" b="1" dirty="0">
                <a:solidFill>
                  <a:srgbClr val="000000"/>
                </a:solidFill>
              </a:rPr>
              <a:t> (</a:t>
            </a:r>
            <a:r>
              <a:rPr lang="en-US" b="1" dirty="0" err="1">
                <a:solidFill>
                  <a:srgbClr val="000000"/>
                </a:solidFill>
              </a:rPr>
              <a:t>underliggende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Modsætningsfulde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men </a:t>
            </a:r>
            <a:r>
              <a:rPr lang="en-US" dirty="0" err="1">
                <a:solidFill>
                  <a:srgbClr val="000000"/>
                </a:solidFill>
              </a:rPr>
              <a:t>gensidigt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afhængige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elementer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der </a:t>
            </a:r>
            <a:r>
              <a:rPr lang="en-US" dirty="0" err="1">
                <a:solidFill>
                  <a:srgbClr val="000000"/>
                </a:solidFill>
              </a:rPr>
              <a:t>eksisterer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samtidig</a:t>
            </a:r>
            <a:r>
              <a:rPr lang="en-US" dirty="0">
                <a:solidFill>
                  <a:srgbClr val="000000"/>
                </a:solidFill>
              </a:rPr>
              <a:t> og </a:t>
            </a:r>
            <a:r>
              <a:rPr lang="en-US" dirty="0" err="1">
                <a:solidFill>
                  <a:srgbClr val="000000"/>
                </a:solidFill>
              </a:rPr>
              <a:t>består</a:t>
            </a:r>
            <a:r>
              <a:rPr lang="en-US" dirty="0">
                <a:solidFill>
                  <a:srgbClr val="000000"/>
                </a:solidFill>
              </a:rPr>
              <a:t> over </a:t>
            </a:r>
            <a:r>
              <a:rPr lang="en-US" dirty="0" err="1">
                <a:solidFill>
                  <a:srgbClr val="000000"/>
                </a:solidFill>
              </a:rPr>
              <a:t>tid</a:t>
            </a:r>
            <a:endParaRPr lang="en-US" dirty="0">
              <a:solidFill>
                <a:srgbClr val="000000"/>
              </a:solidFill>
            </a:endParaRP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a-DK" b="1" dirty="0">
              <a:solidFill>
                <a:srgbClr val="000000"/>
              </a:solidFill>
            </a:endParaRP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F3136C86-8E59-A620-B112-7453C13B2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138" y="2417491"/>
            <a:ext cx="585073" cy="585073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1F33D9E0-DC14-0CED-5695-CCC7BD83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912" y="438628"/>
            <a:ext cx="4395789" cy="576000"/>
          </a:xfrm>
        </p:spPr>
        <p:txBody>
          <a:bodyPr/>
          <a:lstStyle/>
          <a:p>
            <a:r>
              <a:rPr lang="da-DK" dirty="0"/>
              <a:t>Paradokser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DC9FBA-C201-DE38-AEAE-ABBD61532090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15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1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CAC8-08A3-C016-D2AC-A47864D752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450" y="438150"/>
            <a:ext cx="7991475" cy="576263"/>
          </a:xfrm>
        </p:spPr>
        <p:txBody>
          <a:bodyPr>
            <a:normAutofit fontScale="90000"/>
          </a:bodyPr>
          <a:lstStyle/>
          <a:p>
            <a:r>
              <a:rPr lang="da-DK"/>
              <a:t>Hvis der er tale om paradokser, er </a:t>
            </a:r>
            <a:br>
              <a:rPr lang="da-DK"/>
            </a:br>
            <a:r>
              <a:rPr lang="da-DK"/>
              <a:t>både-og-tænkning bedst</a:t>
            </a:r>
          </a:p>
        </p:txBody>
      </p:sp>
      <p:pic>
        <p:nvPicPr>
          <p:cNvPr id="4" name="Billede 3" descr="Et billede, der indeholder Grafik, design&#10;&#10;Automatisk genereret beskrivelse">
            <a:extLst>
              <a:ext uri="{FF2B5EF4-FFF2-40B4-BE49-F238E27FC236}">
                <a16:creationId xmlns:a16="http://schemas.microsoft.com/office/drawing/2014/main" id="{AEBF8E15-8FDC-5DEF-3FBC-5CF7A779D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69" y="585059"/>
            <a:ext cx="996104" cy="429091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8E5B92D-329C-D3F0-C27F-DEA6B00B9896}"/>
              </a:ext>
            </a:extLst>
          </p:cNvPr>
          <p:cNvGraphicFramePr/>
          <p:nvPr/>
        </p:nvGraphicFramePr>
        <p:xfrm>
          <a:off x="880946" y="2079670"/>
          <a:ext cx="3603670" cy="338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D0EF461-46F8-EC6D-7F7D-37B758A32975}"/>
              </a:ext>
            </a:extLst>
          </p:cNvPr>
          <p:cNvGraphicFramePr/>
          <p:nvPr/>
        </p:nvGraphicFramePr>
        <p:xfrm>
          <a:off x="5561798" y="2149878"/>
          <a:ext cx="3603670" cy="3385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EFE48EDF-90EF-8E62-42D1-6C818DF191D8}"/>
              </a:ext>
            </a:extLst>
          </p:cNvPr>
          <p:cNvSpPr txBox="1"/>
          <p:nvPr/>
        </p:nvSpPr>
        <p:spPr>
          <a:xfrm>
            <a:off x="1091571" y="1814222"/>
            <a:ext cx="3159351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50" b="1" err="1">
                <a:solidFill>
                  <a:srgbClr val="000000"/>
                </a:solidFill>
                <a:latin typeface="AU Passata"/>
              </a:rPr>
              <a:t>Ondartet</a:t>
            </a:r>
            <a:r>
              <a:rPr lang="en-US" sz="1950" b="1">
                <a:solidFill>
                  <a:srgbClr val="000000"/>
                </a:solidFill>
                <a:latin typeface="AU Passata"/>
              </a:rPr>
              <a:t> </a:t>
            </a:r>
            <a:r>
              <a:rPr lang="en-US" sz="1950" b="1" err="1">
                <a:solidFill>
                  <a:srgbClr val="000000"/>
                </a:solidFill>
                <a:latin typeface="AU Passata"/>
              </a:rPr>
              <a:t>cyklus</a:t>
            </a:r>
            <a:endParaRPr lang="da-DK" sz="1950" b="1">
              <a:solidFill>
                <a:srgbClr val="000000"/>
              </a:solidFill>
              <a:latin typeface="AU Passata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5A62327-7B8B-D09C-DAC2-D71F5CD0970A}"/>
              </a:ext>
            </a:extLst>
          </p:cNvPr>
          <p:cNvSpPr txBox="1"/>
          <p:nvPr/>
        </p:nvSpPr>
        <p:spPr>
          <a:xfrm>
            <a:off x="5795493" y="1814222"/>
            <a:ext cx="3159351" cy="285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50" b="1" err="1">
                <a:solidFill>
                  <a:srgbClr val="000000"/>
                </a:solidFill>
                <a:latin typeface="AU Passata"/>
              </a:rPr>
              <a:t>Godartet</a:t>
            </a:r>
            <a:r>
              <a:rPr lang="en-US" sz="1950" b="1">
                <a:solidFill>
                  <a:srgbClr val="000000"/>
                </a:solidFill>
                <a:latin typeface="AU Passata"/>
              </a:rPr>
              <a:t> </a:t>
            </a:r>
            <a:r>
              <a:rPr lang="en-US" sz="1950" b="1" err="1">
                <a:solidFill>
                  <a:srgbClr val="000000"/>
                </a:solidFill>
                <a:latin typeface="AU Passata"/>
              </a:rPr>
              <a:t>cyklus</a:t>
            </a:r>
            <a:endParaRPr lang="da-DK" sz="1950" b="1">
              <a:solidFill>
                <a:srgbClr val="000000"/>
              </a:solidFill>
              <a:latin typeface="AU Passata"/>
            </a:endParaRPr>
          </a:p>
        </p:txBody>
      </p:sp>
    </p:spTree>
    <p:extLst>
      <p:ext uri="{BB962C8B-B14F-4D97-AF65-F5344CB8AC3E}">
        <p14:creationId xmlns:p14="http://schemas.microsoft.com/office/powerpoint/2010/main" val="1530196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481F50-F3F6-F318-0749-4A5164099247}"/>
              </a:ext>
            </a:extLst>
          </p:cNvPr>
          <p:cNvGraphicFramePr/>
          <p:nvPr/>
        </p:nvGraphicFramePr>
        <p:xfrm>
          <a:off x="600117" y="1439779"/>
          <a:ext cx="8705767" cy="417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0C0E3B59-82FC-F92C-BCAF-3110809AE837}"/>
              </a:ext>
            </a:extLst>
          </p:cNvPr>
          <p:cNvSpPr txBox="1">
            <a:spLocks/>
          </p:cNvSpPr>
          <p:nvPr/>
        </p:nvSpPr>
        <p:spPr>
          <a:xfrm>
            <a:off x="552450" y="438150"/>
            <a:ext cx="7991475" cy="5762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Arial black(Overskrifter)"/>
                <a:ea typeface="+mj-ea"/>
                <a:cs typeface="+mj-cs"/>
              </a:defRPr>
            </a:lvl1pPr>
          </a:lstStyle>
          <a:p>
            <a:r>
              <a:rPr lang="da-DK"/>
              <a:t>Paradoksledelse (mening + ABCD-model)</a:t>
            </a:r>
          </a:p>
        </p:txBody>
      </p:sp>
    </p:spTree>
    <p:extLst>
      <p:ext uri="{BB962C8B-B14F-4D97-AF65-F5344CB8AC3E}">
        <p14:creationId xmlns:p14="http://schemas.microsoft.com/office/powerpoint/2010/main" val="278150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858E6-6890-3101-04DA-D52549E3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chemeClr val="bg1"/>
                </a:solidFill>
              </a:rPr>
              <a:t>Baggrund</a:t>
            </a:r>
          </a:p>
        </p:txBody>
      </p:sp>
    </p:spTree>
    <p:extLst>
      <p:ext uri="{BB962C8B-B14F-4D97-AF65-F5344CB8AC3E}">
        <p14:creationId xmlns:p14="http://schemas.microsoft.com/office/powerpoint/2010/main" val="122520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7FC0A-1BC4-18A0-5B82-F714150F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Forløbets formål 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854779-189A-CE78-066D-D95989AD332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58890" marR="0" lvl="0" indent="-258890" algn="l" defTabSz="794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8890" marR="0" lvl="0" indent="-258890" algn="l" defTabSz="794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At hjælpe 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organisationen med at </a:t>
            </a: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være på forkant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ved at have fokus på de forandringer, der sker i 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vores omverden, vores organisation og vores ledelsesopgave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</a:t>
            </a: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At hjælpe os med at </a:t>
            </a: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løfte den strategiske ledelsesrolle</a:t>
            </a: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, der følger med disse forandringer</a:t>
            </a: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8890" marR="0" lvl="0" indent="-258890" algn="l" defTabSz="164694" rtl="0" eaLnBrk="1" fontAlgn="auto" latinLnBrk="0" hangingPunct="1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20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At hjælpe os til hele tiden at overveje: </a:t>
            </a: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Hvordan kan vi – fra </a:t>
            </a:r>
            <a:r>
              <a:rPr kumimoji="0" lang="da-DK" sz="2000" b="1" i="1" u="none" strike="noStrike" kern="1200" cap="none" spc="0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vores</a:t>
            </a: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position – bidrage til fremtidens velfærd, når selve fundamentet for at skabe velfærd i forandring?</a:t>
            </a:r>
            <a:r>
              <a:rPr kumimoji="0" lang="da-DK" sz="20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da-DK" sz="20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64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5F229-C4D5-DCC6-7C43-9CC680F15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Vi gør halvlegene til spilletid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1C1B7B-9823-066E-DADF-BD52217AE01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00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>
                <a:solidFill>
                  <a:schemeClr val="accent3"/>
                </a:solidFill>
              </a:rPr>
              <a:t>Vi skal </a:t>
            </a:r>
            <a:r>
              <a:rPr lang="da-DK" sz="2000">
                <a:solidFill>
                  <a:srgbClr val="FF9F83"/>
                </a:solidFill>
              </a:rPr>
              <a:t>flytte os sammen</a:t>
            </a:r>
            <a:r>
              <a:rPr lang="da-DK" sz="2000">
                <a:solidFill>
                  <a:schemeClr val="accent3"/>
                </a:solidFill>
              </a:rPr>
              <a:t> hen over de kommende 2 år.</a:t>
            </a:r>
          </a:p>
          <a:p>
            <a:pPr marL="0" indent="0">
              <a:buNone/>
            </a:pPr>
            <a:endParaRPr lang="da-DK" sz="200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>
                <a:solidFill>
                  <a:schemeClr val="accent3"/>
                </a:solidFill>
              </a:rPr>
              <a:t>Derfor binder vi forløbet sammen via forskellige </a:t>
            </a:r>
            <a:r>
              <a:rPr lang="da-DK" sz="2000">
                <a:solidFill>
                  <a:srgbClr val="FF9F83"/>
                </a:solidFill>
              </a:rPr>
              <a:t>mellemrumsaktiviteter</a:t>
            </a:r>
            <a:r>
              <a:rPr lang="da-DK" sz="2000">
                <a:solidFill>
                  <a:schemeClr val="accent3"/>
                </a:solidFill>
              </a:rPr>
              <a:t> mellem seminarerne.</a:t>
            </a:r>
          </a:p>
          <a:p>
            <a:pPr marL="0" indent="0">
              <a:buNone/>
            </a:pPr>
            <a:endParaRPr lang="da-DK" sz="200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>
                <a:solidFill>
                  <a:schemeClr val="accent3"/>
                </a:solidFill>
              </a:rPr>
              <a:t>Vi samler løbende vores </a:t>
            </a:r>
            <a:r>
              <a:rPr lang="da-DK" sz="2000">
                <a:solidFill>
                  <a:srgbClr val="FF9F83"/>
                </a:solidFill>
              </a:rPr>
              <a:t>læring</a:t>
            </a:r>
            <a:r>
              <a:rPr lang="da-DK" sz="2000">
                <a:solidFill>
                  <a:schemeClr val="accent3"/>
                </a:solidFill>
              </a:rPr>
              <a:t> op og </a:t>
            </a:r>
            <a:r>
              <a:rPr lang="da-DK" sz="2000">
                <a:solidFill>
                  <a:srgbClr val="FF9F83"/>
                </a:solidFill>
              </a:rPr>
              <a:t>fastholder</a:t>
            </a:r>
            <a:r>
              <a:rPr lang="da-DK" sz="2000">
                <a:solidFill>
                  <a:schemeClr val="accent3"/>
                </a:solidFill>
              </a:rPr>
              <a:t> den, så flere end vi kan få glæde af den – og så det bliver muligt for nye at komme til. </a:t>
            </a:r>
          </a:p>
          <a:p>
            <a:pPr marL="0" indent="0">
              <a:buNone/>
            </a:pPr>
            <a:endParaRPr lang="da-DK" sz="200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da-DK" sz="2000">
                <a:solidFill>
                  <a:schemeClr val="accent3"/>
                </a:solidFill>
              </a:rPr>
              <a:t>Det er Strategisk Ledelsesforums </a:t>
            </a:r>
            <a:r>
              <a:rPr lang="da-DK" sz="2000">
                <a:solidFill>
                  <a:srgbClr val="FF9F83"/>
                </a:solidFill>
              </a:rPr>
              <a:t>eget forløb</a:t>
            </a:r>
            <a:r>
              <a:rPr lang="da-DK" sz="2000">
                <a:solidFill>
                  <a:schemeClr val="accent3"/>
                </a:solidFill>
              </a:rPr>
              <a:t>. Derfor skal vi også selv være med til løbende at sætte ord på vores læring.</a:t>
            </a:r>
          </a:p>
        </p:txBody>
      </p:sp>
    </p:spTree>
    <p:extLst>
      <p:ext uri="{BB962C8B-B14F-4D97-AF65-F5344CB8AC3E}">
        <p14:creationId xmlns:p14="http://schemas.microsoft.com/office/powerpoint/2010/main" val="256966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B848D-1F8A-B3BC-A156-C9D6895F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27569"/>
            <a:ext cx="6885307" cy="566437"/>
          </a:xfrm>
        </p:spPr>
        <p:txBody>
          <a:bodyPr/>
          <a:lstStyle/>
          <a:p>
            <a:r>
              <a:rPr lang="da-DK" sz="3681"/>
              <a:t>Nye veje i ledelse</a:t>
            </a: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3F1FD0F7-2B1D-1D55-BD66-03CCFE19B51D}"/>
              </a:ext>
            </a:extLst>
          </p:cNvPr>
          <p:cNvSpPr txBox="1">
            <a:spLocks/>
          </p:cNvSpPr>
          <p:nvPr/>
        </p:nvSpPr>
        <p:spPr>
          <a:xfrm>
            <a:off x="704850" y="695271"/>
            <a:ext cx="5899201" cy="785760"/>
          </a:xfrm>
          <a:prstGeom prst="rect">
            <a:avLst/>
          </a:prstGeom>
        </p:spPr>
        <p:txBody>
          <a:bodyPr vert="horz" wrap="square" lIns="0" tIns="4731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4980" marR="1992" defTabSz="168279">
              <a:spcBef>
                <a:spcPts val="37"/>
              </a:spcBef>
              <a:defRPr/>
            </a:pPr>
            <a:br>
              <a:rPr lang="da-DK" sz="3235" kern="0" spc="-4">
                <a:solidFill>
                  <a:srgbClr val="FFFFFF"/>
                </a:solidFill>
              </a:rPr>
            </a:br>
            <a:r>
              <a:rPr lang="da-DK" sz="1840" kern="0" spc="-4">
                <a:solidFill>
                  <a:srgbClr val="FF9F83"/>
                </a:solidFill>
              </a:rPr>
              <a:t>Et forløb med flere elementer</a:t>
            </a:r>
            <a:endParaRPr lang="da-DK" sz="1840" kern="0"/>
          </a:p>
        </p:txBody>
      </p:sp>
      <p:pic>
        <p:nvPicPr>
          <p:cNvPr id="19" name="Billede 18" descr="Et billede, der indeholder skærmbillede, sort, design&#10;&#10;Automatisk genereret beskrivelse">
            <a:extLst>
              <a:ext uri="{FF2B5EF4-FFF2-40B4-BE49-F238E27FC236}">
                <a16:creationId xmlns:a16="http://schemas.microsoft.com/office/drawing/2014/main" id="{DFC98898-A7B5-EE95-8160-5189086B5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61" y="1780119"/>
            <a:ext cx="5259427" cy="3989600"/>
          </a:xfrm>
          <a:prstGeom prst="rect">
            <a:avLst/>
          </a:prstGeom>
        </p:spPr>
      </p:pic>
      <p:pic>
        <p:nvPicPr>
          <p:cNvPr id="20" name="Billede 19" descr="Et billede, der indeholder ur, cirkel, Font/skrifttype, skærmbillede&#10;&#10;Automatisk genereret beskrivelse">
            <a:extLst>
              <a:ext uri="{FF2B5EF4-FFF2-40B4-BE49-F238E27FC236}">
                <a16:creationId xmlns:a16="http://schemas.microsoft.com/office/drawing/2014/main" id="{845310C7-CE43-C57B-A628-61EEF9720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88" y="2478925"/>
            <a:ext cx="1062000" cy="1281142"/>
          </a:xfrm>
          <a:prstGeom prst="rect">
            <a:avLst/>
          </a:prstGeom>
        </p:spPr>
      </p:pic>
      <p:pic>
        <p:nvPicPr>
          <p:cNvPr id="21" name="Billede 20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058853EE-CB34-8A23-424A-617E8520E7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13" y="2334465"/>
            <a:ext cx="931740" cy="810675"/>
          </a:xfrm>
          <a:prstGeom prst="rect">
            <a:avLst/>
          </a:prstGeom>
        </p:spPr>
      </p:pic>
      <p:pic>
        <p:nvPicPr>
          <p:cNvPr id="22" name="Billede 21" descr="Et billede, der indeholder cirkel, vindel&#10;&#10;Automatisk genereret beskrivelse">
            <a:extLst>
              <a:ext uri="{FF2B5EF4-FFF2-40B4-BE49-F238E27FC236}">
                <a16:creationId xmlns:a16="http://schemas.microsoft.com/office/drawing/2014/main" id="{D3E4A2CE-87A0-B164-C1AD-2DDFF3EBF6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67" y="2478925"/>
            <a:ext cx="675818" cy="743247"/>
          </a:xfrm>
          <a:prstGeom prst="rect">
            <a:avLst/>
          </a:prstGeom>
        </p:spPr>
      </p:pic>
      <p:pic>
        <p:nvPicPr>
          <p:cNvPr id="23" name="Billede 22" descr="Et billede, der indeholder Grafik, design&#10;&#10;Automatisk genereret beskrivelse">
            <a:extLst>
              <a:ext uri="{FF2B5EF4-FFF2-40B4-BE49-F238E27FC236}">
                <a16:creationId xmlns:a16="http://schemas.microsoft.com/office/drawing/2014/main" id="{C2490849-7B02-5F11-F0E8-5825D143B8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27" y="4265622"/>
            <a:ext cx="996104" cy="429091"/>
          </a:xfrm>
          <a:prstGeom prst="rect">
            <a:avLst/>
          </a:prstGeom>
        </p:spPr>
      </p:pic>
      <p:sp>
        <p:nvSpPr>
          <p:cNvPr id="24" name="object 12">
            <a:extLst>
              <a:ext uri="{FF2B5EF4-FFF2-40B4-BE49-F238E27FC236}">
                <a16:creationId xmlns:a16="http://schemas.microsoft.com/office/drawing/2014/main" id="{AC9B6D1B-2A07-BEFB-BB7F-552DE0DD5755}"/>
              </a:ext>
            </a:extLst>
          </p:cNvPr>
          <p:cNvSpPr txBox="1">
            <a:spLocks/>
          </p:cNvSpPr>
          <p:nvPr/>
        </p:nvSpPr>
        <p:spPr>
          <a:xfrm>
            <a:off x="526300" y="2059092"/>
            <a:ext cx="1261827" cy="1036996"/>
          </a:xfrm>
          <a:prstGeom prst="rect">
            <a:avLst/>
          </a:prstGeom>
        </p:spPr>
        <p:txBody>
          <a:bodyPr vert="horz" wrap="square" lIns="0" tIns="5823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6129" marR="2452" lvl="0" indent="0" algn="ctr" defTabSz="207112" rtl="0" eaLnBrk="1" fontAlgn="auto" latinLnBrk="0" hangingPunct="1">
              <a:lnSpc>
                <a:spcPct val="100000"/>
              </a:lnSpc>
              <a:spcBef>
                <a:spcPts val="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3982" b="1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a-DK" sz="1359" b="0" i="0" u="none" strike="noStrike" kern="0" cap="none" spc="-5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Fælles seminarer</a:t>
            </a:r>
            <a:endParaRPr kumimoji="0" lang="da-DK" sz="1359" b="0" i="0" u="none" strike="noStrike" kern="0" cap="none" spc="0" normalizeH="0" baseline="0" noProof="0">
              <a:ln>
                <a:noFill/>
              </a:ln>
              <a:solidFill>
                <a:srgbClr val="59827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238DBC12-F02A-DCFA-F0B8-AFC8F8E20C3E}"/>
              </a:ext>
            </a:extLst>
          </p:cNvPr>
          <p:cNvSpPr txBox="1">
            <a:spLocks/>
          </p:cNvSpPr>
          <p:nvPr/>
        </p:nvSpPr>
        <p:spPr>
          <a:xfrm>
            <a:off x="3212269" y="4176217"/>
            <a:ext cx="1261827" cy="1036996"/>
          </a:xfrm>
          <a:prstGeom prst="rect">
            <a:avLst/>
          </a:prstGeom>
        </p:spPr>
        <p:txBody>
          <a:bodyPr vert="horz" wrap="square" lIns="0" tIns="5823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6129" marR="2452" lvl="0" indent="0" algn="ctr" defTabSz="207112" rtl="0" eaLnBrk="1" fontAlgn="auto" latinLnBrk="0" hangingPunct="1">
              <a:lnSpc>
                <a:spcPct val="100000"/>
              </a:lnSpc>
              <a:spcBef>
                <a:spcPts val="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3982" b="1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a-DK" sz="1359" b="0" i="0" u="none" strike="noStrike" kern="0" cap="none" spc="-5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Mellemrums-aktiviteter</a:t>
            </a:r>
            <a:endParaRPr kumimoji="0" lang="da-DK" sz="1359" b="0" i="0" u="none" strike="noStrike" kern="0" cap="none" spc="0" normalizeH="0" baseline="0" noProof="0">
              <a:ln>
                <a:noFill/>
              </a:ln>
              <a:solidFill>
                <a:srgbClr val="59827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2B82A05B-1861-26C7-1694-E275635E3992}"/>
              </a:ext>
            </a:extLst>
          </p:cNvPr>
          <p:cNvSpPr txBox="1">
            <a:spLocks/>
          </p:cNvSpPr>
          <p:nvPr/>
        </p:nvSpPr>
        <p:spPr>
          <a:xfrm>
            <a:off x="6562063" y="3448557"/>
            <a:ext cx="1261827" cy="1246156"/>
          </a:xfrm>
          <a:prstGeom prst="rect">
            <a:avLst/>
          </a:prstGeom>
        </p:spPr>
        <p:txBody>
          <a:bodyPr vert="horz" wrap="square" lIns="0" tIns="5823" rIns="0" bIns="0" rtlCol="0">
            <a:spAutoFit/>
          </a:bodyPr>
          <a:lstStyle>
            <a:lvl1pPr>
              <a:defRPr sz="10548" b="1" i="0">
                <a:solidFill>
                  <a:srgbClr val="59827C"/>
                </a:solidFill>
                <a:latin typeface="Arial"/>
                <a:ea typeface="+mj-ea"/>
                <a:cs typeface="Arial"/>
              </a:defRPr>
            </a:lvl1pPr>
          </a:lstStyle>
          <a:p>
            <a:pPr marL="6129" marR="2452" lvl="0" indent="0" algn="ctr" defTabSz="207112" rtl="0" eaLnBrk="1" fontAlgn="auto" latinLnBrk="0" hangingPunct="1">
              <a:lnSpc>
                <a:spcPct val="100000"/>
              </a:lnSpc>
              <a:spcBef>
                <a:spcPts val="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3982" b="1" i="0" u="none" strike="noStrike" kern="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a-DK" sz="1359" b="0" i="0" u="none" strike="noStrike" kern="0" cap="none" spc="-5" normalizeH="0" baseline="0" noProof="0">
                <a:ln>
                  <a:noFill/>
                </a:ln>
                <a:solidFill>
                  <a:srgbClr val="FF9F8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Fælles horisont-udvidelse og individuel læring</a:t>
            </a:r>
            <a:endParaRPr kumimoji="0" lang="da-DK" sz="1359" b="0" i="0" u="none" strike="noStrike" kern="0" cap="none" spc="0" normalizeH="0" baseline="0" noProof="0">
              <a:ln>
                <a:noFill/>
              </a:ln>
              <a:solidFill>
                <a:srgbClr val="59827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83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10D50-02A4-069A-CFED-33448569E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2EE985F5-4189-AC6F-8ECC-ED33A95F7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0" y="1301441"/>
            <a:ext cx="757039" cy="658673"/>
          </a:xfrm>
          <a:prstGeom prst="rect">
            <a:avLst/>
          </a:prstGeom>
        </p:spPr>
      </p:pic>
      <p:pic>
        <p:nvPicPr>
          <p:cNvPr id="5" name="Billede 4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566D1B13-94A8-5AD9-AAF8-BB5E45781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0" y="3099664"/>
            <a:ext cx="757039" cy="658673"/>
          </a:xfrm>
          <a:prstGeom prst="rect">
            <a:avLst/>
          </a:prstGeom>
        </p:spPr>
      </p:pic>
      <p:pic>
        <p:nvPicPr>
          <p:cNvPr id="7" name="Billede 6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AFE3DBA2-D3AF-D1EF-CC9A-011B49E60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0" y="4897887"/>
            <a:ext cx="757039" cy="658673"/>
          </a:xfrm>
          <a:prstGeom prst="rect">
            <a:avLst/>
          </a:prstGeom>
        </p:spPr>
      </p:pic>
      <p:pic>
        <p:nvPicPr>
          <p:cNvPr id="8" name="Billede 7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341B0039-9499-EF06-B94A-2F93E49F9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1301441"/>
            <a:ext cx="757039" cy="658673"/>
          </a:xfrm>
          <a:prstGeom prst="rect">
            <a:avLst/>
          </a:prstGeom>
        </p:spPr>
      </p:pic>
      <p:pic>
        <p:nvPicPr>
          <p:cNvPr id="9" name="Billede 8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C23E79E4-C30D-0D75-525B-49ED71537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3099664"/>
            <a:ext cx="757039" cy="658673"/>
          </a:xfrm>
          <a:prstGeom prst="rect">
            <a:avLst/>
          </a:prstGeom>
        </p:spPr>
      </p:pic>
      <p:pic>
        <p:nvPicPr>
          <p:cNvPr id="10" name="Billede 9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81EC899A-EBAC-F3E1-7A24-A39109874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4897887"/>
            <a:ext cx="757039" cy="658673"/>
          </a:xfrm>
          <a:prstGeom prst="rect">
            <a:avLst/>
          </a:prstGeom>
        </p:spPr>
      </p:pic>
      <p:pic>
        <p:nvPicPr>
          <p:cNvPr id="11" name="Billede 10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CB43343C-6E93-8CF4-520C-2C4FAC73A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96" y="1301441"/>
            <a:ext cx="757039" cy="658673"/>
          </a:xfrm>
          <a:prstGeom prst="rect">
            <a:avLst/>
          </a:prstGeom>
        </p:spPr>
      </p:pic>
      <p:pic>
        <p:nvPicPr>
          <p:cNvPr id="12" name="Billede 11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32696BB9-B753-8AFD-A24A-6906E4BD8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96" y="3099664"/>
            <a:ext cx="757039" cy="658673"/>
          </a:xfrm>
          <a:prstGeom prst="rect">
            <a:avLst/>
          </a:prstGeom>
        </p:spPr>
      </p:pic>
      <p:pic>
        <p:nvPicPr>
          <p:cNvPr id="13" name="Billede 12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6E225045-CAE0-1A67-1DFF-DEEBE3CAD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96" y="4897887"/>
            <a:ext cx="757039" cy="658673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2048E7B5-156E-FD3C-8E8F-35FCC7D07B27}"/>
              </a:ext>
            </a:extLst>
          </p:cNvPr>
          <p:cNvSpPr txBox="1"/>
          <p:nvPr/>
        </p:nvSpPr>
        <p:spPr>
          <a:xfrm>
            <a:off x="1122164" y="1301440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Boye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Anne Mette Boye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Carsten Holst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Erik Kaastrup-Hansen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Tanja Nyborg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A8D934F-ED70-D982-B7FB-14510D39B1CD}"/>
              </a:ext>
            </a:extLst>
          </p:cNvPr>
          <p:cNvSpPr txBox="1"/>
          <p:nvPr/>
        </p:nvSpPr>
        <p:spPr>
          <a:xfrm>
            <a:off x="1122164" y="3099663"/>
            <a:ext cx="220563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Mols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Henning Mols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Helle Bach Lauridsen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Bente Lykke Sørensen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Charlotte Storm Gregersen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D5E8512-51DE-B721-D082-B690C6B0A4D6}"/>
              </a:ext>
            </a:extLst>
          </p:cNvPr>
          <p:cNvSpPr txBox="1"/>
          <p:nvPr/>
        </p:nvSpPr>
        <p:spPr>
          <a:xfrm>
            <a:off x="1122164" y="4897886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Eddie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Eddie Dydensborg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Christian Boel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Lise Uhre Pless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Lotte Henriksen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5FBC053-7088-399D-C00F-8B4C556B4BC9}"/>
              </a:ext>
            </a:extLst>
          </p:cNvPr>
          <p:cNvSpPr txBox="1"/>
          <p:nvPr/>
        </p:nvSpPr>
        <p:spPr>
          <a:xfrm>
            <a:off x="4403526" y="1301440"/>
            <a:ext cx="219789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Have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Heidi Have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Heidi Frostholm Holch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Henrik Seiding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Jakob </a:t>
            </a:r>
            <a:r>
              <a:rPr kumimoji="0" lang="da-DK" sz="1300" b="0" i="0" u="none" strike="noStrike" kern="1200" cap="none" spc="0" normalizeH="0" baseline="0" noProof="0" err="1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Amtorp</a:t>
            </a:r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5982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Stefan Møller Christiansen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Thune Korsager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8ADEEA1D-331D-5458-34C5-E2EA60C5008A}"/>
              </a:ext>
            </a:extLst>
          </p:cNvPr>
          <p:cNvSpPr txBox="1"/>
          <p:nvPr/>
        </p:nvSpPr>
        <p:spPr>
          <a:xfrm>
            <a:off x="4403526" y="3099663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Hoppe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Jeanette L. Hoppe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Jakob Ljungberg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Lone </a:t>
            </a:r>
            <a:r>
              <a:rPr kumimoji="0" lang="da-DK" sz="1300" b="0" i="0" u="none" strike="noStrike" kern="1200" cap="none" spc="0" normalizeH="0" baseline="0" noProof="0" err="1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Juric</a:t>
            </a:r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5982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Louise Rohde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66B7B186-D42D-64FE-47A3-23580BADFCD4}"/>
              </a:ext>
            </a:extLst>
          </p:cNvPr>
          <p:cNvSpPr txBox="1"/>
          <p:nvPr/>
        </p:nvSpPr>
        <p:spPr>
          <a:xfrm>
            <a:off x="4403526" y="4897886"/>
            <a:ext cx="219789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Bjørn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Jette Bjørn Hansen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Jens Bejer Damgaard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Michael Tolstrup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Niels Jørgen Rasmussen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7E6A9C2E-E757-21AA-735D-F4798F336FFC}"/>
              </a:ext>
            </a:extLst>
          </p:cNvPr>
          <p:cNvSpPr txBox="1"/>
          <p:nvPr/>
        </p:nvSpPr>
        <p:spPr>
          <a:xfrm>
            <a:off x="7791734" y="1301440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Møller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Maibritt Møller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Michael Justesen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Kristian Dalsgaard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Lars Davidsen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A45BFE1B-620F-3E3B-F442-F73D2F1E255E}"/>
              </a:ext>
            </a:extLst>
          </p:cNvPr>
          <p:cNvSpPr txBox="1"/>
          <p:nvPr/>
        </p:nvSpPr>
        <p:spPr>
          <a:xfrm>
            <a:off x="7791734" y="3099662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Tyge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Tyge </a:t>
            </a:r>
            <a:r>
              <a:rPr kumimoji="0" lang="da-DK" sz="1300" b="0" i="0" u="none" strike="noStrike" kern="1200" cap="none" spc="0" normalizeH="0" baseline="0" noProof="0" err="1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Wanstrup</a:t>
            </a: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Susanne Holst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Martin Østergaard Chr.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Morten Korsgaard Kr.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19F13F4D-BD18-358D-4F61-E912846DACF8}"/>
              </a:ext>
            </a:extLst>
          </p:cNvPr>
          <p:cNvSpPr txBox="1"/>
          <p:nvPr/>
        </p:nvSpPr>
        <p:spPr>
          <a:xfrm>
            <a:off x="7791734" y="4897886"/>
            <a:ext cx="1894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1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Graff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Rasmus R. B. Graff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Signe Rønn Sørensen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Nikolaj Harbjerg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5982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Otto Ohrt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68B8BA-CF6C-DA7F-9711-025F4DB9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80" y="104775"/>
            <a:ext cx="9427977" cy="576000"/>
          </a:xfrm>
        </p:spPr>
        <p:txBody>
          <a:bodyPr/>
          <a:lstStyle/>
          <a:p>
            <a:pPr algn="ctr"/>
            <a:r>
              <a:rPr lang="da-DK"/>
              <a:t>Teams til 3. mellemrum</a:t>
            </a:r>
          </a:p>
        </p:txBody>
      </p:sp>
    </p:spTree>
    <p:extLst>
      <p:ext uri="{BB962C8B-B14F-4D97-AF65-F5344CB8AC3E}">
        <p14:creationId xmlns:p14="http://schemas.microsoft.com/office/powerpoint/2010/main" val="126392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02C89-9CBE-F885-851B-A9DDAC00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6" y="335410"/>
            <a:ext cx="8543925" cy="576000"/>
          </a:xfrm>
        </p:spPr>
        <p:txBody>
          <a:bodyPr>
            <a:normAutofit/>
          </a:bodyPr>
          <a:lstStyle/>
          <a:p>
            <a:r>
              <a:rPr lang="da-DK" sz="2800" dirty="0">
                <a:solidFill>
                  <a:schemeClr val="accent3"/>
                </a:solidFill>
              </a:rPr>
              <a:t>Inden vi ses igen den 10. oktober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29ECFE-95EE-45AA-DEFC-AB82F0CC977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117627"/>
            <a:ext cx="9109155" cy="5505746"/>
          </a:xfrm>
        </p:spPr>
        <p:txBody>
          <a:bodyPr>
            <a:noAutofit/>
          </a:bodyPr>
          <a:lstStyle/>
          <a:p>
            <a:pPr marL="0" indent="0" defTabSz="794894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None/>
              <a:defRPr/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I skal</a:t>
            </a:r>
            <a:r>
              <a:rPr kumimoji="0" lang="da-DK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fortsætte dialogen i jeres teams. I opfordres til at mødes to gange á 60 min. </a:t>
            </a: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Jeres gensidige sparring </a:t>
            </a:r>
            <a:r>
              <a:rPr kumimoji="0" lang="da-DK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skal </a:t>
            </a: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endnu en gang handle om, hvilke nye veje i ledelse, I får øje på, og </a:t>
            </a:r>
            <a:r>
              <a:rPr kumimoji="0" lang="da-DK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hvordan jeres ledelsesgrundlag </a:t>
            </a:r>
            <a:r>
              <a:rPr kumimoji="0" lang="da-DK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kunne</a:t>
            </a:r>
            <a:r>
              <a:rPr kumimoji="0" lang="da-DK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se ud i lyset af de forandringer i vores omverden, organisation og opgave, I oplever. Denne gang med særligt fokus på, </a:t>
            </a: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hvordan både-og-tænkning kan hjælpe, når man skal navigere, håndtere og trives i spændinger, dilemmaer og paradokser. </a:t>
            </a:r>
          </a:p>
          <a:p>
            <a:pPr marL="0" indent="0" defTabSz="794894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None/>
              <a:defRPr/>
            </a:pPr>
            <a:endParaRPr lang="da-DK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794894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None/>
              <a:defRPr/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I skal fastholde jeres indsigter via anden gennemskrivning af jeres personlige ledelsesgrundlag.</a:t>
            </a:r>
          </a:p>
          <a:p>
            <a:pPr marL="0" indent="0" defTabSz="794894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None/>
              <a:defRPr/>
            </a:pPr>
            <a:endParaRPr lang="da-DK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794894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None/>
              <a:defRPr/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I kan tage afsæt i følgende inspiration:</a:t>
            </a:r>
          </a:p>
          <a:p>
            <a:pPr lvl="1" algn="just">
              <a:lnSpc>
                <a:spcPct val="115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Seminaret den 20. juni: Velfærd og klima under pres – paradokser, når det rigtige møder det (u)mulige</a:t>
            </a:r>
            <a:endParaRPr lang="da-DK" sz="1400" dirty="0">
              <a:highlight>
                <a:srgbClr val="FFFF00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15000"/>
              </a:lnSpc>
            </a:pP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Samtaler med to lederkolleger, som arbejder på et andet niveau i organisationen. Gerne én fra egen afdeling og én fra en anden afdeling. Samtalerne skal handle om, hvordan det ser ud fra </a:t>
            </a:r>
            <a:r>
              <a:rPr lang="da-DK" sz="1400" i="1" dirty="0">
                <a:ea typeface="Calibri" panose="020F0502020204030204" pitchFamily="34" charset="0"/>
                <a:cs typeface="Arial" panose="020B0604020202020204" pitchFamily="34" charset="0"/>
              </a:rPr>
              <a:t>deres</a:t>
            </a: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 position, når det rigtige møder det (u)mulige.</a:t>
            </a:r>
          </a:p>
          <a:p>
            <a:pPr lvl="1" algn="just">
              <a:lnSpc>
                <a:spcPct val="115000"/>
              </a:lnSpc>
            </a:pPr>
            <a:r>
              <a:rPr lang="da-DK" sz="1400" dirty="0">
                <a:ea typeface="Calibri" panose="020F0502020204030204" pitchFamily="34" charset="0"/>
              </a:rPr>
              <a:t>Læsestof: Aarhus-kapitlerne i Karsten Mellon (2024): ‘Nye tendenser i organisation og ledelse</a:t>
            </a:r>
            <a:endParaRPr lang="da-DK" sz="1400" dirty="0"/>
          </a:p>
          <a:p>
            <a:pPr marL="0" indent="0" defTabSz="794894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None/>
              <a:defRPr/>
            </a:pPr>
            <a:endParaRPr lang="da-DK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794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På de næste dias er forslag til, hvordan I tilrettelægger jeres fælles sparringsmøder (dias 4-6 og 9-11) og jeres 1:1 samtaler med andre lederkolleger (dias 7-8), samt </a:t>
            </a:r>
            <a:r>
              <a:rPr lang="da-DK" sz="1400" dirty="0">
                <a:ea typeface="Calibri" panose="020F0502020204030204" pitchFamily="34" charset="0"/>
                <a:cs typeface="Arial" panose="020B0604020202020204" pitchFamily="34" charset="0"/>
              </a:rPr>
              <a:t>inspiration til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den anden gen-skrivning af jeres ledelsesgrundlag (dias 12-16). </a:t>
            </a:r>
          </a:p>
          <a:p>
            <a:pPr marL="0" marR="0" lvl="0" indent="0" algn="l" defTabSz="794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ClrTx/>
              <a:buSzTx/>
              <a:buFontTx/>
              <a:buNone/>
              <a:tabLst/>
              <a:defRPr/>
            </a:pPr>
            <a:endParaRPr lang="da-DK" sz="1400" dirty="0">
              <a:cs typeface="Arial" panose="020B0604020202020204" pitchFamily="34" charset="0"/>
            </a:endParaRPr>
          </a:p>
          <a:p>
            <a:pPr marL="0" marR="0" lvl="0" indent="0" algn="l" defTabSz="79489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1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Husk, at formatet for jeres personlige ledelsesgrundlag er underordnet, når blot I kan fastholde jeres tanker om nye veje i ledelse på en måde, der kan genbesøges og videreudvikles hen over de kommende måneder. </a:t>
            </a:r>
            <a:r>
              <a:rPr lang="da-DK" sz="1400" dirty="0">
                <a:cs typeface="Arial" panose="020B0604020202020204" pitchFamily="34" charset="0"/>
              </a:rPr>
              <a:t>Husk også, at 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I selv vælger, om I vil dele selve ledelsesgrundlaget med andre i løbet af skriveprocessen – når blot I er klar til at dele det med andre på døgnseminaret i november.</a:t>
            </a:r>
          </a:p>
        </p:txBody>
      </p:sp>
      <p:pic>
        <p:nvPicPr>
          <p:cNvPr id="4" name="Billede 3" descr="Et billede, der indeholder Font/skrifttype, Grafik, symbol, cirkel&#10;&#10;Automatisk genereret beskrivelse">
            <a:extLst>
              <a:ext uri="{FF2B5EF4-FFF2-40B4-BE49-F238E27FC236}">
                <a16:creationId xmlns:a16="http://schemas.microsoft.com/office/drawing/2014/main" id="{B3E3BAB5-41D3-F44D-C461-E27ECD974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91" y="69979"/>
            <a:ext cx="1130460" cy="9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0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858E6-6890-3101-04DA-D52549E3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>
                <a:solidFill>
                  <a:schemeClr val="bg1"/>
                </a:solidFill>
              </a:rPr>
              <a:t>Skabelon til jeres </a:t>
            </a:r>
            <a:r>
              <a:rPr lang="da-DK" sz="2800" b="1">
                <a:solidFill>
                  <a:srgbClr val="FF9F83"/>
                </a:solidFill>
                <a:ea typeface="+mn-ea"/>
                <a:cs typeface="Arial" panose="020B0604020202020204" pitchFamily="34" charset="0"/>
              </a:rPr>
              <a:t>første sparringsmøde</a:t>
            </a:r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0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52CBA7-D9D4-DB91-BDB8-1B313758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Skabelon til jeres </a:t>
            </a:r>
            <a:r>
              <a:rPr lang="da-DK" b="1">
                <a:solidFill>
                  <a:srgbClr val="FF9F83"/>
                </a:solidFill>
                <a:ea typeface="+mn-ea"/>
                <a:cs typeface="Arial" panose="020B0604020202020204" pitchFamily="34" charset="0"/>
              </a:rPr>
              <a:t>første</a:t>
            </a:r>
            <a:r>
              <a:rPr lang="da-DK"/>
              <a:t> sparringsmøde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F991E3-B8E1-C06F-760D-12A62FEAACB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I mødes i 60 min. hos én fra teamet. Den, der lægger navn til teamet, har ansvar for at lede mødet.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I skal tale om: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Hvad I tog med jer fra seminaret den 20. juni: Velfærd og klima under pres – paradokser, når det rigtige møder det (u)mulige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endParaRPr lang="da-DK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Hvilke tanker om nye veje i ledelse disse indtryk satte i gang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endParaRPr lang="da-DK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Hvad det kan betyde for jeres personlige ledelsesgrundlag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endParaRPr lang="da-DK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Hvilke to lederkolleger, som arbejder </a:t>
            </a:r>
            <a:r>
              <a:rPr lang="da-DK" sz="1800" i="1" dirty="0">
                <a:ea typeface="Calibri" panose="020F0502020204030204" pitchFamily="34" charset="0"/>
                <a:cs typeface="Arial" panose="020B0604020202020204" pitchFamily="34" charset="0"/>
              </a:rPr>
              <a:t>på et andet niveau i organisationen</a:t>
            </a: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, I vil foreslå hinanden at tale med inden jeres andet sparringsmøde (gerne konkrete navne, så det er let at række ud) 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1800" dirty="0">
                <a:ea typeface="Calibri" panose="020F0502020204030204" pitchFamily="34" charset="0"/>
                <a:cs typeface="Arial" panose="020B0604020202020204" pitchFamily="34" charset="0"/>
              </a:rPr>
              <a:t>Vær intellektuelt ydmyge og oprigtigt nysgerrige på hinandens perspektiver.</a:t>
            </a:r>
          </a:p>
        </p:txBody>
      </p:sp>
      <p:pic>
        <p:nvPicPr>
          <p:cNvPr id="5" name="Billede 4" descr="Et billede, der indeholder cirkel, vindel&#10;&#10;Automatisk genereret beskrivelse">
            <a:extLst>
              <a:ext uri="{FF2B5EF4-FFF2-40B4-BE49-F238E27FC236}">
                <a16:creationId xmlns:a16="http://schemas.microsoft.com/office/drawing/2014/main" id="{01E684A0-8545-7803-437A-3DD441345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41" y="222848"/>
            <a:ext cx="827281" cy="90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4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7195C-7BC3-CD5B-93F3-8B615095B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93E34-3A69-88D4-4189-75ADFC55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Drejebog for jeres </a:t>
            </a:r>
            <a:r>
              <a:rPr lang="da-DK" b="1">
                <a:solidFill>
                  <a:srgbClr val="FF9F83"/>
                </a:solidFill>
                <a:ea typeface="+mn-ea"/>
                <a:cs typeface="Arial" panose="020B0604020202020204" pitchFamily="34" charset="0"/>
              </a:rPr>
              <a:t>første sparringsmøde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052C4A-004F-D82E-BABB-3D6E42C595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8"/>
            <a:ext cx="9041977" cy="54163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1400" b="1">
                <a:ea typeface="Calibri" panose="020F0502020204030204" pitchFamily="34" charset="0"/>
                <a:cs typeface="Arial" panose="020B0604020202020204" pitchFamily="34" charset="0"/>
              </a:rPr>
              <a:t>15 min. opvarmning og download fra sidste seminar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Fri dialog om, hvad I tog med jer fra seminaret den 20. juni.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b="1">
                <a:ea typeface="Calibri" panose="020F0502020204030204" pitchFamily="34" charset="0"/>
                <a:cs typeface="Arial" panose="020B0604020202020204" pitchFamily="34" charset="0"/>
              </a:rPr>
              <a:t>30 min. lytteøvelse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Én efter én deler I jeres tanker med afsæt i disse to spørgsmål: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Hvilke tanker om nye veje i ledelse satte disse indtryk i gang hos mig?</a:t>
            </a:r>
          </a:p>
          <a:p>
            <a:pPr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Hvad kunne det betyde for mit personlige ledelsesgrundlag?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Alle lytter. Ingen spørgsmål undervejs. 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Efter hver deling holder I 45 sekunders stillepause, før den næste siger noget. 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Når alle har delt, må I spørge ind og bygge videre på hinandens tanker om nye veje i ledelse. 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i="1"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kumimoji="0" lang="da-DK" sz="140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Hvordan kan vi – fra vores position – bidrage til fremtidens velfærd, når selve fundamentet for at skabe velfærd i forandring?</a:t>
            </a:r>
            <a:r>
              <a:rPr lang="da-DK" sz="1400" i="1"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b="1">
                <a:ea typeface="Calibri" panose="020F0502020204030204" pitchFamily="34" charset="0"/>
                <a:cs typeface="Arial" panose="020B0604020202020204" pitchFamily="34" charset="0"/>
              </a:rPr>
              <a:t>10 min. individuel refleksion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Hvad betyder det, vi har talt om, for de to samtaler jeg vil have med ledere, som arbejder på et andet niveau i organisationen, end mig selv? 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>
                <a:ea typeface="Calibri" panose="020F0502020204030204" pitchFamily="34" charset="0"/>
                <a:cs typeface="Arial" panose="020B0604020202020204" pitchFamily="34" charset="0"/>
              </a:rPr>
              <a:t>Hvad betyder det, vi har talt om, for min anden gen-skrivning af mit personlige ledelsesgrundlag? Tænk og notér.</a:t>
            </a: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endParaRPr lang="da-DK" sz="14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defTabSz="645851">
              <a:lnSpc>
                <a:spcPct val="100000"/>
              </a:lnSpc>
              <a:spcBef>
                <a:spcPts val="0"/>
              </a:spcBef>
              <a:spcAft>
                <a:spcPts val="147"/>
              </a:spcAft>
              <a:buNone/>
              <a:defRPr/>
            </a:pPr>
            <a:r>
              <a:rPr lang="da-DK" sz="1400" b="1">
                <a:ea typeface="Calibri" panose="020F0502020204030204" pitchFamily="34" charset="0"/>
                <a:cs typeface="Arial" panose="020B0604020202020204" pitchFamily="34" charset="0"/>
              </a:rPr>
              <a:t>5 min. afrunding</a:t>
            </a:r>
          </a:p>
        </p:txBody>
      </p:sp>
      <p:pic>
        <p:nvPicPr>
          <p:cNvPr id="5" name="Billede 4" descr="Et billede, der indeholder cirkel, vindel&#10;&#10;Automatisk genereret beskrivelse">
            <a:extLst>
              <a:ext uri="{FF2B5EF4-FFF2-40B4-BE49-F238E27FC236}">
                <a16:creationId xmlns:a16="http://schemas.microsoft.com/office/drawing/2014/main" id="{1C93D638-6B33-9FA5-A0C2-EC93CBAF8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41" y="222848"/>
            <a:ext cx="827281" cy="90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7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858E6-6890-3101-04DA-D52549E3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800">
                <a:solidFill>
                  <a:schemeClr val="bg1"/>
                </a:solidFill>
              </a:rPr>
              <a:t>Skabelon til jeres </a:t>
            </a:r>
            <a:r>
              <a:rPr lang="da-DK" sz="2800" b="1">
                <a:solidFill>
                  <a:srgbClr val="FF9F83"/>
                </a:solidFill>
                <a:ea typeface="+mn-ea"/>
                <a:cs typeface="Arial" panose="020B0604020202020204" pitchFamily="34" charset="0"/>
              </a:rPr>
              <a:t>samtaler med lederkolleger</a:t>
            </a:r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7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EB9D1-4886-534D-15A4-DADC1429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Skabelon til jeres </a:t>
            </a:r>
            <a:r>
              <a:rPr lang="da-DK" b="1">
                <a:solidFill>
                  <a:srgbClr val="FF9F83"/>
                </a:solidFill>
                <a:ea typeface="+mn-ea"/>
                <a:cs typeface="Arial" panose="020B0604020202020204" pitchFamily="34" charset="0"/>
              </a:rPr>
              <a:t>samtaler med lederkolleger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D9DAE6-650F-F9CB-AC31-2DBDD27793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6" y="1251188"/>
            <a:ext cx="8543925" cy="5606811"/>
          </a:xfrm>
        </p:spPr>
        <p:txBody>
          <a:bodyPr>
            <a:noAutofit/>
          </a:bodyPr>
          <a:lstStyle/>
          <a:p>
            <a:r>
              <a:rPr lang="da-DK" sz="1600" b="1" dirty="0">
                <a:ea typeface="Calibri" panose="020F0502020204030204" pitchFamily="34" charset="0"/>
                <a:cs typeface="Arial" panose="020B0604020202020204" pitchFamily="34" charset="0"/>
              </a:rPr>
              <a:t>Du opfordres til at tale med to lederkolleger</a:t>
            </a:r>
            <a:r>
              <a:rPr lang="da-DK" sz="1600" dirty="0">
                <a:ea typeface="Calibri" panose="020F0502020204030204" pitchFamily="34" charset="0"/>
                <a:cs typeface="Arial" panose="020B0604020202020204" pitchFamily="34" charset="0"/>
              </a:rPr>
              <a:t>, som ikke er medlemmer af Strategisk </a:t>
            </a:r>
            <a:r>
              <a:rPr lang="da-DK" sz="1600" dirty="0" err="1">
                <a:ea typeface="Calibri" panose="020F0502020204030204" pitchFamily="34" charset="0"/>
                <a:cs typeface="Arial" panose="020B0604020202020204" pitchFamily="34" charset="0"/>
              </a:rPr>
              <a:t>Ledelsesforum</a:t>
            </a:r>
            <a:r>
              <a:rPr lang="da-DK" sz="1600" dirty="0">
                <a:ea typeface="Calibri" panose="020F0502020204030204" pitchFamily="34" charset="0"/>
                <a:cs typeface="Arial" panose="020B0604020202020204" pitchFamily="34" charset="0"/>
              </a:rPr>
              <a:t>, og som arbejder på et andet niveau i organisationen end dig selv. Én fra din egen afdeling, og én fra en anden afdeling.</a:t>
            </a:r>
          </a:p>
          <a:p>
            <a:r>
              <a:rPr lang="da-DK" sz="1600" dirty="0">
                <a:ea typeface="Calibri" panose="020F0502020204030204" pitchFamily="34" charset="0"/>
                <a:cs typeface="Arial" panose="020B0604020202020204" pitchFamily="34" charset="0"/>
              </a:rPr>
              <a:t>Samtalerne varer 30 min. og foregår på den andens matrikel. Samtalerne skal handle om, hvordan det ser ud fra </a:t>
            </a:r>
            <a:r>
              <a:rPr lang="da-DK" sz="1600" i="1" dirty="0">
                <a:ea typeface="Calibri" panose="020F0502020204030204" pitchFamily="34" charset="0"/>
                <a:cs typeface="Arial" panose="020B0604020202020204" pitchFamily="34" charset="0"/>
              </a:rPr>
              <a:t>deres</a:t>
            </a:r>
            <a:r>
              <a:rPr lang="da-DK" sz="1600" dirty="0">
                <a:ea typeface="Calibri" panose="020F0502020204030204" pitchFamily="34" charset="0"/>
                <a:cs typeface="Arial" panose="020B0604020202020204" pitchFamily="34" charset="0"/>
              </a:rPr>
              <a:t> position, når det rigtige møder det (u)mulige. Med oprigtig nysgerrighed på den andens virkelighed.</a:t>
            </a:r>
          </a:p>
          <a:p>
            <a:endParaRPr lang="da-DK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a-DK" sz="1600" b="1" dirty="0">
                <a:ea typeface="Calibri" panose="020F0502020204030204" pitchFamily="34" charset="0"/>
                <a:cs typeface="Arial" panose="020B0604020202020204" pitchFamily="34" charset="0"/>
              </a:rPr>
              <a:t>Spørgsmål, du kan stille:</a:t>
            </a:r>
          </a:p>
          <a:p>
            <a:pPr lvl="1"/>
            <a:r>
              <a:rPr lang="da-DK" sz="1600" dirty="0">
                <a:ea typeface="Calibri" panose="020F0502020204030204" pitchFamily="34" charset="0"/>
                <a:cs typeface="Arial" panose="020B0604020202020204" pitchFamily="34" charset="0"/>
              </a:rPr>
              <a:t>Beskriv en konkret situation, hvor du som leder har stået i spændingen mellem det, der var det fagligt rigtige, og det din afdeling havde tid, ressourcer eller politisk mandat til</a:t>
            </a:r>
          </a:p>
          <a:p>
            <a:pPr lvl="1"/>
            <a:r>
              <a:rPr lang="da-DK" sz="1600" dirty="0">
                <a:ea typeface="Calibri" panose="020F0502020204030204" pitchFamily="34" charset="0"/>
                <a:cs typeface="Arial" panose="020B0604020202020204" pitchFamily="34" charset="0"/>
              </a:rPr>
              <a:t>Hvordan fandt du nye veje i det som leder?</a:t>
            </a:r>
          </a:p>
          <a:p>
            <a:pPr lvl="1"/>
            <a:r>
              <a:rPr lang="da-DK" sz="1600" dirty="0">
                <a:ea typeface="Calibri" panose="020F0502020204030204" pitchFamily="34" charset="0"/>
                <a:cs typeface="Arial" panose="020B0604020202020204" pitchFamily="34" charset="0"/>
              </a:rPr>
              <a:t>Hvor tænker du, at ‘afgrunden’ ligger? Føles det mest som at stå ved afgrundens rand, hvis vi bevarer status quo, eller hvis vi træder ud i det ukendte?</a:t>
            </a:r>
          </a:p>
          <a:p>
            <a:pPr lvl="1"/>
            <a:r>
              <a:rPr lang="da-DK" sz="1600" dirty="0">
                <a:ea typeface="Calibri" panose="020F0502020204030204" pitchFamily="34" charset="0"/>
                <a:cs typeface="Arial" panose="020B0604020202020204" pitchFamily="34" charset="0"/>
              </a:rPr>
              <a:t>Hvad vil det i dine øjne sige at ‘løbe med sejren’? </a:t>
            </a:r>
            <a:r>
              <a:rPr lang="da-DK" sz="1600" dirty="0">
                <a:effectLst/>
              </a:rPr>
              <a:t>Hvor stiller du dig mellem den individuelle succes, som alle ledere kan være motiveret af, og den altruisme og generøsitet, som opgaven ofte kalder på?</a:t>
            </a:r>
          </a:p>
          <a:p>
            <a:pPr marL="0" indent="0">
              <a:buNone/>
            </a:pPr>
            <a:endParaRPr lang="da-DK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a-DK" sz="1600" b="1" dirty="0">
                <a:ea typeface="Calibri" panose="020F0502020204030204" pitchFamily="34" charset="0"/>
                <a:cs typeface="Arial" panose="020B0604020202020204" pitchFamily="34" charset="0"/>
              </a:rPr>
              <a:t>Tag noter og gem dem godt.</a:t>
            </a:r>
            <a:r>
              <a:rPr lang="da-DK" sz="1600" dirty="0">
                <a:ea typeface="Calibri" panose="020F0502020204030204" pitchFamily="34" charset="0"/>
                <a:cs typeface="Arial" panose="020B0604020202020204" pitchFamily="34" charset="0"/>
              </a:rPr>
              <a:t> Du skal kunne genbesøge dem flere gange.</a:t>
            </a:r>
          </a:p>
          <a:p>
            <a:pPr lvl="1"/>
            <a:r>
              <a:rPr lang="da-DK" sz="1600" dirty="0">
                <a:ea typeface="Calibri" panose="020F0502020204030204" pitchFamily="34" charset="0"/>
                <a:cs typeface="Arial" panose="020B0604020202020204" pitchFamily="34" charset="0"/>
              </a:rPr>
              <a:t>Hvad blev du optaget af?</a:t>
            </a:r>
          </a:p>
          <a:p>
            <a:pPr lvl="1"/>
            <a:r>
              <a:rPr lang="da-DK" sz="1600" dirty="0">
                <a:ea typeface="Calibri" panose="020F0502020204030204" pitchFamily="34" charset="0"/>
                <a:cs typeface="Arial" panose="020B0604020202020204" pitchFamily="34" charset="0"/>
              </a:rPr>
              <a:t>Hvad overraskede? Hvad overraskede ikke?</a:t>
            </a:r>
          </a:p>
          <a:p>
            <a:pPr lvl="1"/>
            <a:r>
              <a:rPr lang="da-DK" sz="1600" dirty="0">
                <a:ea typeface="Calibri" panose="020F0502020204030204" pitchFamily="34" charset="0"/>
                <a:cs typeface="Arial" panose="020B0604020202020204" pitchFamily="34" charset="0"/>
              </a:rPr>
              <a:t>Hvad kan det betyde – for dig og på den fælles bane?</a:t>
            </a:r>
          </a:p>
        </p:txBody>
      </p:sp>
    </p:spTree>
    <p:extLst>
      <p:ext uri="{BB962C8B-B14F-4D97-AF65-F5344CB8AC3E}">
        <p14:creationId xmlns:p14="http://schemas.microsoft.com/office/powerpoint/2010/main" val="1618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858E6-6890-3101-04DA-D52549E3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>
                <a:solidFill>
                  <a:schemeClr val="bg1"/>
                </a:solidFill>
              </a:rPr>
              <a:t>Skabelon til jeres </a:t>
            </a:r>
            <a:r>
              <a:rPr lang="da-DK" sz="2800" b="1">
                <a:solidFill>
                  <a:srgbClr val="FF9F83"/>
                </a:solidFill>
                <a:ea typeface="+mn-ea"/>
                <a:cs typeface="Arial" panose="020B0604020202020204" pitchFamily="34" charset="0"/>
              </a:rPr>
              <a:t>andet sparringsmøde</a:t>
            </a:r>
            <a:endParaRPr lang="da-DK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33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2022">
  <a:themeElements>
    <a:clrScheme name="Aarhus Kommune 202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364584"/>
      </a:accent1>
      <a:accent2>
        <a:srgbClr val="3B7589"/>
      </a:accent2>
      <a:accent3>
        <a:srgbClr val="59827C"/>
      </a:accent3>
      <a:accent4>
        <a:srgbClr val="5A2C4E"/>
      </a:accent4>
      <a:accent5>
        <a:srgbClr val="BD1D30"/>
      </a:accent5>
      <a:accent6>
        <a:srgbClr val="F5EAE3"/>
      </a:accent6>
      <a:hlink>
        <a:srgbClr val="000000"/>
      </a:hlink>
      <a:folHlink>
        <a:srgbClr val="283593"/>
      </a:folHlink>
    </a:clrScheme>
    <a:fontScheme name="Aa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a05f647-91b2-4057-9cdd-98303216f773">
      <UserInfo>
        <DisplayName>Inge Lisbeth Nygaard</DisplayName>
        <AccountId>34</AccountId>
        <AccountType/>
      </UserInfo>
      <UserInfo>
        <DisplayName>Maria Mølleskov Blæsbjerg</DisplayName>
        <AccountId>28</AccountId>
        <AccountType/>
      </UserInfo>
      <UserInfo>
        <DisplayName>Trine Kiil Naldal</DisplayName>
        <AccountId>32</AccountId>
        <AccountType/>
      </UserInfo>
      <UserInfo>
        <DisplayName>Camilla Staniok</DisplayName>
        <AccountId>319</AccountId>
        <AccountType/>
      </UserInfo>
    </SharedWithUsers>
    <TaxCatchAll xmlns="8a05f647-91b2-4057-9cdd-98303216f773" xsi:nil="true"/>
    <lcf76f155ced4ddcb4097134ff3c332f xmlns="d60ac4d7-6a12-4bab-a95a-516dc771e4e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2CA9BEA828964495390D188ECD6ADB" ma:contentTypeVersion="15" ma:contentTypeDescription="Opret et nyt dokument." ma:contentTypeScope="" ma:versionID="598a0734b220b18255309e7abd395490">
  <xsd:schema xmlns:xsd="http://www.w3.org/2001/XMLSchema" xmlns:xs="http://www.w3.org/2001/XMLSchema" xmlns:p="http://schemas.microsoft.com/office/2006/metadata/properties" xmlns:ns2="d60ac4d7-6a12-4bab-a95a-516dc771e4e8" xmlns:ns3="8a05f647-91b2-4057-9cdd-98303216f773" targetNamespace="http://schemas.microsoft.com/office/2006/metadata/properties" ma:root="true" ma:fieldsID="154b57856efc187ba26eba9d3fd2bc41" ns2:_="" ns3:_="">
    <xsd:import namespace="d60ac4d7-6a12-4bab-a95a-516dc771e4e8"/>
    <xsd:import namespace="8a05f647-91b2-4057-9cdd-98303216f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ac4d7-6a12-4bab-a95a-516dc771e4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5f647-91b2-4057-9cdd-98303216f77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ada6e71-ed11-4105-b311-41fc0d7e41a7}" ma:internalName="TaxCatchAll" ma:showField="CatchAllData" ma:web="8a05f647-91b2-4057-9cdd-98303216f7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6973BD-F1EF-495E-8248-E337C7E32E7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d60ac4d7-6a12-4bab-a95a-516dc771e4e8"/>
    <ds:schemaRef ds:uri="http://purl.org/dc/terms/"/>
    <ds:schemaRef ds:uri="http://purl.org/dc/elements/1.1/"/>
    <ds:schemaRef ds:uri="8a05f647-91b2-4057-9cdd-98303216f77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93BF3A-106A-4F7C-A09A-DCF0B1B4E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E6D323-E8B0-465C-8F03-9866F77C4D09}">
  <ds:schemaRefs>
    <ds:schemaRef ds:uri="8a05f647-91b2-4057-9cdd-98303216f773"/>
    <ds:schemaRef ds:uri="d60ac4d7-6a12-4bab-a95a-516dc771e4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1923</Words>
  <Application>Microsoft Office PowerPoint</Application>
  <PresentationFormat>A4-papir (210 x 297 mm)</PresentationFormat>
  <Paragraphs>230</Paragraphs>
  <Slides>20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Arial black(Overskrifter)</vt:lpstr>
      <vt:lpstr>AU Passata</vt:lpstr>
      <vt:lpstr>Calibri</vt:lpstr>
      <vt:lpstr>Template 2022</vt:lpstr>
      <vt:lpstr>1_Office Theme</vt:lpstr>
      <vt:lpstr>PowerPoint-præsentation</vt:lpstr>
      <vt:lpstr>Nye veje i ledelse</vt:lpstr>
      <vt:lpstr>Inden vi ses igen den 10. oktober</vt:lpstr>
      <vt:lpstr>Skabelon til jeres første sparringsmøde</vt:lpstr>
      <vt:lpstr>Skabelon til jeres første sparringsmøde</vt:lpstr>
      <vt:lpstr>Drejebog for jeres første sparringsmøde</vt:lpstr>
      <vt:lpstr>Skabelon til jeres samtaler med lederkolleger</vt:lpstr>
      <vt:lpstr>Skabelon til jeres samtaler med lederkolleger</vt:lpstr>
      <vt:lpstr>Skabelon til jeres andet sparringsmøde</vt:lpstr>
      <vt:lpstr>Skabelon til jeres andet sparringsmøde</vt:lpstr>
      <vt:lpstr>Drejebog for jeres andet sparringsmøde</vt:lpstr>
      <vt:lpstr>Inspiration til anden gen-skrivning af  det personlige ledelsesgrundlag</vt:lpstr>
      <vt:lpstr>Inspiration til anden gen-skrivning af  det personlige ledelsesgrundlag</vt:lpstr>
      <vt:lpstr>Paradokser</vt:lpstr>
      <vt:lpstr>Hvis der er tale om paradokser, er  både-og-tænkning bedst</vt:lpstr>
      <vt:lpstr>PowerPoint-præsentation</vt:lpstr>
      <vt:lpstr>Baggrund</vt:lpstr>
      <vt:lpstr>Forløbets formål er</vt:lpstr>
      <vt:lpstr>Vi gør halvlegene til spilletid</vt:lpstr>
      <vt:lpstr>Teams til 3. mellemrum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Ina Bøge Eskildsen</dc:creator>
  <cp:lastModifiedBy>Ina Bøge Eskildsen</cp:lastModifiedBy>
  <cp:revision>3</cp:revision>
  <cp:lastPrinted>2024-02-07T13:31:13Z</cp:lastPrinted>
  <dcterms:created xsi:type="dcterms:W3CDTF">2024-02-07T12:08:44Z</dcterms:created>
  <dcterms:modified xsi:type="dcterms:W3CDTF">2024-06-26T09:28:39Z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0x010100CB2CA9BEA828964495390D188ECD6ADB</vt:lpwstr>
  </property>
  <property fmtid="{D5CDD505-2E9C-101B-9397-08002B2CF9AE}" pid="3" name="MediaServiceImageTags">
    <vt:lpwstr/>
  </property>
</Properties>
</file>