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93" r:id="rId5"/>
    <p:sldId id="275" r:id="rId6"/>
    <p:sldId id="280" r:id="rId7"/>
    <p:sldId id="257" r:id="rId8"/>
    <p:sldId id="279" r:id="rId9"/>
    <p:sldId id="274" r:id="rId10"/>
    <p:sldId id="270" r:id="rId11"/>
    <p:sldId id="272" r:id="rId12"/>
    <p:sldId id="271" r:id="rId13"/>
  </p:sldIdLst>
  <p:sldSz cx="12192000" cy="6858000"/>
  <p:notesSz cx="6797675" cy="9926638"/>
  <p:custDataLst>
    <p:tags r:id="rId15"/>
  </p:custDataLst>
  <p:defaultTextStyle>
    <a:defPPr>
      <a:defRPr lang="da-DK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Kåg Mortensen" initials="KKM" lastIdx="2" clrIdx="0">
    <p:extLst>
      <p:ext uri="{19B8F6BF-5375-455C-9EA6-DF929625EA0E}">
        <p15:presenceInfo xmlns:p15="http://schemas.microsoft.com/office/powerpoint/2012/main" userId="S::kikm@aarhus.dk::2896b428-d8dc-44d6-8e1d-b69bb07677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55"/>
    <a:srgbClr val="128994"/>
    <a:srgbClr val="E32F4A"/>
    <a:srgbClr val="2F95BF"/>
    <a:srgbClr val="FFF123"/>
    <a:srgbClr val="10BDB7"/>
    <a:srgbClr val="FFFFFF"/>
    <a:srgbClr val="F34E2F"/>
    <a:srgbClr val="17638E"/>
    <a:srgbClr val="337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E24E5-C803-4EB7-A273-F71ACFC316D7}" v="129" dt="2019-01-11T07:34:41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Sprogøe Jønsson" userId="372941ef-9cd8-4b5e-b8a9-b85332e58c6e" providerId="ADAL" clId="{27CE24E5-C803-4EB7-A273-F71ACFC316D7}"/>
    <pc:docChg chg="undo modSld">
      <pc:chgData name="Sara Sprogøe Jønsson" userId="372941ef-9cd8-4b5e-b8a9-b85332e58c6e" providerId="ADAL" clId="{27CE24E5-C803-4EB7-A273-F71ACFC316D7}" dt="2019-01-11T07:34:58.087" v="1058" actId="1035"/>
      <pc:docMkLst>
        <pc:docMk/>
      </pc:docMkLst>
      <pc:sldChg chg="addSp modSp">
        <pc:chgData name="Sara Sprogøe Jønsson" userId="372941ef-9cd8-4b5e-b8a9-b85332e58c6e" providerId="ADAL" clId="{27CE24E5-C803-4EB7-A273-F71ACFC316D7}" dt="2019-01-11T07:34:58.087" v="1058" actId="1035"/>
        <pc:sldMkLst>
          <pc:docMk/>
          <pc:sldMk cId="893767740" sldId="271"/>
        </pc:sldMkLst>
        <pc:spChg chg="add mod ord">
          <ac:chgData name="Sara Sprogøe Jønsson" userId="372941ef-9cd8-4b5e-b8a9-b85332e58c6e" providerId="ADAL" clId="{27CE24E5-C803-4EB7-A273-F71ACFC316D7}" dt="2019-01-11T07:34:58.087" v="1058" actId="1035"/>
          <ac:spMkLst>
            <pc:docMk/>
            <pc:sldMk cId="893767740" sldId="271"/>
            <ac:spMk id="15" creationId="{9D211C08-CE32-4213-A029-D0A73498137E}"/>
          </ac:spMkLst>
        </pc:spChg>
        <pc:spChg chg="mod">
          <ac:chgData name="Sara Sprogøe Jønsson" userId="372941ef-9cd8-4b5e-b8a9-b85332e58c6e" providerId="ADAL" clId="{27CE24E5-C803-4EB7-A273-F71ACFC316D7}" dt="2019-01-11T07:34:41.599" v="989"/>
          <ac:spMkLst>
            <pc:docMk/>
            <pc:sldMk cId="893767740" sldId="271"/>
            <ac:spMk id="26" creationId="{EC1D5020-0C49-4D36-ADAA-E2AEA96273D3}"/>
          </ac:spMkLst>
        </pc:spChg>
        <pc:picChg chg="add mod modCrop">
          <ac:chgData name="Sara Sprogøe Jønsson" userId="372941ef-9cd8-4b5e-b8a9-b85332e58c6e" providerId="ADAL" clId="{27CE24E5-C803-4EB7-A273-F71ACFC316D7}" dt="2019-01-11T07:34:58.087" v="1058" actId="1035"/>
          <ac:picMkLst>
            <pc:docMk/>
            <pc:sldMk cId="893767740" sldId="271"/>
            <ac:picMk id="2" creationId="{1D2C4564-3245-465C-B958-E60C2428DC8B}"/>
          </ac:picMkLst>
        </pc:picChg>
      </pc:sldChg>
      <pc:sldChg chg="modSp">
        <pc:chgData name="Sara Sprogøe Jønsson" userId="372941ef-9cd8-4b5e-b8a9-b85332e58c6e" providerId="ADAL" clId="{27CE24E5-C803-4EB7-A273-F71ACFC316D7}" dt="2019-01-11T07:33:30.843" v="867" actId="1036"/>
        <pc:sldMkLst>
          <pc:docMk/>
          <pc:sldMk cId="820990878" sldId="272"/>
        </pc:sldMkLst>
        <pc:spChg chg="mod">
          <ac:chgData name="Sara Sprogøe Jønsson" userId="372941ef-9cd8-4b5e-b8a9-b85332e58c6e" providerId="ADAL" clId="{27CE24E5-C803-4EB7-A273-F71ACFC316D7}" dt="2019-01-11T07:33:13.283" v="829" actId="20577"/>
          <ac:spMkLst>
            <pc:docMk/>
            <pc:sldMk cId="820990878" sldId="272"/>
            <ac:spMk id="21" creationId="{2F96B78D-3156-4488-807A-689EB3257C69}"/>
          </ac:spMkLst>
        </pc:spChg>
        <pc:spChg chg="mod">
          <ac:chgData name="Sara Sprogøe Jønsson" userId="372941ef-9cd8-4b5e-b8a9-b85332e58c6e" providerId="ADAL" clId="{27CE24E5-C803-4EB7-A273-F71ACFC316D7}" dt="2019-01-11T07:33:20.283" v="843" actId="1036"/>
          <ac:spMkLst>
            <pc:docMk/>
            <pc:sldMk cId="820990878" sldId="272"/>
            <ac:spMk id="25" creationId="{0829B7EE-443E-46B1-B035-3872E5F03C6F}"/>
          </ac:spMkLst>
        </pc:spChg>
        <pc:spChg chg="mod">
          <ac:chgData name="Sara Sprogøe Jønsson" userId="372941ef-9cd8-4b5e-b8a9-b85332e58c6e" providerId="ADAL" clId="{27CE24E5-C803-4EB7-A273-F71ACFC316D7}" dt="2019-01-11T07:33:30.843" v="867" actId="1036"/>
          <ac:spMkLst>
            <pc:docMk/>
            <pc:sldMk cId="820990878" sldId="272"/>
            <ac:spMk id="28" creationId="{207974B1-7B69-4989-9E1D-8976AEA22E88}"/>
          </ac:spMkLst>
        </pc:spChg>
        <pc:picChg chg="mod">
          <ac:chgData name="Sara Sprogøe Jønsson" userId="372941ef-9cd8-4b5e-b8a9-b85332e58c6e" providerId="ADAL" clId="{27CE24E5-C803-4EB7-A273-F71ACFC316D7}" dt="2019-01-11T07:33:30.843" v="867" actId="1036"/>
          <ac:picMkLst>
            <pc:docMk/>
            <pc:sldMk cId="820990878" sldId="272"/>
            <ac:picMk id="32" creationId="{59678B74-BFE5-497B-8DDF-ED824A01BD27}"/>
          </ac:picMkLst>
        </pc:picChg>
      </pc:sldChg>
    </pc:docChg>
  </pc:docChgLst>
  <pc:docChgLst>
    <pc:chgData name="Sara Sprogøe Jønsson" userId="372941ef-9cd8-4b5e-b8a9-b85332e58c6e" providerId="ADAL" clId="{2B4CA1D9-0D47-4BA9-B66A-583E2AEE6EA1}"/>
    <pc:docChg chg="undo custSel delSld modSld">
      <pc:chgData name="Sara Sprogøe Jønsson" userId="372941ef-9cd8-4b5e-b8a9-b85332e58c6e" providerId="ADAL" clId="{2B4CA1D9-0D47-4BA9-B66A-583E2AEE6EA1}" dt="2018-12-19T11:20:07.894" v="368" actId="2696"/>
      <pc:docMkLst>
        <pc:docMk/>
      </pc:docMkLst>
      <pc:sldChg chg="delSp modSp">
        <pc:chgData name="Sara Sprogøe Jønsson" userId="372941ef-9cd8-4b5e-b8a9-b85332e58c6e" providerId="ADAL" clId="{2B4CA1D9-0D47-4BA9-B66A-583E2AEE6EA1}" dt="2018-12-19T11:14:01.600" v="126" actId="1036"/>
        <pc:sldMkLst>
          <pc:docMk/>
          <pc:sldMk cId="2061268618" sldId="257"/>
        </pc:sldMkLst>
        <pc:spChg chg="mod">
          <ac:chgData name="Sara Sprogøe Jønsson" userId="372941ef-9cd8-4b5e-b8a9-b85332e58c6e" providerId="ADAL" clId="{2B4CA1D9-0D47-4BA9-B66A-583E2AEE6EA1}" dt="2018-12-19T11:13:55.603" v="82" actId="1035"/>
          <ac:spMkLst>
            <pc:docMk/>
            <pc:sldMk cId="2061268618" sldId="257"/>
            <ac:spMk id="7" creationId="{4ABDF31E-B5CF-4B24-A9A4-8F5D34595BFA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8" creationId="{A22BF52A-AAA5-43EA-9B68-DE52F8F1F3FF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9" creationId="{7BAAD5BD-137A-4903-8F69-6F4BA34272A3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10" creationId="{49EFE14D-C1E7-4B85-BE0D-FDB4D4325FE1}"/>
          </ac:spMkLst>
        </pc:spChg>
        <pc:spChg chg="mod">
          <ac:chgData name="Sara Sprogøe Jønsson" userId="372941ef-9cd8-4b5e-b8a9-b85332e58c6e" providerId="ADAL" clId="{2B4CA1D9-0D47-4BA9-B66A-583E2AEE6EA1}" dt="2018-12-19T11:14:01.600" v="126" actId="1036"/>
          <ac:spMkLst>
            <pc:docMk/>
            <pc:sldMk cId="2061268618" sldId="257"/>
            <ac:spMk id="11" creationId="{A84FF389-D965-46F1-AEF4-89082B30C92B}"/>
          </ac:spMkLst>
        </pc:spChg>
        <pc:spChg chg="mod">
          <ac:chgData name="Sara Sprogøe Jønsson" userId="372941ef-9cd8-4b5e-b8a9-b85332e58c6e" providerId="ADAL" clId="{2B4CA1D9-0D47-4BA9-B66A-583E2AEE6EA1}" dt="2018-12-19T11:13:55.603" v="82" actId="1035"/>
          <ac:spMkLst>
            <pc:docMk/>
            <pc:sldMk cId="2061268618" sldId="257"/>
            <ac:spMk id="14" creationId="{79268333-8EF6-46A2-AB0C-F7B3591A723E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15" creationId="{DE101CEE-7BCC-4CE0-972C-DCB45DFB8613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16" creationId="{4063D59E-797B-4610-BE30-C79281963AFB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17" creationId="{AD00786A-718B-4E54-AC90-A64EB68AF8F6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18" creationId="{ECFB0629-B049-4394-A2B1-57DB7BFE0EF8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19" creationId="{2644A2DF-0686-4055-85AB-A3122AE766D0}"/>
          </ac:spMkLst>
        </pc:spChg>
        <pc:spChg chg="mod">
          <ac:chgData name="Sara Sprogøe Jønsson" userId="372941ef-9cd8-4b5e-b8a9-b85332e58c6e" providerId="ADAL" clId="{2B4CA1D9-0D47-4BA9-B66A-583E2AEE6EA1}" dt="2018-12-19T11:14:01.600" v="126" actId="1036"/>
          <ac:spMkLst>
            <pc:docMk/>
            <pc:sldMk cId="2061268618" sldId="257"/>
            <ac:spMk id="25" creationId="{FAAEACD5-0EAE-4E73-A570-386D67759E38}"/>
          </ac:spMkLst>
        </pc:spChg>
        <pc:spChg chg="mod">
          <ac:chgData name="Sara Sprogøe Jønsson" userId="372941ef-9cd8-4b5e-b8a9-b85332e58c6e" providerId="ADAL" clId="{2B4CA1D9-0D47-4BA9-B66A-583E2AEE6EA1}" dt="2018-12-19T11:14:01.600" v="126" actId="1036"/>
          <ac:spMkLst>
            <pc:docMk/>
            <pc:sldMk cId="2061268618" sldId="257"/>
            <ac:spMk id="26" creationId="{CFC3C9A7-546C-42DC-BF45-4B0C755E5E7B}"/>
          </ac:spMkLst>
        </pc:spChg>
        <pc:spChg chg="mod">
          <ac:chgData name="Sara Sprogøe Jønsson" userId="372941ef-9cd8-4b5e-b8a9-b85332e58c6e" providerId="ADAL" clId="{2B4CA1D9-0D47-4BA9-B66A-583E2AEE6EA1}" dt="2018-12-19T11:14:01.600" v="126" actId="1036"/>
          <ac:spMkLst>
            <pc:docMk/>
            <pc:sldMk cId="2061268618" sldId="257"/>
            <ac:spMk id="27" creationId="{2CD75120-B6A9-4CED-B6BC-2A3875BDB726}"/>
          </ac:spMkLst>
        </pc:spChg>
        <pc:spChg chg="mod">
          <ac:chgData name="Sara Sprogøe Jønsson" userId="372941ef-9cd8-4b5e-b8a9-b85332e58c6e" providerId="ADAL" clId="{2B4CA1D9-0D47-4BA9-B66A-583E2AEE6EA1}" dt="2018-12-19T11:14:01.600" v="126" actId="1036"/>
          <ac:spMkLst>
            <pc:docMk/>
            <pc:sldMk cId="2061268618" sldId="257"/>
            <ac:spMk id="28" creationId="{1EB14D24-2426-4686-939C-16CF99713F90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29" creationId="{746B5275-F2EF-4616-8678-A3B6302CAF99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30" creationId="{6C8C5DB3-434A-493A-B30C-392913ABF8F0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31" creationId="{AF67406E-4DFE-49B1-B7FB-5BC514C30D03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33" creationId="{EBD715D1-F8F4-477C-809E-A05E4E03386F}"/>
          </ac:spMkLst>
        </pc:spChg>
        <pc:spChg chg="mod">
          <ac:chgData name="Sara Sprogøe Jønsson" userId="372941ef-9cd8-4b5e-b8a9-b85332e58c6e" providerId="ADAL" clId="{2B4CA1D9-0D47-4BA9-B66A-583E2AEE6EA1}" dt="2018-12-19T11:13:55.603" v="82" actId="1035"/>
          <ac:spMkLst>
            <pc:docMk/>
            <pc:sldMk cId="2061268618" sldId="257"/>
            <ac:spMk id="34" creationId="{110B1F99-0D13-4ACA-9647-CC097D9AA572}"/>
          </ac:spMkLst>
        </pc:spChg>
        <pc:spChg chg="mod">
          <ac:chgData name="Sara Sprogøe Jønsson" userId="372941ef-9cd8-4b5e-b8a9-b85332e58c6e" providerId="ADAL" clId="{2B4CA1D9-0D47-4BA9-B66A-583E2AEE6EA1}" dt="2018-12-19T11:13:55.603" v="82" actId="1035"/>
          <ac:spMkLst>
            <pc:docMk/>
            <pc:sldMk cId="2061268618" sldId="257"/>
            <ac:spMk id="35" creationId="{CDB3F037-9C9E-4DF6-8FC3-D1DF45149F52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36" creationId="{3E142FF8-429E-42DC-9B1B-1137BDCB74B9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38" creationId="{7B2AF4FF-5EBA-4BE5-ABAD-0F4DA0C31740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39" creationId="{D1CA0697-4AEF-4AEB-9876-177FE1D90999}"/>
          </ac:spMkLst>
        </pc:spChg>
        <pc:spChg chg="mod">
          <ac:chgData name="Sara Sprogøe Jønsson" userId="372941ef-9cd8-4b5e-b8a9-b85332e58c6e" providerId="ADAL" clId="{2B4CA1D9-0D47-4BA9-B66A-583E2AEE6EA1}" dt="2018-12-19T11:13:55.603" v="82" actId="1035"/>
          <ac:spMkLst>
            <pc:docMk/>
            <pc:sldMk cId="2061268618" sldId="257"/>
            <ac:spMk id="40" creationId="{F7926263-7931-4A6E-B08B-293D4BFBD3AD}"/>
          </ac:spMkLst>
        </pc:spChg>
        <pc:spChg chg="mod">
          <ac:chgData name="Sara Sprogøe Jønsson" userId="372941ef-9cd8-4b5e-b8a9-b85332e58c6e" providerId="ADAL" clId="{2B4CA1D9-0D47-4BA9-B66A-583E2AEE6EA1}" dt="2018-12-19T11:13:55.603" v="82" actId="1035"/>
          <ac:spMkLst>
            <pc:docMk/>
            <pc:sldMk cId="2061268618" sldId="257"/>
            <ac:spMk id="41" creationId="{0EF753D8-6ECD-49A5-B3DF-4A57602ACB43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42" creationId="{1D0B5598-AC35-4ED3-8B4A-732AA224CCEC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43" creationId="{CC21B246-E5D7-4917-8333-531156AD6A53}"/>
          </ac:spMkLst>
        </pc:spChg>
        <pc:spChg chg="del">
          <ac:chgData name="Sara Sprogøe Jønsson" userId="372941ef-9cd8-4b5e-b8a9-b85332e58c6e" providerId="ADAL" clId="{2B4CA1D9-0D47-4BA9-B66A-583E2AEE6EA1}" dt="2018-12-19T11:13:44.858" v="12" actId="478"/>
          <ac:spMkLst>
            <pc:docMk/>
            <pc:sldMk cId="2061268618" sldId="257"/>
            <ac:spMk id="44" creationId="{C9A01AAD-0FEC-4217-9501-41306FC1FDE6}"/>
          </ac:spMkLst>
        </pc:spChg>
        <pc:spChg chg="mod">
          <ac:chgData name="Sara Sprogøe Jønsson" userId="372941ef-9cd8-4b5e-b8a9-b85332e58c6e" providerId="ADAL" clId="{2B4CA1D9-0D47-4BA9-B66A-583E2AEE6EA1}" dt="2018-12-19T11:14:01.600" v="126" actId="1036"/>
          <ac:spMkLst>
            <pc:docMk/>
            <pc:sldMk cId="2061268618" sldId="257"/>
            <ac:spMk id="52" creationId="{5D78E18F-C1A1-42B2-A7BC-71162122B46E}"/>
          </ac:spMkLst>
        </pc:spChg>
        <pc:grpChg chg="mod">
          <ac:chgData name="Sara Sprogøe Jønsson" userId="372941ef-9cd8-4b5e-b8a9-b85332e58c6e" providerId="ADAL" clId="{2B4CA1D9-0D47-4BA9-B66A-583E2AEE6EA1}" dt="2018-12-19T11:14:01.600" v="126" actId="1036"/>
          <ac:grpSpMkLst>
            <pc:docMk/>
            <pc:sldMk cId="2061268618" sldId="257"/>
            <ac:grpSpMk id="48" creationId="{5F153B6D-8529-469D-A891-6F0B170469F7}"/>
          </ac:grpSpMkLst>
        </pc:grpChg>
        <pc:grpChg chg="mod">
          <ac:chgData name="Sara Sprogøe Jønsson" userId="372941ef-9cd8-4b5e-b8a9-b85332e58c6e" providerId="ADAL" clId="{2B4CA1D9-0D47-4BA9-B66A-583E2AEE6EA1}" dt="2018-12-19T11:14:01.600" v="126" actId="1036"/>
          <ac:grpSpMkLst>
            <pc:docMk/>
            <pc:sldMk cId="2061268618" sldId="257"/>
            <ac:grpSpMk id="53" creationId="{A76D37F4-BA84-4E8F-A51C-FBD21C709BCB}"/>
          </ac:grpSpMkLst>
        </pc:grpChg>
        <pc:grpChg chg="mod">
          <ac:chgData name="Sara Sprogøe Jønsson" userId="372941ef-9cd8-4b5e-b8a9-b85332e58c6e" providerId="ADAL" clId="{2B4CA1D9-0D47-4BA9-B66A-583E2AEE6EA1}" dt="2018-12-19T11:14:01.600" v="126" actId="1036"/>
          <ac:grpSpMkLst>
            <pc:docMk/>
            <pc:sldMk cId="2061268618" sldId="257"/>
            <ac:grpSpMk id="57" creationId="{8B9D2048-30BD-445D-B917-2802481C38AA}"/>
          </ac:grpSpMkLst>
        </pc:grpChg>
        <pc:grpChg chg="mod">
          <ac:chgData name="Sara Sprogøe Jønsson" userId="372941ef-9cd8-4b5e-b8a9-b85332e58c6e" providerId="ADAL" clId="{2B4CA1D9-0D47-4BA9-B66A-583E2AEE6EA1}" dt="2018-12-19T11:14:01.600" v="126" actId="1036"/>
          <ac:grpSpMkLst>
            <pc:docMk/>
            <pc:sldMk cId="2061268618" sldId="257"/>
            <ac:grpSpMk id="58" creationId="{AE8B9FA1-CF31-448F-9BD7-0C5F91284CED}"/>
          </ac:grpSpMkLst>
        </pc:grpChg>
        <pc:grpChg chg="mod">
          <ac:chgData name="Sara Sprogøe Jønsson" userId="372941ef-9cd8-4b5e-b8a9-b85332e58c6e" providerId="ADAL" clId="{2B4CA1D9-0D47-4BA9-B66A-583E2AEE6EA1}" dt="2018-12-19T11:14:01.600" v="126" actId="1036"/>
          <ac:grpSpMkLst>
            <pc:docMk/>
            <pc:sldMk cId="2061268618" sldId="257"/>
            <ac:grpSpMk id="61" creationId="{9C9413C3-14B6-46A1-AE87-A8AABEF2AA03}"/>
          </ac:grpSpMkLst>
        </pc:grpChg>
        <pc:cxnChg chg="del mod">
          <ac:chgData name="Sara Sprogøe Jønsson" userId="372941ef-9cd8-4b5e-b8a9-b85332e58c6e" providerId="ADAL" clId="{2B4CA1D9-0D47-4BA9-B66A-583E2AEE6EA1}" dt="2018-12-19T11:13:44.858" v="12" actId="478"/>
          <ac:cxnSpMkLst>
            <pc:docMk/>
            <pc:sldMk cId="2061268618" sldId="257"/>
            <ac:cxnSpMk id="21" creationId="{94012AF8-CD6B-4CB1-8D8E-3D169DD13AD8}"/>
          </ac:cxnSpMkLst>
        </pc:cxnChg>
        <pc:cxnChg chg="del mod">
          <ac:chgData name="Sara Sprogøe Jønsson" userId="372941ef-9cd8-4b5e-b8a9-b85332e58c6e" providerId="ADAL" clId="{2B4CA1D9-0D47-4BA9-B66A-583E2AEE6EA1}" dt="2018-12-19T11:13:44.858" v="12" actId="478"/>
          <ac:cxnSpMkLst>
            <pc:docMk/>
            <pc:sldMk cId="2061268618" sldId="257"/>
            <ac:cxnSpMk id="22" creationId="{FDACC446-F62D-4A91-98EF-B3BD7DC1C630}"/>
          </ac:cxnSpMkLst>
        </pc:cxnChg>
        <pc:cxnChg chg="mod">
          <ac:chgData name="Sara Sprogøe Jønsson" userId="372941ef-9cd8-4b5e-b8a9-b85332e58c6e" providerId="ADAL" clId="{2B4CA1D9-0D47-4BA9-B66A-583E2AEE6EA1}" dt="2018-12-19T11:14:01.600" v="126" actId="1036"/>
          <ac:cxnSpMkLst>
            <pc:docMk/>
            <pc:sldMk cId="2061268618" sldId="257"/>
            <ac:cxnSpMk id="23" creationId="{BA950901-F2F5-4338-A000-13421338425F}"/>
          </ac:cxnSpMkLst>
        </pc:cxnChg>
        <pc:cxnChg chg="mod">
          <ac:chgData name="Sara Sprogøe Jønsson" userId="372941ef-9cd8-4b5e-b8a9-b85332e58c6e" providerId="ADAL" clId="{2B4CA1D9-0D47-4BA9-B66A-583E2AEE6EA1}" dt="2018-12-19T11:14:01.600" v="126" actId="1036"/>
          <ac:cxnSpMkLst>
            <pc:docMk/>
            <pc:sldMk cId="2061268618" sldId="257"/>
            <ac:cxnSpMk id="51" creationId="{B6CC40D7-5689-4016-91B9-1299A64EDAF0}"/>
          </ac:cxnSpMkLst>
        </pc:cxnChg>
      </pc:sldChg>
      <pc:sldChg chg="delSp modSp">
        <pc:chgData name="Sara Sprogøe Jønsson" userId="372941ef-9cd8-4b5e-b8a9-b85332e58c6e" providerId="ADAL" clId="{2B4CA1D9-0D47-4BA9-B66A-583E2AEE6EA1}" dt="2018-12-19T11:15:04.172" v="221" actId="1036"/>
        <pc:sldMkLst>
          <pc:docMk/>
          <pc:sldMk cId="1682974969" sldId="275"/>
        </pc:sldMkLst>
        <pc:spChg chg="mod">
          <ac:chgData name="Sara Sprogøe Jønsson" userId="372941ef-9cd8-4b5e-b8a9-b85332e58c6e" providerId="ADAL" clId="{2B4CA1D9-0D47-4BA9-B66A-583E2AEE6EA1}" dt="2018-12-19T11:14:49.413" v="184" actId="27636"/>
          <ac:spMkLst>
            <pc:docMk/>
            <pc:sldMk cId="1682974969" sldId="275"/>
            <ac:spMk id="4" creationId="{41B02D7F-BA33-4BDC-B821-F760A287BADD}"/>
          </ac:spMkLst>
        </pc:spChg>
        <pc:picChg chg="mod">
          <ac:chgData name="Sara Sprogøe Jønsson" userId="372941ef-9cd8-4b5e-b8a9-b85332e58c6e" providerId="ADAL" clId="{2B4CA1D9-0D47-4BA9-B66A-583E2AEE6EA1}" dt="2018-12-19T11:15:04.172" v="221" actId="1036"/>
          <ac:picMkLst>
            <pc:docMk/>
            <pc:sldMk cId="1682974969" sldId="275"/>
            <ac:picMk id="39" creationId="{6D0737CB-AC26-4BF8-ACD2-33789D8454CD}"/>
          </ac:picMkLst>
        </pc:picChg>
        <pc:picChg chg="mod">
          <ac:chgData name="Sara Sprogøe Jønsson" userId="372941ef-9cd8-4b5e-b8a9-b85332e58c6e" providerId="ADAL" clId="{2B4CA1D9-0D47-4BA9-B66A-583E2AEE6EA1}" dt="2018-12-19T11:15:04.172" v="221" actId="1036"/>
          <ac:picMkLst>
            <pc:docMk/>
            <pc:sldMk cId="1682974969" sldId="275"/>
            <ac:picMk id="40" creationId="{A32B333B-4E84-4B5E-9810-1CA97696B8FF}"/>
          </ac:picMkLst>
        </pc:picChg>
        <pc:picChg chg="mod">
          <ac:chgData name="Sara Sprogøe Jønsson" userId="372941ef-9cd8-4b5e-b8a9-b85332e58c6e" providerId="ADAL" clId="{2B4CA1D9-0D47-4BA9-B66A-583E2AEE6EA1}" dt="2018-12-19T11:15:04.172" v="221" actId="1036"/>
          <ac:picMkLst>
            <pc:docMk/>
            <pc:sldMk cId="1682974969" sldId="275"/>
            <ac:picMk id="41" creationId="{1CD6F62C-306A-4655-A15F-A768C3890E0D}"/>
          </ac:picMkLst>
        </pc:picChg>
        <pc:picChg chg="mod">
          <ac:chgData name="Sara Sprogøe Jønsson" userId="372941ef-9cd8-4b5e-b8a9-b85332e58c6e" providerId="ADAL" clId="{2B4CA1D9-0D47-4BA9-B66A-583E2AEE6EA1}" dt="2018-12-19T11:15:04.172" v="221" actId="1036"/>
          <ac:picMkLst>
            <pc:docMk/>
            <pc:sldMk cId="1682974969" sldId="275"/>
            <ac:picMk id="42" creationId="{9DB6BE28-5421-4DE0-B7D3-C3AD9CAEE45C}"/>
          </ac:picMkLst>
        </pc:picChg>
        <pc:picChg chg="mod">
          <ac:chgData name="Sara Sprogøe Jønsson" userId="372941ef-9cd8-4b5e-b8a9-b85332e58c6e" providerId="ADAL" clId="{2B4CA1D9-0D47-4BA9-B66A-583E2AEE6EA1}" dt="2018-12-19T11:15:04.172" v="221" actId="1036"/>
          <ac:picMkLst>
            <pc:docMk/>
            <pc:sldMk cId="1682974969" sldId="275"/>
            <ac:picMk id="43" creationId="{6C6B196C-C881-410E-BD9E-84802EFBEBE8}"/>
          </ac:picMkLst>
        </pc:picChg>
        <pc:picChg chg="del">
          <ac:chgData name="Sara Sprogøe Jønsson" userId="372941ef-9cd8-4b5e-b8a9-b85332e58c6e" providerId="ADAL" clId="{2B4CA1D9-0D47-4BA9-B66A-583E2AEE6EA1}" dt="2018-12-19T11:14:54.764" v="185" actId="478"/>
          <ac:picMkLst>
            <pc:docMk/>
            <pc:sldMk cId="1682974969" sldId="275"/>
            <ac:picMk id="45" creationId="{DF5CE38A-41AA-416F-8894-7790763FA722}"/>
          </ac:picMkLst>
        </pc:picChg>
        <pc:picChg chg="del">
          <ac:chgData name="Sara Sprogøe Jønsson" userId="372941ef-9cd8-4b5e-b8a9-b85332e58c6e" providerId="ADAL" clId="{2B4CA1D9-0D47-4BA9-B66A-583E2AEE6EA1}" dt="2018-12-19T11:14:54.764" v="185" actId="478"/>
          <ac:picMkLst>
            <pc:docMk/>
            <pc:sldMk cId="1682974969" sldId="275"/>
            <ac:picMk id="46" creationId="{80EBB5FE-F14D-459E-8FB1-D117D3DBB312}"/>
          </ac:picMkLst>
        </pc:picChg>
        <pc:picChg chg="del">
          <ac:chgData name="Sara Sprogøe Jønsson" userId="372941ef-9cd8-4b5e-b8a9-b85332e58c6e" providerId="ADAL" clId="{2B4CA1D9-0D47-4BA9-B66A-583E2AEE6EA1}" dt="2018-12-19T11:14:54.764" v="185" actId="478"/>
          <ac:picMkLst>
            <pc:docMk/>
            <pc:sldMk cId="1682974969" sldId="275"/>
            <ac:picMk id="47" creationId="{BF87BFC3-F457-4E43-AD1F-F875DB0D00BC}"/>
          </ac:picMkLst>
        </pc:picChg>
        <pc:picChg chg="del">
          <ac:chgData name="Sara Sprogøe Jønsson" userId="372941ef-9cd8-4b5e-b8a9-b85332e58c6e" providerId="ADAL" clId="{2B4CA1D9-0D47-4BA9-B66A-583E2AEE6EA1}" dt="2018-12-19T11:14:54.764" v="185" actId="478"/>
          <ac:picMkLst>
            <pc:docMk/>
            <pc:sldMk cId="1682974969" sldId="275"/>
            <ac:picMk id="48" creationId="{8E42C045-5CC7-4CAB-9F2F-0FEAAA2BA913}"/>
          </ac:picMkLst>
        </pc:picChg>
      </pc:sldChg>
      <pc:sldChg chg="delSp modSp">
        <pc:chgData name="Sara Sprogøe Jønsson" userId="372941ef-9cd8-4b5e-b8a9-b85332e58c6e" providerId="ADAL" clId="{2B4CA1D9-0D47-4BA9-B66A-583E2AEE6EA1}" dt="2018-12-19T11:17:53.166" v="300" actId="20577"/>
        <pc:sldMkLst>
          <pc:docMk/>
          <pc:sldMk cId="841147515" sldId="280"/>
        </pc:sldMkLst>
        <pc:spChg chg="mod">
          <ac:chgData name="Sara Sprogøe Jønsson" userId="372941ef-9cd8-4b5e-b8a9-b85332e58c6e" providerId="ADAL" clId="{2B4CA1D9-0D47-4BA9-B66A-583E2AEE6EA1}" dt="2018-12-19T11:17:53.166" v="300" actId="20577"/>
          <ac:spMkLst>
            <pc:docMk/>
            <pc:sldMk cId="841147515" sldId="280"/>
            <ac:spMk id="2" creationId="{EFD0DB4B-7663-4B54-8A2B-E9BB366B647B}"/>
          </ac:spMkLst>
        </pc:spChg>
        <pc:spChg chg="mod">
          <ac:chgData name="Sara Sprogøe Jønsson" userId="372941ef-9cd8-4b5e-b8a9-b85332e58c6e" providerId="ADAL" clId="{2B4CA1D9-0D47-4BA9-B66A-583E2AEE6EA1}" dt="2018-12-19T11:14:23.577" v="130" actId="27636"/>
          <ac:spMkLst>
            <pc:docMk/>
            <pc:sldMk cId="841147515" sldId="280"/>
            <ac:spMk id="4" creationId="{41B02D7F-BA33-4BDC-B821-F760A287BADD}"/>
          </ac:spMkLst>
        </pc:spChg>
        <pc:spChg chg="del">
          <ac:chgData name="Sara Sprogøe Jønsson" userId="372941ef-9cd8-4b5e-b8a9-b85332e58c6e" providerId="ADAL" clId="{2B4CA1D9-0D47-4BA9-B66A-583E2AEE6EA1}" dt="2018-12-19T11:14:18.175" v="127" actId="478"/>
          <ac:spMkLst>
            <pc:docMk/>
            <pc:sldMk cId="841147515" sldId="280"/>
            <ac:spMk id="5" creationId="{EC2397CF-F8E5-4693-B255-E6C7A30517C2}"/>
          </ac:spMkLst>
        </pc:spChg>
        <pc:spChg chg="del">
          <ac:chgData name="Sara Sprogøe Jønsson" userId="372941ef-9cd8-4b5e-b8a9-b85332e58c6e" providerId="ADAL" clId="{2B4CA1D9-0D47-4BA9-B66A-583E2AEE6EA1}" dt="2018-12-19T11:14:19.729" v="128" actId="478"/>
          <ac:spMkLst>
            <pc:docMk/>
            <pc:sldMk cId="841147515" sldId="280"/>
            <ac:spMk id="6" creationId="{CDF56670-1353-4AE7-8AD2-ADBF92E802BC}"/>
          </ac:spMkLst>
        </pc:spChg>
        <pc:spChg chg="mod">
          <ac:chgData name="Sara Sprogøe Jønsson" userId="372941ef-9cd8-4b5e-b8a9-b85332e58c6e" providerId="ADAL" clId="{2B4CA1D9-0D47-4BA9-B66A-583E2AEE6EA1}" dt="2018-12-19T11:14:32.026" v="162" actId="1035"/>
          <ac:spMkLst>
            <pc:docMk/>
            <pc:sldMk cId="841147515" sldId="280"/>
            <ac:spMk id="7" creationId="{EBBC5D1A-C582-4AE3-AD70-F2FEC6DC9434}"/>
          </ac:spMkLst>
        </pc:spChg>
        <pc:spChg chg="mod">
          <ac:chgData name="Sara Sprogøe Jønsson" userId="372941ef-9cd8-4b5e-b8a9-b85332e58c6e" providerId="ADAL" clId="{2B4CA1D9-0D47-4BA9-B66A-583E2AEE6EA1}" dt="2018-12-19T11:14:32.026" v="162" actId="1035"/>
          <ac:spMkLst>
            <pc:docMk/>
            <pc:sldMk cId="841147515" sldId="280"/>
            <ac:spMk id="8" creationId="{F6FB0FA7-9A1A-448B-A1D9-70B0E9E22C7B}"/>
          </ac:spMkLst>
        </pc:spChg>
        <pc:spChg chg="mod">
          <ac:chgData name="Sara Sprogøe Jønsson" userId="372941ef-9cd8-4b5e-b8a9-b85332e58c6e" providerId="ADAL" clId="{2B4CA1D9-0D47-4BA9-B66A-583E2AEE6EA1}" dt="2018-12-19T11:14:37.573" v="182" actId="1035"/>
          <ac:spMkLst>
            <pc:docMk/>
            <pc:sldMk cId="841147515" sldId="280"/>
            <ac:spMk id="9" creationId="{B57E01C7-A17D-4B85-BD43-1F90F32A3FA8}"/>
          </ac:spMkLst>
        </pc:spChg>
        <pc:spChg chg="mod">
          <ac:chgData name="Sara Sprogøe Jønsson" userId="372941ef-9cd8-4b5e-b8a9-b85332e58c6e" providerId="ADAL" clId="{2B4CA1D9-0D47-4BA9-B66A-583E2AEE6EA1}" dt="2018-12-19T11:14:37.573" v="182" actId="1035"/>
          <ac:spMkLst>
            <pc:docMk/>
            <pc:sldMk cId="841147515" sldId="280"/>
            <ac:spMk id="10" creationId="{657336C1-6FBF-431E-8A3F-721DB9D2538B}"/>
          </ac:spMkLst>
        </pc:spChg>
      </pc:sldChg>
      <pc:sldChg chg="addSp delSp modSp setBg">
        <pc:chgData name="Sara Sprogøe Jønsson" userId="372941ef-9cd8-4b5e-b8a9-b85332e58c6e" providerId="ADAL" clId="{2B4CA1D9-0D47-4BA9-B66A-583E2AEE6EA1}" dt="2018-12-19T11:19:47.885" v="367" actId="20577"/>
        <pc:sldMkLst>
          <pc:docMk/>
          <pc:sldMk cId="3259837479" sldId="293"/>
        </pc:sldMkLst>
        <pc:spChg chg="add del mod">
          <ac:chgData name="Sara Sprogøe Jønsson" userId="372941ef-9cd8-4b5e-b8a9-b85332e58c6e" providerId="ADAL" clId="{2B4CA1D9-0D47-4BA9-B66A-583E2AEE6EA1}" dt="2018-12-19T11:18:50.425" v="306"/>
          <ac:spMkLst>
            <pc:docMk/>
            <pc:sldMk cId="3259837479" sldId="293"/>
            <ac:spMk id="4" creationId="{208DC4F5-EE32-4F4A-AB5E-B970D6DF3FAB}"/>
          </ac:spMkLst>
        </pc:spChg>
        <pc:spChg chg="mod">
          <ac:chgData name="Sara Sprogøe Jønsson" userId="372941ef-9cd8-4b5e-b8a9-b85332e58c6e" providerId="ADAL" clId="{2B4CA1D9-0D47-4BA9-B66A-583E2AEE6EA1}" dt="2018-12-19T11:19:24.305" v="312" actId="20577"/>
          <ac:spMkLst>
            <pc:docMk/>
            <pc:sldMk cId="3259837479" sldId="293"/>
            <ac:spMk id="5" creationId="{D64B969A-AD97-4D9C-B3A9-140676EB0B0C}"/>
          </ac:spMkLst>
        </pc:spChg>
        <pc:spChg chg="mod">
          <ac:chgData name="Sara Sprogøe Jønsson" userId="372941ef-9cd8-4b5e-b8a9-b85332e58c6e" providerId="ADAL" clId="{2B4CA1D9-0D47-4BA9-B66A-583E2AEE6EA1}" dt="2018-12-19T11:19:47.885" v="367" actId="20577"/>
          <ac:spMkLst>
            <pc:docMk/>
            <pc:sldMk cId="3259837479" sldId="293"/>
            <ac:spMk id="6" creationId="{86F09F8C-C8B6-4C2B-BB69-3496C6C2C417}"/>
          </ac:spMkLst>
        </pc:spChg>
        <pc:spChg chg="add del mod">
          <ac:chgData name="Sara Sprogøe Jønsson" userId="372941ef-9cd8-4b5e-b8a9-b85332e58c6e" providerId="ADAL" clId="{2B4CA1D9-0D47-4BA9-B66A-583E2AEE6EA1}" dt="2018-12-19T11:18:50.425" v="306"/>
          <ac:spMkLst>
            <pc:docMk/>
            <pc:sldMk cId="3259837479" sldId="293"/>
            <ac:spMk id="7" creationId="{0FD65432-893D-437F-8342-6D0FE5290E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4AD23-51AC-4E03-A45E-80EE2BB7A9F8}" type="datetimeFigureOut">
              <a:rPr lang="da-DK" smtClean="0"/>
              <a:t>24-01-2019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6856C-1270-41DC-A6F7-50545A246C1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668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920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90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797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5245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956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6290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242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2508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785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9144000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6771B9-0C4B-4007-9B83-3E9306764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05" y="5679300"/>
            <a:ext cx="1905225" cy="90428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D58DCA8-DEB7-4EB1-9C1D-5A00B660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10" y="60079"/>
            <a:ext cx="2987777" cy="13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12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8645016-76ED-4EE3-8FFC-B30B39DE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97" y="0"/>
            <a:ext cx="5080000" cy="685800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929B431-9BD3-4E8A-82C6-0CDCF3DA1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E84D96DD-CD55-470E-99C7-FCDCADA64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44" y="0"/>
            <a:ext cx="11430000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CEACBA7-A9C8-4585-AA0D-1E4A59D9E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5" name="Titel 15">
            <a:extLst>
              <a:ext uri="{FF2B5EF4-FFF2-40B4-BE49-F238E27FC236}">
                <a16:creationId xmlns:a16="http://schemas.microsoft.com/office/drawing/2014/main" id="{700EA361-643F-4CAB-9597-F8FDCBCEC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6" name="Pladsholder til tekst 22">
            <a:extLst>
              <a:ext uri="{FF2B5EF4-FFF2-40B4-BE49-F238E27FC236}">
                <a16:creationId xmlns:a16="http://schemas.microsoft.com/office/drawing/2014/main" id="{B7B48C13-BD93-4E1B-9456-285902489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7" name="Pladsholder til tekst 24">
            <a:extLst>
              <a:ext uri="{FF2B5EF4-FFF2-40B4-BE49-F238E27FC236}">
                <a16:creationId xmlns:a16="http://schemas.microsoft.com/office/drawing/2014/main" id="{2A941B51-9823-452D-AD17-66EAA5722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39471-0D22-4DD2-BBF2-1C71599CD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4" t="-16854" r="4256" b="77660"/>
          <a:stretch/>
        </p:blipFill>
        <p:spPr>
          <a:xfrm>
            <a:off x="4047067" y="3605350"/>
            <a:ext cx="8144933" cy="325265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27F4CB8-748C-E04E-84E9-6C7174910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" b="665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173725E-F125-1A49-AB08-CF6196400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-1" r="26539" b="60967"/>
          <a:stretch/>
        </p:blipFill>
        <p:spPr>
          <a:xfrm>
            <a:off x="5836800" y="3818881"/>
            <a:ext cx="6355200" cy="303912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el og indhold">
    <p:bg>
      <p:bgPr>
        <a:solidFill>
          <a:srgbClr val="45B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D3D39DC-B166-7A45-AE68-9A7F13061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2" b="61310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og indhold">
    <p:bg>
      <p:bgPr>
        <a:solidFill>
          <a:srgbClr val="2091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2786D59D-BD04-8F44-9FD3-56EBF47B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7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og indhold">
    <p:bg>
      <p:bgPr>
        <a:solidFill>
          <a:srgbClr val="007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E95201FA-75DE-2C4A-A557-5E1EDD1D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35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5B697E9-8A92-D243-8D84-6A38C8D1D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00225" y="1994536"/>
            <a:ext cx="8591551" cy="1685924"/>
          </a:xfrm>
        </p:spPr>
        <p:txBody>
          <a:bodyPr>
            <a:normAutofit/>
          </a:bodyPr>
          <a:lstStyle>
            <a:lvl1pPr algn="ctr">
              <a:defRPr sz="504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48190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A362614-BAA2-0443-82DE-CE0117E3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7445888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492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7A7741-8029-B34C-BB59-C4D5D4B2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825" y="2529895"/>
            <a:ext cx="3559755" cy="12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3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bg>
      <p:bgPr>
        <a:solidFill>
          <a:srgbClr val="134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27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5756">
          <p15:clr>
            <a:srgbClr val="FBAE40"/>
          </p15:clr>
        </p15:guide>
        <p15:guide id="4" orient="horz" pos="343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63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10515600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10515316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6F9560D-F720-0B45-8059-8893C9EB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88" r="-4514"/>
          <a:stretch/>
        </p:blipFill>
        <p:spPr>
          <a:xfrm>
            <a:off x="7161759" y="1"/>
            <a:ext cx="5486276" cy="685799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2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B025B07-46B0-4D1D-B6E2-2CA9A8EA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955" y="0"/>
            <a:ext cx="5087112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100CF3A-B05F-4011-8BCF-8BB74C9BC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24C085C-62C8-41F2-ADBB-7D30B7ADF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43" y="1"/>
            <a:ext cx="10160956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CE7B058-4BCB-49A0-A4E1-C11302046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1AD65F9-14F5-432D-98A3-0D28E1FC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78" y="1"/>
            <a:ext cx="11427711" cy="685799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9F93209-7709-4C8F-B5B0-974D0587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748" y="0"/>
            <a:ext cx="11432305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0983" y="1224916"/>
            <a:ext cx="10515600" cy="7250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983" y="1999819"/>
            <a:ext cx="10515600" cy="381040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0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288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None/>
        <a:defRPr sz="216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92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83870" indent="-21336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  <p15:guide id="3" pos="385">
          <p15:clr>
            <a:srgbClr val="F26B43"/>
          </p15:clr>
        </p15:guide>
        <p15:guide id="4" orient="horz" pos="3430">
          <p15:clr>
            <a:srgbClr val="F26B43"/>
          </p15:clr>
        </p15:guide>
        <p15:guide id="5" orient="horz" pos="643">
          <p15:clr>
            <a:srgbClr val="F26B43"/>
          </p15:clr>
        </p15:guide>
        <p15:guide id="6" pos="5359">
          <p15:clr>
            <a:srgbClr val="F26B43"/>
          </p15:clr>
        </p15:guide>
        <p15:guide id="7" orient="horz" pos="10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://goo.gl/2hEskv" TargetMode="Externa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hyperlink" Target="http://goo.gl/2hEskv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hyperlink" Target="http://goo.gl/2hEsk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64B969A-AD97-4D9C-B3A9-140676EB0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86F09F8C-C8B6-4C2B-BB69-3496C6C2C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Oprydningsplan og vejledning</a:t>
            </a:r>
          </a:p>
          <a:p>
            <a:r>
              <a:rPr lang="da-DK" dirty="0"/>
              <a:t>Individuel medarbejder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3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Oprydningsplanens opbygning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2217" y="1994536"/>
            <a:ext cx="4639738" cy="3480436"/>
          </a:xfrm>
        </p:spPr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DEADLINE FOR ALLE OPGAVER I PLANEN: 21/6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5 FASER MED HVER SIN DEADLINE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6" name="Grafik 5" descr="Stopur">
            <a:extLst>
              <a:ext uri="{FF2B5EF4-FFF2-40B4-BE49-F238E27FC236}">
                <a16:creationId xmlns:a16="http://schemas.microsoft.com/office/drawing/2014/main" id="{E4F77D7F-3B06-4D78-8616-7387C8E36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0456" y="1855721"/>
            <a:ext cx="914400" cy="9144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E04F24D-9948-4137-8D80-87360414274B}"/>
              </a:ext>
            </a:extLst>
          </p:cNvPr>
          <p:cNvSpPr txBox="1"/>
          <p:nvPr/>
        </p:nvSpPr>
        <p:spPr>
          <a:xfrm>
            <a:off x="796754" y="1980279"/>
            <a:ext cx="129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rgbClr val="2F95BF"/>
                </a:solidFill>
              </a:rPr>
              <a:t>21/6</a:t>
            </a:r>
          </a:p>
        </p:txBody>
      </p:sp>
      <p:pic>
        <p:nvPicPr>
          <p:cNvPr id="39" name="Grafik 38" descr="Stopur">
            <a:extLst>
              <a:ext uri="{FF2B5EF4-FFF2-40B4-BE49-F238E27FC236}">
                <a16:creationId xmlns:a16="http://schemas.microsoft.com/office/drawing/2014/main" id="{6D0737CB-AC26-4BF8-ACD2-33789D845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003" y="4428932"/>
            <a:ext cx="376007" cy="376007"/>
          </a:xfrm>
          <a:prstGeom prst="rect">
            <a:avLst/>
          </a:prstGeom>
        </p:spPr>
      </p:pic>
      <p:pic>
        <p:nvPicPr>
          <p:cNvPr id="40" name="Grafik 39" descr="Stopur">
            <a:extLst>
              <a:ext uri="{FF2B5EF4-FFF2-40B4-BE49-F238E27FC236}">
                <a16:creationId xmlns:a16="http://schemas.microsoft.com/office/drawing/2014/main" id="{A32B333B-4E84-4B5E-9810-1CA97696B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870" y="4426295"/>
            <a:ext cx="376007" cy="376007"/>
          </a:xfrm>
          <a:prstGeom prst="rect">
            <a:avLst/>
          </a:prstGeom>
        </p:spPr>
      </p:pic>
      <p:pic>
        <p:nvPicPr>
          <p:cNvPr id="41" name="Grafik 40" descr="Stopur">
            <a:extLst>
              <a:ext uri="{FF2B5EF4-FFF2-40B4-BE49-F238E27FC236}">
                <a16:creationId xmlns:a16="http://schemas.microsoft.com/office/drawing/2014/main" id="{1CD6F62C-306A-4655-A15F-A768C3890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9604" y="4414659"/>
            <a:ext cx="376007" cy="376007"/>
          </a:xfrm>
          <a:prstGeom prst="rect">
            <a:avLst/>
          </a:prstGeom>
        </p:spPr>
      </p:pic>
      <p:pic>
        <p:nvPicPr>
          <p:cNvPr id="42" name="Grafik 41" descr="Stopur">
            <a:extLst>
              <a:ext uri="{FF2B5EF4-FFF2-40B4-BE49-F238E27FC236}">
                <a16:creationId xmlns:a16="http://schemas.microsoft.com/office/drawing/2014/main" id="{9DB6BE28-5421-4DE0-B7D3-C3AD9CAEE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2470" y="4426295"/>
            <a:ext cx="376007" cy="376007"/>
          </a:xfrm>
          <a:prstGeom prst="rect">
            <a:avLst/>
          </a:prstGeom>
        </p:spPr>
      </p:pic>
      <p:pic>
        <p:nvPicPr>
          <p:cNvPr id="43" name="Grafik 42" descr="Stopur">
            <a:extLst>
              <a:ext uri="{FF2B5EF4-FFF2-40B4-BE49-F238E27FC236}">
                <a16:creationId xmlns:a16="http://schemas.microsoft.com/office/drawing/2014/main" id="{6C6B196C-C881-410E-BD9E-84802EFBE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6737" y="4426295"/>
            <a:ext cx="376007" cy="376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97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 typer 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0522" y="1994536"/>
            <a:ext cx="6595329" cy="3480436"/>
          </a:xfrm>
        </p:spPr>
        <p:txBody>
          <a:bodyPr>
            <a:normAutofit lnSpcReduction="10000"/>
          </a:bodyPr>
          <a:lstStyle/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FAST PLACERING I DEN PÅGÆLDENDE FASE</a:t>
            </a:r>
          </a:p>
          <a:p>
            <a:r>
              <a:rPr lang="da-DK" dirty="0"/>
              <a:t>Den må kun udføres i den fase, den er placeret i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ANBEFALET PLACERING/DEADLINE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Det anbefales at følge placeringen i planens faser for at sikre, at der ikke sker en opgaveophobning lige inden den endelige deadline 21/6.</a:t>
            </a:r>
          </a:p>
          <a:p>
            <a:r>
              <a:rPr lang="da-DK" dirty="0"/>
              <a:t>Men opgaven kan udføres i foregående eller efterfølgende fase, såfremt den løses inden 21/6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BBC5D1A-C582-4AE3-AD70-F2FEC6DC9434}"/>
              </a:ext>
            </a:extLst>
          </p:cNvPr>
          <p:cNvSpPr txBox="1"/>
          <p:nvPr/>
        </p:nvSpPr>
        <p:spPr>
          <a:xfrm>
            <a:off x="1155140" y="2122546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6FB0FA7-9A1A-448B-A1D9-70B0E9E22C7B}"/>
              </a:ext>
            </a:extLst>
          </p:cNvPr>
          <p:cNvSpPr txBox="1"/>
          <p:nvPr/>
        </p:nvSpPr>
        <p:spPr>
          <a:xfrm>
            <a:off x="1120705" y="2645766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FFF123"/>
                </a:solidFill>
              </a:rPr>
              <a:t>Med gul skrift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57E01C7-A17D-4B85-BD43-1F90F32A3FA8}"/>
              </a:ext>
            </a:extLst>
          </p:cNvPr>
          <p:cNvSpPr txBox="1"/>
          <p:nvPr/>
        </p:nvSpPr>
        <p:spPr>
          <a:xfrm>
            <a:off x="1120705" y="3698007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57336C1-6FBF-431E-8A3F-721DB9D2538B}"/>
              </a:ext>
            </a:extLst>
          </p:cNvPr>
          <p:cNvSpPr txBox="1"/>
          <p:nvPr/>
        </p:nvSpPr>
        <p:spPr>
          <a:xfrm>
            <a:off x="1120705" y="4221227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Med hvid skrift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14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286">
            <a:extLst>
              <a:ext uri="{FF2B5EF4-FFF2-40B4-BE49-F238E27FC236}">
                <a16:creationId xmlns:a16="http://schemas.microsoft.com/office/drawing/2014/main" id="{5D78E18F-C1A1-42B2-A7BC-71162122B46E}"/>
              </a:ext>
            </a:extLst>
          </p:cNvPr>
          <p:cNvSpPr/>
          <p:nvPr/>
        </p:nvSpPr>
        <p:spPr>
          <a:xfrm>
            <a:off x="1765801" y="2431319"/>
            <a:ext cx="9358947" cy="422200"/>
          </a:xfrm>
          <a:prstGeom prst="rect">
            <a:avLst/>
          </a:prstGeom>
          <a:solidFill>
            <a:srgbClr val="E32F4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E90194F-CA96-46EB-A4BE-A559B458C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OPRYDNINGSPLAN</a:t>
            </a:r>
          </a:p>
        </p:txBody>
      </p:sp>
      <p:sp>
        <p:nvSpPr>
          <p:cNvPr id="7" name="Shape 284">
            <a:extLst>
              <a:ext uri="{FF2B5EF4-FFF2-40B4-BE49-F238E27FC236}">
                <a16:creationId xmlns:a16="http://schemas.microsoft.com/office/drawing/2014/main" id="{4ABDF31E-B5CF-4B24-A9A4-8F5D34595BFA}"/>
              </a:ext>
            </a:extLst>
          </p:cNvPr>
          <p:cNvSpPr/>
          <p:nvPr/>
        </p:nvSpPr>
        <p:spPr>
          <a:xfrm>
            <a:off x="426657" y="3020172"/>
            <a:ext cx="10698091" cy="707200"/>
          </a:xfrm>
          <a:prstGeom prst="rect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291">
            <a:extLst>
              <a:ext uri="{FF2B5EF4-FFF2-40B4-BE49-F238E27FC236}">
                <a16:creationId xmlns:a16="http://schemas.microsoft.com/office/drawing/2014/main" id="{A84FF389-D965-46F1-AEF4-89082B30C92B}"/>
              </a:ext>
            </a:extLst>
          </p:cNvPr>
          <p:cNvSpPr txBox="1"/>
          <p:nvPr/>
        </p:nvSpPr>
        <p:spPr>
          <a:xfrm>
            <a:off x="1786008" y="2431214"/>
            <a:ext cx="1806081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1		</a:t>
            </a:r>
            <a:endParaRPr sz="1467" b="1" kern="0" dirty="0">
              <a:solidFill>
                <a:schemeClr val="bg1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4" name="Shape 299">
            <a:extLst>
              <a:ext uri="{FF2B5EF4-FFF2-40B4-BE49-F238E27FC236}">
                <a16:creationId xmlns:a16="http://schemas.microsoft.com/office/drawing/2014/main" id="{79268333-8EF6-46A2-AB0C-F7B3591A723E}"/>
              </a:ext>
            </a:extLst>
          </p:cNvPr>
          <p:cNvSpPr txBox="1"/>
          <p:nvPr/>
        </p:nvSpPr>
        <p:spPr>
          <a:xfrm>
            <a:off x="426658" y="3243124"/>
            <a:ext cx="1359364" cy="3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INDIVIDUEL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cxnSp>
        <p:nvCxnSpPr>
          <p:cNvPr id="20" name="Shape 313">
            <a:extLst>
              <a:ext uri="{FF2B5EF4-FFF2-40B4-BE49-F238E27FC236}">
                <a16:creationId xmlns:a16="http://schemas.microsoft.com/office/drawing/2014/main" id="{D3A013EE-46DF-44E4-ACB2-497485137AC3}"/>
              </a:ext>
            </a:extLst>
          </p:cNvPr>
          <p:cNvCxnSpPr/>
          <p:nvPr/>
        </p:nvCxnSpPr>
        <p:spPr>
          <a:xfrm>
            <a:off x="1765801" y="769933"/>
            <a:ext cx="0" cy="6254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316">
            <a:extLst>
              <a:ext uri="{FF2B5EF4-FFF2-40B4-BE49-F238E27FC236}">
                <a16:creationId xmlns:a16="http://schemas.microsoft.com/office/drawing/2014/main" id="{BA950901-F2F5-4338-A000-13421338425F}"/>
              </a:ext>
            </a:extLst>
          </p:cNvPr>
          <p:cNvCxnSpPr>
            <a:cxnSpLocks/>
          </p:cNvCxnSpPr>
          <p:nvPr/>
        </p:nvCxnSpPr>
        <p:spPr>
          <a:xfrm>
            <a:off x="7467601" y="2279243"/>
            <a:ext cx="0" cy="56994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Tekstfelt 24">
            <a:extLst>
              <a:ext uri="{FF2B5EF4-FFF2-40B4-BE49-F238E27FC236}">
                <a16:creationId xmlns:a16="http://schemas.microsoft.com/office/drawing/2014/main" id="{FAAEACD5-0EAE-4E73-A570-386D67759E38}"/>
              </a:ext>
            </a:extLst>
          </p:cNvPr>
          <p:cNvSpPr txBox="1"/>
          <p:nvPr/>
        </p:nvSpPr>
        <p:spPr>
          <a:xfrm>
            <a:off x="3628888" y="2440632"/>
            <a:ext cx="1892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2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FC3C9A7-546C-42DC-BF45-4B0C755E5E7B}"/>
              </a:ext>
            </a:extLst>
          </p:cNvPr>
          <p:cNvSpPr txBox="1"/>
          <p:nvPr/>
        </p:nvSpPr>
        <p:spPr>
          <a:xfrm>
            <a:off x="5534935" y="2440632"/>
            <a:ext cx="19175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3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2CD75120-B6A9-4CED-B6BC-2A3875BDB726}"/>
              </a:ext>
            </a:extLst>
          </p:cNvPr>
          <p:cNvSpPr txBox="1"/>
          <p:nvPr/>
        </p:nvSpPr>
        <p:spPr>
          <a:xfrm>
            <a:off x="7497328" y="2436018"/>
            <a:ext cx="17350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4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1EB14D24-2426-4686-939C-16CF99713F90}"/>
              </a:ext>
            </a:extLst>
          </p:cNvPr>
          <p:cNvSpPr txBox="1"/>
          <p:nvPr/>
        </p:nvSpPr>
        <p:spPr>
          <a:xfrm>
            <a:off x="9277176" y="2429936"/>
            <a:ext cx="18447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5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110B1F99-0D13-4ACA-9647-CC097D9AA572}"/>
              </a:ext>
            </a:extLst>
          </p:cNvPr>
          <p:cNvSpPr txBox="1"/>
          <p:nvPr/>
        </p:nvSpPr>
        <p:spPr>
          <a:xfrm>
            <a:off x="5582521" y="2998843"/>
            <a:ext cx="17667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 og flytning af individuelle links, læringsforløb og skabeloner (udviklet lokalt)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CDB3F037-9C9E-4DF6-8FC3-D1DF45149F52}"/>
              </a:ext>
            </a:extLst>
          </p:cNvPr>
          <p:cNvSpPr txBox="1"/>
          <p:nvPr/>
        </p:nvSpPr>
        <p:spPr>
          <a:xfrm>
            <a:off x="1751428" y="2987539"/>
            <a:ext cx="188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flytning af filer fra individuelt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individuelle samlemapper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A56879DB-8276-4860-950D-C7793A277151}"/>
              </a:ext>
            </a:extLst>
          </p:cNvPr>
          <p:cNvSpPr txBox="1"/>
          <p:nvPr/>
        </p:nvSpPr>
        <p:spPr>
          <a:xfrm>
            <a:off x="5570543" y="4690911"/>
            <a:ext cx="1881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download af filer fra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samlemapper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F7926263-7931-4A6E-B08B-293D4BFBD3AD}"/>
              </a:ext>
            </a:extLst>
          </p:cNvPr>
          <p:cNvSpPr txBox="1"/>
          <p:nvPr/>
        </p:nvSpPr>
        <p:spPr>
          <a:xfrm>
            <a:off x="7482685" y="2987540"/>
            <a:ext cx="17794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aktuel elevplan, hvis SkoleIntra er brugt til dette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EF753D8-6ECD-49A5-B3DF-4A57602ACB43}"/>
              </a:ext>
            </a:extLst>
          </p:cNvPr>
          <p:cNvSpPr txBox="1"/>
          <p:nvPr/>
        </p:nvSpPr>
        <p:spPr>
          <a:xfrm>
            <a:off x="9277179" y="2987539"/>
            <a:ext cx="1835215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Overførsel af læsekontrakter (igangværende) til </a:t>
            </a:r>
            <a:r>
              <a:rPr lang="da-DK" sz="900" kern="0" dirty="0" err="1">
                <a:solidFill>
                  <a:srgbClr val="FFFF00"/>
                </a:solidFill>
                <a:cs typeface="Arial"/>
                <a:sym typeface="Arial"/>
              </a:rPr>
              <a:t>Klasselog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Arkivering af vigtige beskeder til Beskedarkiv</a:t>
            </a:r>
          </a:p>
        </p:txBody>
      </p:sp>
      <p:cxnSp>
        <p:nvCxnSpPr>
          <p:cNvPr id="51" name="Shape 316">
            <a:extLst>
              <a:ext uri="{FF2B5EF4-FFF2-40B4-BE49-F238E27FC236}">
                <a16:creationId xmlns:a16="http://schemas.microsoft.com/office/drawing/2014/main" id="{B6CC40D7-5689-4016-91B9-1299A64EDAF0}"/>
              </a:ext>
            </a:extLst>
          </p:cNvPr>
          <p:cNvCxnSpPr>
            <a:cxnSpLocks/>
          </p:cNvCxnSpPr>
          <p:nvPr/>
        </p:nvCxnSpPr>
        <p:spPr>
          <a:xfrm>
            <a:off x="9262096" y="2287083"/>
            <a:ext cx="0" cy="61081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8B9D2048-30BD-445D-B917-2802481C38AA}"/>
              </a:ext>
            </a:extLst>
          </p:cNvPr>
          <p:cNvGrpSpPr/>
          <p:nvPr/>
        </p:nvGrpSpPr>
        <p:grpSpPr>
          <a:xfrm>
            <a:off x="5174333" y="2280618"/>
            <a:ext cx="690843" cy="596225"/>
            <a:chOff x="5174333" y="1361145"/>
            <a:chExt cx="690843" cy="59622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883ED62-224F-4F4D-ACEB-8E62C6E659B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Tekstfelt 55">
              <a:extLst>
                <a:ext uri="{FF2B5EF4-FFF2-40B4-BE49-F238E27FC236}">
                  <a16:creationId xmlns:a16="http://schemas.microsoft.com/office/drawing/2014/main" id="{D2F0B595-0D1D-4CDC-B304-FD1B617DB8C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29/3</a:t>
              </a:r>
            </a:p>
          </p:txBody>
        </p: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E8B9FA1-CF31-448F-9BD7-0C5F91284CED}"/>
              </a:ext>
            </a:extLst>
          </p:cNvPr>
          <p:cNvGrpSpPr/>
          <p:nvPr/>
        </p:nvGrpSpPr>
        <p:grpSpPr>
          <a:xfrm>
            <a:off x="3248557" y="2283921"/>
            <a:ext cx="690843" cy="596225"/>
            <a:chOff x="5174333" y="1361145"/>
            <a:chExt cx="690843" cy="596225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E065E06F-90A5-4161-A949-B5129D3364AA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Tekstfelt 59">
              <a:extLst>
                <a:ext uri="{FF2B5EF4-FFF2-40B4-BE49-F238E27FC236}">
                  <a16:creationId xmlns:a16="http://schemas.microsoft.com/office/drawing/2014/main" id="{6EADD890-2C02-4D62-A269-33A4AC3CB0FD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14/2</a:t>
              </a:r>
            </a:p>
          </p:txBody>
        </p:sp>
      </p:grp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9C9413C3-14B6-46A1-AE87-A8AABEF2AA03}"/>
              </a:ext>
            </a:extLst>
          </p:cNvPr>
          <p:cNvGrpSpPr/>
          <p:nvPr/>
        </p:nvGrpSpPr>
        <p:grpSpPr>
          <a:xfrm>
            <a:off x="10766972" y="2283920"/>
            <a:ext cx="690843" cy="596225"/>
            <a:chOff x="5174333" y="1361145"/>
            <a:chExt cx="690843" cy="596225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C80FD17-810D-4A84-9FFA-2883D58DDAB2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Tekstfelt 62">
              <a:extLst>
                <a:ext uri="{FF2B5EF4-FFF2-40B4-BE49-F238E27FC236}">
                  <a16:creationId xmlns:a16="http://schemas.microsoft.com/office/drawing/2014/main" id="{FA7E641C-5BD7-47FB-952A-AFD28B660700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21/6</a:t>
              </a:r>
            </a:p>
          </p:txBody>
        </p: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5F153B6D-8529-469D-A891-6F0B170469F7}"/>
              </a:ext>
            </a:extLst>
          </p:cNvPr>
          <p:cNvGrpSpPr/>
          <p:nvPr/>
        </p:nvGrpSpPr>
        <p:grpSpPr>
          <a:xfrm>
            <a:off x="7101501" y="2282360"/>
            <a:ext cx="690843" cy="596225"/>
            <a:chOff x="5174333" y="1361145"/>
            <a:chExt cx="690843" cy="59622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AF0C1EE-F1CB-41F2-8CAC-CB27C3D24DF4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7CB2B965-0B10-4976-9578-FD578D0B593B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26/4</a:t>
              </a:r>
            </a:p>
          </p:txBody>
        </p:sp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A76D37F4-BA84-4E8F-A51C-FBD21C709BCB}"/>
              </a:ext>
            </a:extLst>
          </p:cNvPr>
          <p:cNvGrpSpPr/>
          <p:nvPr/>
        </p:nvGrpSpPr>
        <p:grpSpPr>
          <a:xfrm>
            <a:off x="8912150" y="2283920"/>
            <a:ext cx="690843" cy="596225"/>
            <a:chOff x="5174333" y="1361145"/>
            <a:chExt cx="690843" cy="596225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57E3772C-1C6E-47C1-8EC2-B58872DFC15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Tekstfelt 63">
              <a:extLst>
                <a:ext uri="{FF2B5EF4-FFF2-40B4-BE49-F238E27FC236}">
                  <a16:creationId xmlns:a16="http://schemas.microsoft.com/office/drawing/2014/main" id="{2884BBD7-3C23-4BE9-90B0-F66B8749D5B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31/5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1268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BE67E-717D-4FC2-8D88-FE06FFD7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det vigtigt at følge vejledningerne?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B13864-868F-4D7F-B155-D78CA8A6E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VEJLEDNINGER TIL OPRYDNINGSPLANEN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D3AB55-94F5-48A3-854D-A1076EE85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I FÅR DE HURTIGSTE ARBEJDSGANGE IFT. AT SIKRE:</a:t>
            </a:r>
          </a:p>
          <a:p>
            <a:pPr marL="613410" lvl="1" indent="-342900"/>
            <a:r>
              <a:rPr lang="da-DK" dirty="0"/>
              <a:t>At lovgivningen overholdes ift. hvilke typer filer, der skal bevares og hvor det skal opbevares henne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de rette filer følger med over i Aula og tilknyttes de rette elever (fx gamle elevplaner, </a:t>
            </a:r>
            <a:r>
              <a:rPr lang="da-DK" dirty="0" err="1"/>
              <a:t>klasselogsnoter</a:t>
            </a:r>
            <a:r>
              <a:rPr lang="da-DK" dirty="0"/>
              <a:t>, kontaktbogsnoter og lign.)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I får bevaret indhold af værdi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I ikke får en masse overflødigt overført til Aula - som I efterfølgende selv skal rydde op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78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7301CF-28AF-43CE-9FC9-C8ABE003A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Individuel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4D85ECEF-160B-40C3-96C1-81D4B5B0C6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Opgaver i fase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19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358">
            <a:extLst>
              <a:ext uri="{FF2B5EF4-FFF2-40B4-BE49-F238E27FC236}">
                <a16:creationId xmlns:a16="http://schemas.microsoft.com/office/drawing/2014/main" id="{B4DE63A0-2CF7-4DA4-A991-BFFF7794B75B}"/>
              </a:ext>
            </a:extLst>
          </p:cNvPr>
          <p:cNvSpPr/>
          <p:nvPr/>
        </p:nvSpPr>
        <p:spPr>
          <a:xfrm>
            <a:off x="10535137" y="271223"/>
            <a:ext cx="1264400" cy="1264400"/>
          </a:xfrm>
          <a:prstGeom prst="ellipse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Oprydning, sletning og flytning af filer fra transportmappen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9015191" cy="312965"/>
          </a:xfrm>
        </p:spPr>
        <p:txBody>
          <a:bodyPr>
            <a:normAutofit/>
          </a:bodyPr>
          <a:lstStyle/>
          <a:p>
            <a:r>
              <a:rPr lang="da-DK" dirty="0"/>
              <a:t>OPRYDNING, SLETNING OG FLYTNING AF FILER FRA TRANSPORTMAPPEN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r>
              <a:rPr lang="da-DK" sz="1200" dirty="0"/>
              <a:t>Klik på “Min forside” i topmenuen</a:t>
            </a:r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r>
              <a:rPr lang="da-DK" sz="1200" dirty="0"/>
              <a:t>Klik på “Min transportmappe” (den kan være placeret forskellige steder på siden pga. personlige indstillinger)</a:t>
            </a:r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r>
              <a:rPr lang="da-DK" sz="1200" dirty="0"/>
              <a:t>Gennemgå alle filerne i din transportmappe og </a:t>
            </a:r>
            <a:r>
              <a:rPr lang="da-DK" sz="1200" b="1" dirty="0"/>
              <a:t>SLET </a:t>
            </a:r>
            <a:r>
              <a:rPr lang="da-DK" sz="1200" dirty="0"/>
              <a:t>dem, du ikke ønsker at beholde 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SzPts val="1100"/>
              <a:buFont typeface="+mj-lt"/>
              <a:buAutoNum type="arabicPeriod" startAt="4"/>
            </a:pPr>
            <a:r>
              <a:rPr lang="da-DK" sz="1200" dirty="0"/>
              <a:t>Klik på ZIP-knappen og der downloades en ZIP-fil med alt indholdet fra din transportmappe</a:t>
            </a:r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r>
              <a:rPr lang="da-DK" sz="1200" dirty="0" err="1"/>
              <a:t>Udpak</a:t>
            </a:r>
            <a:r>
              <a:rPr lang="da-DK" sz="1200" dirty="0"/>
              <a:t> ZIP-filen (højreklik og vælg “</a:t>
            </a:r>
            <a:r>
              <a:rPr lang="da-DK" sz="1200" dirty="0" err="1"/>
              <a:t>Udpak</a:t>
            </a:r>
            <a:r>
              <a:rPr lang="da-DK" sz="1200" dirty="0"/>
              <a:t> alle”)</a:t>
            </a:r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r>
              <a:rPr lang="da-DK" sz="1200" dirty="0"/>
              <a:t>Flyt filerne til de rette opbevaringssteder (jvf. materiale om anbefalet opbevaring og deling, som du finder </a:t>
            </a:r>
            <a:r>
              <a:rPr lang="da-DK" sz="1200" dirty="0">
                <a:hlinkClick r:id="rId4"/>
              </a:rPr>
              <a:t>HER</a:t>
            </a:r>
            <a:r>
              <a:rPr lang="da-DK" sz="1200" dirty="0"/>
              <a:t>)</a:t>
            </a:r>
          </a:p>
          <a:p>
            <a:pPr>
              <a:buFont typeface="+mj-lt"/>
              <a:buAutoNum type="arabicPeriod" startAt="5"/>
            </a:pPr>
            <a:endParaRPr lang="da-DK" sz="1200" kern="0" dirty="0">
              <a:solidFill>
                <a:srgbClr val="424242"/>
              </a:solidFill>
              <a:latin typeface="+mn-lt"/>
            </a:endParaRPr>
          </a:p>
          <a:p>
            <a:pPr marL="537628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INDIVIDUELT</a:t>
            </a:r>
            <a:endParaRPr kumimoji="0" lang="da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sp>
        <p:nvSpPr>
          <p:cNvPr id="25" name="Shape 703">
            <a:extLst>
              <a:ext uri="{FF2B5EF4-FFF2-40B4-BE49-F238E27FC236}">
                <a16:creationId xmlns:a16="http://schemas.microsoft.com/office/drawing/2014/main" id="{0829B7EE-443E-46B1-B035-3872E5F03C6F}"/>
              </a:ext>
            </a:extLst>
          </p:cNvPr>
          <p:cNvSpPr/>
          <p:nvPr/>
        </p:nvSpPr>
        <p:spPr>
          <a:xfrm>
            <a:off x="3105683" y="5543276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Shape 697">
            <a:extLst>
              <a:ext uri="{FF2B5EF4-FFF2-40B4-BE49-F238E27FC236}">
                <a16:creationId xmlns:a16="http://schemas.microsoft.com/office/drawing/2014/main" id="{867A5562-9BA5-4BBD-B42B-F050D4EBD2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6867" y="3645863"/>
            <a:ext cx="1499698" cy="397746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pic>
        <p:nvPicPr>
          <p:cNvPr id="24" name="Shape 698">
            <a:extLst>
              <a:ext uri="{FF2B5EF4-FFF2-40B4-BE49-F238E27FC236}">
                <a16:creationId xmlns:a16="http://schemas.microsoft.com/office/drawing/2014/main" id="{B6E75D5D-7032-4216-9BD7-7EAA222DF13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1619" r="5834"/>
          <a:stretch/>
        </p:blipFill>
        <p:spPr>
          <a:xfrm>
            <a:off x="4186867" y="2283635"/>
            <a:ext cx="1494842" cy="863600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pic>
        <p:nvPicPr>
          <p:cNvPr id="27" name="Shape 708">
            <a:extLst>
              <a:ext uri="{FF2B5EF4-FFF2-40B4-BE49-F238E27FC236}">
                <a16:creationId xmlns:a16="http://schemas.microsoft.com/office/drawing/2014/main" id="{84B36A41-9F25-4F49-9721-AFF9B5039EF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8744" y="4871044"/>
            <a:ext cx="2712965" cy="1609253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2341884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hape 703">
            <a:extLst>
              <a:ext uri="{FF2B5EF4-FFF2-40B4-BE49-F238E27FC236}">
                <a16:creationId xmlns:a16="http://schemas.microsoft.com/office/drawing/2014/main" id="{21F6FA9F-CA14-4E03-97A5-10C2529EB735}"/>
              </a:ext>
            </a:extLst>
          </p:cNvPr>
          <p:cNvSpPr/>
          <p:nvPr/>
        </p:nvSpPr>
        <p:spPr>
          <a:xfrm>
            <a:off x="3116857" y="3548631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Shape 724">
            <a:extLst>
              <a:ext uri="{FF2B5EF4-FFF2-40B4-BE49-F238E27FC236}">
                <a16:creationId xmlns:a16="http://schemas.microsoft.com/office/drawing/2014/main" id="{207974B1-7B69-4989-9E1D-8976AEA22E88}"/>
              </a:ext>
            </a:extLst>
          </p:cNvPr>
          <p:cNvSpPr/>
          <p:nvPr/>
        </p:nvSpPr>
        <p:spPr>
          <a:xfrm>
            <a:off x="5215773" y="5694974"/>
            <a:ext cx="602875" cy="412204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" name="Shape 696">
            <a:extLst>
              <a:ext uri="{FF2B5EF4-FFF2-40B4-BE49-F238E27FC236}">
                <a16:creationId xmlns:a16="http://schemas.microsoft.com/office/drawing/2014/main" id="{44FC876F-809F-4D54-961A-A851B7B5F5B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52528" y="2251323"/>
            <a:ext cx="1831349" cy="1024884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pic>
        <p:nvPicPr>
          <p:cNvPr id="36" name="Shape 710">
            <a:extLst>
              <a:ext uri="{FF2B5EF4-FFF2-40B4-BE49-F238E27FC236}">
                <a16:creationId xmlns:a16="http://schemas.microsoft.com/office/drawing/2014/main" id="{9B1A1A05-A3D3-4D13-921B-3282DC4C1AE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7581" r="29217"/>
          <a:stretch/>
        </p:blipFill>
        <p:spPr>
          <a:xfrm>
            <a:off x="9952527" y="3576066"/>
            <a:ext cx="1831349" cy="1287833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sp>
        <p:nvSpPr>
          <p:cNvPr id="37" name="Shape 703">
            <a:extLst>
              <a:ext uri="{FF2B5EF4-FFF2-40B4-BE49-F238E27FC236}">
                <a16:creationId xmlns:a16="http://schemas.microsoft.com/office/drawing/2014/main" id="{F35ACC39-06C4-45AE-BD96-D38F0587BE35}"/>
              </a:ext>
            </a:extLst>
          </p:cNvPr>
          <p:cNvSpPr/>
          <p:nvPr/>
        </p:nvSpPr>
        <p:spPr>
          <a:xfrm>
            <a:off x="9406537" y="2405965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Shape 724">
            <a:extLst>
              <a:ext uri="{FF2B5EF4-FFF2-40B4-BE49-F238E27FC236}">
                <a16:creationId xmlns:a16="http://schemas.microsoft.com/office/drawing/2014/main" id="{4E8D71EC-4F3F-406C-AE8F-CB8CA6123096}"/>
              </a:ext>
            </a:extLst>
          </p:cNvPr>
          <p:cNvSpPr/>
          <p:nvPr/>
        </p:nvSpPr>
        <p:spPr>
          <a:xfrm>
            <a:off x="10384057" y="4338490"/>
            <a:ext cx="986960" cy="412204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67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722">
            <a:extLst>
              <a:ext uri="{FF2B5EF4-FFF2-40B4-BE49-F238E27FC236}">
                <a16:creationId xmlns:a16="http://schemas.microsoft.com/office/drawing/2014/main" id="{C6656030-B5D4-4679-BAE0-3AFF46C7D38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500" y="2176685"/>
            <a:ext cx="1562579" cy="1287833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sp>
        <p:nvSpPr>
          <p:cNvPr id="18" name="Shape 358">
            <a:extLst>
              <a:ext uri="{FF2B5EF4-FFF2-40B4-BE49-F238E27FC236}">
                <a16:creationId xmlns:a16="http://schemas.microsoft.com/office/drawing/2014/main" id="{B4DE63A0-2CF7-4DA4-A991-BFFF7794B75B}"/>
              </a:ext>
            </a:extLst>
          </p:cNvPr>
          <p:cNvSpPr/>
          <p:nvPr/>
        </p:nvSpPr>
        <p:spPr>
          <a:xfrm>
            <a:off x="10535137" y="271223"/>
            <a:ext cx="1264400" cy="1264400"/>
          </a:xfrm>
          <a:prstGeom prst="ellipse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Oprydning, sletning og flytning af filer fra individuelt dokumentarkiv (beskyttede og åbne mapper)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9015191" cy="312965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OPRYDNING, SLETNING OG FLYTNING AF FILER FRA INDIVIDUELT DOKUMENTARKIV (BESKYTTEDE OG ÅBNE MAPPER)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r>
              <a:rPr lang="da-DK" sz="1200" dirty="0"/>
              <a:t>Klik på “Arkiv” i venstre side</a:t>
            </a:r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r>
              <a:rPr lang="da-DK" sz="1200" dirty="0"/>
              <a:t>Klik på “Dokumenter”</a:t>
            </a:r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lnSpc>
                <a:spcPct val="100000"/>
              </a:lnSpc>
              <a:buSzPts val="1100"/>
              <a:buFont typeface="+mj-lt"/>
              <a:buAutoNum type="arabicPeriod"/>
            </a:pPr>
            <a:r>
              <a:rPr lang="da-DK" sz="1200" dirty="0"/>
              <a:t>Gennemse de mapper, du selv har oprettet. </a:t>
            </a:r>
            <a:r>
              <a:rPr lang="da-DK" sz="1200" b="1" dirty="0"/>
              <a:t>SLET</a:t>
            </a:r>
            <a:r>
              <a:rPr lang="da-DK" sz="1200" dirty="0"/>
              <a:t> </a:t>
            </a:r>
            <a:r>
              <a:rPr lang="da-DK" sz="1200" b="1" dirty="0"/>
              <a:t>EGET</a:t>
            </a:r>
            <a:r>
              <a:rPr lang="da-DK" sz="1200" dirty="0"/>
              <a:t> indhold eller </a:t>
            </a:r>
            <a:r>
              <a:rPr lang="da-DK" sz="1200" b="1" dirty="0"/>
              <a:t>EGNE MAPPER</a:t>
            </a:r>
            <a:r>
              <a:rPr lang="da-DK" sz="1200" dirty="0"/>
              <a:t>, du ikke vil beholde og som du er sikker på, kun har værdi for dig.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da-DK" sz="1200" dirty="0">
              <a:latin typeface="+mn-lt"/>
            </a:endParaRPr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SzPts val="1100"/>
              <a:buFont typeface="+mj-lt"/>
              <a:buAutoNum type="arabicPeriod" startAt="4"/>
            </a:pPr>
            <a:r>
              <a:rPr lang="da-DK" sz="1200" dirty="0"/>
              <a:t>Vil du beholde en mappe, skal du selv flytte den ud af SkoleIntra: Klik på ZIP-knappen og der downloades en ZIP-fil med alt indholdet fra din mappe</a:t>
            </a:r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r>
              <a:rPr lang="da-DK" sz="1200" dirty="0" err="1"/>
              <a:t>Udpak</a:t>
            </a:r>
            <a:r>
              <a:rPr lang="da-DK" sz="1200" dirty="0"/>
              <a:t> ZIP-filen (højreklik og vælg “</a:t>
            </a:r>
            <a:r>
              <a:rPr lang="da-DK" sz="1200" dirty="0" err="1"/>
              <a:t>Udpak</a:t>
            </a:r>
            <a:r>
              <a:rPr lang="da-DK" sz="1200" dirty="0"/>
              <a:t> alle”)</a:t>
            </a:r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 startAt="4"/>
            </a:pPr>
            <a:r>
              <a:rPr lang="da-DK" sz="1200" dirty="0"/>
              <a:t>Flyt filerne til de rette opbevaringssteder (jvf. materiale om anbefalet opbevaring og deling, som du finder </a:t>
            </a:r>
            <a:r>
              <a:rPr lang="da-DK" sz="1200" dirty="0">
                <a:hlinkClick r:id="rId5"/>
              </a:rPr>
              <a:t>HER</a:t>
            </a:r>
            <a:r>
              <a:rPr lang="da-DK" sz="1200" dirty="0"/>
              <a:t>)</a:t>
            </a:r>
          </a:p>
          <a:p>
            <a:pPr>
              <a:buFont typeface="+mj-lt"/>
              <a:buAutoNum type="arabicPeriod" startAt="5"/>
            </a:pPr>
            <a:endParaRPr lang="da-DK" sz="1200" kern="0" dirty="0">
              <a:solidFill>
                <a:srgbClr val="424242"/>
              </a:solidFill>
              <a:latin typeface="+mn-lt"/>
            </a:endParaRPr>
          </a:p>
          <a:p>
            <a:pPr marL="537628" indent="-342900">
              <a:buFont typeface="+mj-lt"/>
              <a:buAutoNum type="arabicPeriod" startAt="5"/>
            </a:pPr>
            <a:endParaRPr lang="da-DK" sz="1200" dirty="0">
              <a:latin typeface="+mn-lt"/>
            </a:endParaRP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INDIVIDUELT</a:t>
            </a:r>
            <a:endParaRPr kumimoji="0" lang="da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sp>
        <p:nvSpPr>
          <p:cNvPr id="25" name="Shape 703">
            <a:extLst>
              <a:ext uri="{FF2B5EF4-FFF2-40B4-BE49-F238E27FC236}">
                <a16:creationId xmlns:a16="http://schemas.microsoft.com/office/drawing/2014/main" id="{0829B7EE-443E-46B1-B035-3872E5F03C6F}"/>
              </a:ext>
            </a:extLst>
          </p:cNvPr>
          <p:cNvSpPr/>
          <p:nvPr/>
        </p:nvSpPr>
        <p:spPr>
          <a:xfrm>
            <a:off x="3105683" y="5321087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2244226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" name="Shape 696">
            <a:extLst>
              <a:ext uri="{FF2B5EF4-FFF2-40B4-BE49-F238E27FC236}">
                <a16:creationId xmlns:a16="http://schemas.microsoft.com/office/drawing/2014/main" id="{44FC876F-809F-4D54-961A-A851B7B5F5B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52528" y="2251323"/>
            <a:ext cx="1831349" cy="1024884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pic>
        <p:nvPicPr>
          <p:cNvPr id="36" name="Shape 710">
            <a:extLst>
              <a:ext uri="{FF2B5EF4-FFF2-40B4-BE49-F238E27FC236}">
                <a16:creationId xmlns:a16="http://schemas.microsoft.com/office/drawing/2014/main" id="{9B1A1A05-A3D3-4D13-921B-3282DC4C1AE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581" r="29217"/>
          <a:stretch/>
        </p:blipFill>
        <p:spPr>
          <a:xfrm>
            <a:off x="9952527" y="3576066"/>
            <a:ext cx="1831349" cy="1287833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sp>
        <p:nvSpPr>
          <p:cNvPr id="37" name="Shape 703">
            <a:extLst>
              <a:ext uri="{FF2B5EF4-FFF2-40B4-BE49-F238E27FC236}">
                <a16:creationId xmlns:a16="http://schemas.microsoft.com/office/drawing/2014/main" id="{F35ACC39-06C4-45AE-BD96-D38F0587BE35}"/>
              </a:ext>
            </a:extLst>
          </p:cNvPr>
          <p:cNvSpPr/>
          <p:nvPr/>
        </p:nvSpPr>
        <p:spPr>
          <a:xfrm>
            <a:off x="9406537" y="2405965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Shape 724">
            <a:extLst>
              <a:ext uri="{FF2B5EF4-FFF2-40B4-BE49-F238E27FC236}">
                <a16:creationId xmlns:a16="http://schemas.microsoft.com/office/drawing/2014/main" id="{4E8D71EC-4F3F-406C-AE8F-CB8CA6123096}"/>
              </a:ext>
            </a:extLst>
          </p:cNvPr>
          <p:cNvSpPr/>
          <p:nvPr/>
        </p:nvSpPr>
        <p:spPr>
          <a:xfrm>
            <a:off x="10384057" y="4338490"/>
            <a:ext cx="986960" cy="412204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Shape 722">
            <a:extLst>
              <a:ext uri="{FF2B5EF4-FFF2-40B4-BE49-F238E27FC236}">
                <a16:creationId xmlns:a16="http://schemas.microsoft.com/office/drawing/2014/main" id="{D6BEE02F-2D91-42FD-8023-9ADCBF2D5D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6190" b="28053"/>
          <a:stretch/>
        </p:blipFill>
        <p:spPr>
          <a:xfrm>
            <a:off x="4182462" y="3621463"/>
            <a:ext cx="1562579" cy="589263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sp>
        <p:nvSpPr>
          <p:cNvPr id="20" name="Shape 703">
            <a:extLst>
              <a:ext uri="{FF2B5EF4-FFF2-40B4-BE49-F238E27FC236}">
                <a16:creationId xmlns:a16="http://schemas.microsoft.com/office/drawing/2014/main" id="{21F6FA9F-CA14-4E03-97A5-10C2529EB735}"/>
              </a:ext>
            </a:extLst>
          </p:cNvPr>
          <p:cNvSpPr/>
          <p:nvPr/>
        </p:nvSpPr>
        <p:spPr>
          <a:xfrm>
            <a:off x="3116857" y="3548631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" name="Shape 729">
            <a:extLst>
              <a:ext uri="{FF2B5EF4-FFF2-40B4-BE49-F238E27FC236}">
                <a16:creationId xmlns:a16="http://schemas.microsoft.com/office/drawing/2014/main" id="{59678B74-BFE5-497B-8DDF-ED824A01BD2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9426" y="5447695"/>
            <a:ext cx="541527" cy="1223451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sp>
        <p:nvSpPr>
          <p:cNvPr id="28" name="Shape 724">
            <a:extLst>
              <a:ext uri="{FF2B5EF4-FFF2-40B4-BE49-F238E27FC236}">
                <a16:creationId xmlns:a16="http://schemas.microsoft.com/office/drawing/2014/main" id="{207974B1-7B69-4989-9E1D-8976AEA22E88}"/>
              </a:ext>
            </a:extLst>
          </p:cNvPr>
          <p:cNvSpPr/>
          <p:nvPr/>
        </p:nvSpPr>
        <p:spPr>
          <a:xfrm>
            <a:off x="4433288" y="5444250"/>
            <a:ext cx="602875" cy="412204"/>
          </a:xfrm>
          <a:prstGeom prst="ellipse">
            <a:avLst/>
          </a:prstGeom>
          <a:noFill/>
          <a:ln w="28575" cap="flat" cmpd="sng">
            <a:solidFill>
              <a:srgbClr val="E32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99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358">
            <a:extLst>
              <a:ext uri="{FF2B5EF4-FFF2-40B4-BE49-F238E27FC236}">
                <a16:creationId xmlns:a16="http://schemas.microsoft.com/office/drawing/2014/main" id="{B4DE63A0-2CF7-4DA4-A991-BFFF7794B75B}"/>
              </a:ext>
            </a:extLst>
          </p:cNvPr>
          <p:cNvSpPr/>
          <p:nvPr/>
        </p:nvSpPr>
        <p:spPr>
          <a:xfrm>
            <a:off x="10535137" y="271223"/>
            <a:ext cx="1264400" cy="1264400"/>
          </a:xfrm>
          <a:prstGeom prst="ellipse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6007B9-D775-4E1E-938B-5DEF8A32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Oprydning og sletning af filer fra individuelle samlemapper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B18E10-EE2A-4CC9-89E9-8451EC1F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9015191" cy="312965"/>
          </a:xfrm>
        </p:spPr>
        <p:txBody>
          <a:bodyPr>
            <a:normAutofit/>
          </a:bodyPr>
          <a:lstStyle/>
          <a:p>
            <a:r>
              <a:rPr lang="da-DK" dirty="0"/>
              <a:t>OPRYDNING OG SLETNING AF FILER FRA INDIVIDUELLE SAMLEMAPPER</a:t>
            </a:r>
          </a:p>
        </p:txBody>
      </p:sp>
      <p:sp>
        <p:nvSpPr>
          <p:cNvPr id="21" name="Shape 352">
            <a:extLst>
              <a:ext uri="{FF2B5EF4-FFF2-40B4-BE49-F238E27FC236}">
                <a16:creationId xmlns:a16="http://schemas.microsoft.com/office/drawing/2014/main" id="{2F96B78D-3156-4488-807A-689EB3257C69}"/>
              </a:ext>
            </a:extLst>
          </p:cNvPr>
          <p:cNvSpPr txBox="1">
            <a:spLocks/>
          </p:cNvSpPr>
          <p:nvPr/>
        </p:nvSpPr>
        <p:spPr>
          <a:xfrm>
            <a:off x="820983" y="1994536"/>
            <a:ext cx="2883600" cy="34804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SzPts val="1100"/>
              <a:buFont typeface="+mj-lt"/>
              <a:buAutoNum type="arabicPeriod"/>
            </a:pPr>
            <a:r>
              <a:rPr lang="da-DK" sz="1200" dirty="0"/>
              <a:t>Klik på “Arkiv” i venstre side</a:t>
            </a:r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/>
            </a:pPr>
            <a:r>
              <a:rPr lang="da-DK" sz="1200" dirty="0"/>
              <a:t>Klik på “Samlemapper”</a:t>
            </a:r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  <a:p>
            <a:pPr marL="228600" indent="-228600">
              <a:buSzPts val="1100"/>
              <a:buFont typeface="+mj-lt"/>
              <a:buAutoNum type="arabicPeriod"/>
            </a:pPr>
            <a:endParaRPr lang="da-DK" sz="1200" dirty="0"/>
          </a:p>
        </p:txBody>
      </p:sp>
      <p:sp>
        <p:nvSpPr>
          <p:cNvPr id="26" name="Shape 353">
            <a:extLst>
              <a:ext uri="{FF2B5EF4-FFF2-40B4-BE49-F238E27FC236}">
                <a16:creationId xmlns:a16="http://schemas.microsoft.com/office/drawing/2014/main" id="{EC1D5020-0C49-4D36-ADAA-E2AEA96273D3}"/>
              </a:ext>
            </a:extLst>
          </p:cNvPr>
          <p:cNvSpPr txBox="1">
            <a:spLocks/>
          </p:cNvSpPr>
          <p:nvPr/>
        </p:nvSpPr>
        <p:spPr>
          <a:xfrm>
            <a:off x="5808373" y="1994536"/>
            <a:ext cx="3159458" cy="39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SzPts val="1100"/>
              <a:buFont typeface="+mj-lt"/>
              <a:buAutoNum type="arabicPeriod" startAt="3"/>
            </a:pPr>
            <a:r>
              <a:rPr lang="da-DK" sz="1200" dirty="0"/>
              <a:t>Gennemgå indholdet af dine </a:t>
            </a:r>
            <a:r>
              <a:rPr lang="da-DK" sz="1200" b="1" dirty="0"/>
              <a:t>PRIVATE</a:t>
            </a:r>
            <a:r>
              <a:rPr lang="da-DK" sz="1200" dirty="0"/>
              <a:t> samlemapper (findes øverst på listen) og </a:t>
            </a:r>
            <a:r>
              <a:rPr lang="da-DK" sz="1200" b="1" dirty="0"/>
              <a:t>SLET</a:t>
            </a:r>
            <a:r>
              <a:rPr lang="da-DK" sz="1200" dirty="0"/>
              <a:t> indhold, du ikke vil beholde. Du skal især være opmærksom på følgende:</a:t>
            </a:r>
          </a:p>
          <a:p>
            <a:pPr marL="441960" lvl="1" indent="-171450"/>
            <a:r>
              <a:rPr lang="da-DK" sz="1200" b="1" dirty="0"/>
              <a:t>ALT</a:t>
            </a:r>
            <a:r>
              <a:rPr lang="da-DK" sz="1200" dirty="0"/>
              <a:t> indhold fra samlemapper overføres automatisk til Aula, men da Aula ikke en filopbevaringsplatform, </a:t>
            </a:r>
            <a:r>
              <a:rPr lang="da-DK" sz="1200" b="1" dirty="0"/>
              <a:t>skal du derfor selv efterfølgende flytte alt indhold fra Aula til Google Drev eller OneDrive</a:t>
            </a:r>
            <a:endParaRPr lang="da-DK" sz="1200" dirty="0"/>
          </a:p>
          <a:p>
            <a:pPr marL="194728"/>
            <a:r>
              <a:rPr lang="da-DK" sz="1200" dirty="0">
                <a:latin typeface="+mn-lt"/>
              </a:rPr>
              <a:t>4. Download det indhold, du vil bevare ved at trykke på zip-ikonet. </a:t>
            </a:r>
            <a:r>
              <a:rPr lang="da-DK" sz="1200" dirty="0" err="1">
                <a:latin typeface="+mn-lt"/>
              </a:rPr>
              <a:t>Udpak</a:t>
            </a:r>
            <a:r>
              <a:rPr lang="da-DK" sz="1200" dirty="0">
                <a:latin typeface="+mn-lt"/>
              </a:rPr>
              <a:t> dine filer og opbevar dem fremover på enten OneDrive eller Google Drev </a:t>
            </a:r>
            <a:r>
              <a:rPr lang="da-DK" sz="1200" dirty="0"/>
              <a:t>(jvf. materiale om anbefalet opbevaring og deling, som du finder </a:t>
            </a:r>
            <a:r>
              <a:rPr lang="da-DK" sz="1200" dirty="0">
                <a:hlinkClick r:id="rId4"/>
              </a:rPr>
              <a:t>HER</a:t>
            </a:r>
            <a:r>
              <a:rPr lang="da-DK" sz="1200" dirty="0"/>
              <a:t>)</a:t>
            </a:r>
          </a:p>
          <a:p>
            <a:pPr marL="194728"/>
            <a:endParaRPr lang="da-DK" sz="1200" dirty="0">
              <a:latin typeface="+mn-lt"/>
            </a:endParaRPr>
          </a:p>
          <a:p>
            <a:pPr marL="194728"/>
            <a:r>
              <a:rPr lang="da-DK" sz="1200" dirty="0">
                <a:latin typeface="+mn-lt"/>
              </a:rPr>
              <a:t>5. </a:t>
            </a:r>
            <a:r>
              <a:rPr lang="da-DK" sz="1200" b="1" dirty="0">
                <a:latin typeface="+mn-lt"/>
              </a:rPr>
              <a:t>SLET</a:t>
            </a:r>
            <a:r>
              <a:rPr lang="da-DK" sz="1200" dirty="0">
                <a:latin typeface="+mn-lt"/>
              </a:rPr>
              <a:t> alt indhold i dine samlemapper, når du har downloadet det (ellers overføres det til Aula, og du skal selv fjerne det derfra).</a:t>
            </a:r>
          </a:p>
        </p:txBody>
      </p:sp>
      <p:sp>
        <p:nvSpPr>
          <p:cNvPr id="33" name="Shape 363">
            <a:extLst>
              <a:ext uri="{FF2B5EF4-FFF2-40B4-BE49-F238E27FC236}">
                <a16:creationId xmlns:a16="http://schemas.microsoft.com/office/drawing/2014/main" id="{249405C5-3037-43C6-A757-5249EDB304E7}"/>
              </a:ext>
            </a:extLst>
          </p:cNvPr>
          <p:cNvSpPr txBox="1"/>
          <p:nvPr/>
        </p:nvSpPr>
        <p:spPr>
          <a:xfrm>
            <a:off x="10535137" y="584164"/>
            <a:ext cx="1264400" cy="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  <a:sym typeface="Maven Pro Black"/>
              </a:rPr>
              <a:t>INDIVIDUELT</a:t>
            </a:r>
            <a:endParaRPr kumimoji="0" lang="da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17E3026-0E31-451B-A8CC-30681BF574BF}"/>
              </a:ext>
            </a:extLst>
          </p:cNvPr>
          <p:cNvSpPr txBox="1">
            <a:spLocks/>
          </p:cNvSpPr>
          <p:nvPr/>
        </p:nvSpPr>
        <p:spPr>
          <a:xfrm>
            <a:off x="0" y="6606235"/>
            <a:ext cx="12192000" cy="17744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indent="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92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83870" indent="-21336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0510" indent="-264796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68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400" b="1" dirty="0"/>
          </a:p>
        </p:txBody>
      </p:sp>
      <p:pic>
        <p:nvPicPr>
          <p:cNvPr id="29" name="Shape 696">
            <a:extLst>
              <a:ext uri="{FF2B5EF4-FFF2-40B4-BE49-F238E27FC236}">
                <a16:creationId xmlns:a16="http://schemas.microsoft.com/office/drawing/2014/main" id="{44FC876F-809F-4D54-961A-A851B7B5F5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1108"/>
          <a:stretch/>
        </p:blipFill>
        <p:spPr>
          <a:xfrm>
            <a:off x="10441306" y="2251323"/>
            <a:ext cx="712256" cy="1024884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sp>
        <p:nvSpPr>
          <p:cNvPr id="37" name="Shape 703">
            <a:extLst>
              <a:ext uri="{FF2B5EF4-FFF2-40B4-BE49-F238E27FC236}">
                <a16:creationId xmlns:a16="http://schemas.microsoft.com/office/drawing/2014/main" id="{F35ACC39-06C4-45AE-BD96-D38F0587BE35}"/>
              </a:ext>
            </a:extLst>
          </p:cNvPr>
          <p:cNvSpPr/>
          <p:nvPr/>
        </p:nvSpPr>
        <p:spPr>
          <a:xfrm>
            <a:off x="9406537" y="2405965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" name="Shape 722">
            <a:extLst>
              <a:ext uri="{FF2B5EF4-FFF2-40B4-BE49-F238E27FC236}">
                <a16:creationId xmlns:a16="http://schemas.microsoft.com/office/drawing/2014/main" id="{50F4E02B-7C35-495D-A14B-DC0C7CA5830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2500" y="2194441"/>
            <a:ext cx="1562579" cy="1287833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pic>
        <p:nvPicPr>
          <p:cNvPr id="31" name="Shape 727">
            <a:extLst>
              <a:ext uri="{FF2B5EF4-FFF2-40B4-BE49-F238E27FC236}">
                <a16:creationId xmlns:a16="http://schemas.microsoft.com/office/drawing/2014/main" id="{AFFCDD75-3A2D-4761-A685-B4FDF887805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2500" y="3608085"/>
            <a:ext cx="1562579" cy="1287833"/>
          </a:xfrm>
          <a:prstGeom prst="rect">
            <a:avLst/>
          </a:prstGeom>
          <a:noFill/>
          <a:ln>
            <a:solidFill>
              <a:srgbClr val="002E55"/>
            </a:solidFill>
          </a:ln>
        </p:spPr>
      </p:pic>
      <p:sp>
        <p:nvSpPr>
          <p:cNvPr id="23" name="Shape 703">
            <a:extLst>
              <a:ext uri="{FF2B5EF4-FFF2-40B4-BE49-F238E27FC236}">
                <a16:creationId xmlns:a16="http://schemas.microsoft.com/office/drawing/2014/main" id="{E5AEEB0B-506A-442E-BF1F-1D1CE477DAC2}"/>
              </a:ext>
            </a:extLst>
          </p:cNvPr>
          <p:cNvSpPr/>
          <p:nvPr/>
        </p:nvSpPr>
        <p:spPr>
          <a:xfrm>
            <a:off x="3105683" y="2270860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hape 703">
            <a:extLst>
              <a:ext uri="{FF2B5EF4-FFF2-40B4-BE49-F238E27FC236}">
                <a16:creationId xmlns:a16="http://schemas.microsoft.com/office/drawing/2014/main" id="{21F6FA9F-CA14-4E03-97A5-10C2529EB735}"/>
              </a:ext>
            </a:extLst>
          </p:cNvPr>
          <p:cNvSpPr/>
          <p:nvPr/>
        </p:nvSpPr>
        <p:spPr>
          <a:xfrm>
            <a:off x="3116857" y="4400892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D2C4564-3245-465C-B958-E60C2428DC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192" r="11773"/>
          <a:stretch/>
        </p:blipFill>
        <p:spPr>
          <a:xfrm>
            <a:off x="10441305" y="3730768"/>
            <a:ext cx="712256" cy="1104996"/>
          </a:xfrm>
          <a:prstGeom prst="rect">
            <a:avLst/>
          </a:prstGeom>
        </p:spPr>
      </p:pic>
      <p:sp>
        <p:nvSpPr>
          <p:cNvPr id="15" name="Shape 703">
            <a:extLst>
              <a:ext uri="{FF2B5EF4-FFF2-40B4-BE49-F238E27FC236}">
                <a16:creationId xmlns:a16="http://schemas.microsoft.com/office/drawing/2014/main" id="{9D211C08-CE32-4213-A029-D0A73498137E}"/>
              </a:ext>
            </a:extLst>
          </p:cNvPr>
          <p:cNvSpPr/>
          <p:nvPr/>
        </p:nvSpPr>
        <p:spPr>
          <a:xfrm>
            <a:off x="9406537" y="4302001"/>
            <a:ext cx="1182800" cy="7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7677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ULA SKABELON FRA KOMMUNIKATION" val="vtxKG9aQ"/>
  <p:tag name="ARTICULATE_SLIDE_THUMBNAIL_REFRESH" val="1"/>
  <p:tag name="THINKCELLUNDODONOTDELETE" val="0"/>
  <p:tag name="ARTICULATE_SLIDE_COUNT" val="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ula skabelon fra Kommunikation">
  <a:themeElements>
    <a:clrScheme name="Brugerdefiner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39EC6"/>
      </a:accent1>
      <a:accent2>
        <a:srgbClr val="337DA6"/>
      </a:accent2>
      <a:accent3>
        <a:srgbClr val="17638E"/>
      </a:accent3>
      <a:accent4>
        <a:srgbClr val="19415F"/>
      </a:accent4>
      <a:accent5>
        <a:srgbClr val="539EC6"/>
      </a:accent5>
      <a:accent6>
        <a:srgbClr val="337DA6"/>
      </a:accent6>
      <a:hlink>
        <a:srgbClr val="17638E"/>
      </a:hlink>
      <a:folHlink>
        <a:srgbClr val="19415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la" id="{81F5F617-9A3D-5344-938D-741E46F761D9}" vid="{2CA48539-7013-B04F-AB67-6A85BA2D1BF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9A9C3DBC90E941A1B2808491BAB128" ma:contentTypeVersion="7" ma:contentTypeDescription="Opret et nyt dokument." ma:contentTypeScope="" ma:versionID="91d16a2933739852d253ae4ae459e1be">
  <xsd:schema xmlns:xsd="http://www.w3.org/2001/XMLSchema" xmlns:xs="http://www.w3.org/2001/XMLSchema" xmlns:p="http://schemas.microsoft.com/office/2006/metadata/properties" xmlns:ns2="16ca11c2-652e-4984-bdfe-49786aa2f500" xmlns:ns3="f26a3494-fb29-4aa4-bfb0-35341ca39cf4" targetNamespace="http://schemas.microsoft.com/office/2006/metadata/properties" ma:root="true" ma:fieldsID="770d8220dc17f23bd25660a39d935895" ns2:_="" ns3:_="">
    <xsd:import namespace="16ca11c2-652e-4984-bdfe-49786aa2f500"/>
    <xsd:import namespace="f26a3494-fb29-4aa4-bfb0-35341ca39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a11c2-652e-4984-bdfe-49786aa2f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a3494-fb29-4aa4-bfb0-35341ca39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6A57BD-7FA7-4BAF-9B54-8CD6785323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A7C634-4145-4F9D-BE43-EB2211946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a11c2-652e-4984-bdfe-49786aa2f500"/>
    <ds:schemaRef ds:uri="f26a3494-fb29-4aa4-bfb0-35341ca39c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E75966-2738-4E6B-ABDD-E3EAA5B055F9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f26a3494-fb29-4aa4-bfb0-35341ca39cf4"/>
    <ds:schemaRef ds:uri="http://schemas.microsoft.com/office/2006/documentManagement/types"/>
    <ds:schemaRef ds:uri="http://schemas.microsoft.com/office/infopath/2007/PartnerControls"/>
    <ds:schemaRef ds:uri="16ca11c2-652e-4984-bdfe-49786aa2f50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Aula skabelon fra Kommunikation</Template>
  <TotalTime>1318</TotalTime>
  <Words>721</Words>
  <Application>Microsoft Office PowerPoint</Application>
  <PresentationFormat>Widescreen</PresentationFormat>
  <Paragraphs>133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Aula skabelon fra Kommunikation</vt:lpstr>
      <vt:lpstr>Oprydning i SkoleIntra</vt:lpstr>
      <vt:lpstr>Oprydningsplanens opbygning</vt:lpstr>
      <vt:lpstr>2 typer opgaver</vt:lpstr>
      <vt:lpstr>PowerPoint Presentation</vt:lpstr>
      <vt:lpstr>Hvorfor er det vigtigt at følge vejledningerne?</vt:lpstr>
      <vt:lpstr>Individuel</vt:lpstr>
      <vt:lpstr>Oprydning, sletning og flytning af filer fra transportmappen</vt:lpstr>
      <vt:lpstr>Oprydning, sletning og flytning af filer fra individuelt dokumentarkiv (beskyttede og åbne mapper)</vt:lpstr>
      <vt:lpstr>Oprydning og sletning af filer fra individuelle samlemapper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Oprydning i SkoleIntra</dc:title>
  <dc:creator>Sara Sprogøe Jønsson</dc:creator>
  <cp:lastModifiedBy>Sara Sprogøe Jønsson</cp:lastModifiedBy>
  <cp:revision>10</cp:revision>
  <cp:lastPrinted>2018-12-17T08:47:19Z</cp:lastPrinted>
  <dcterms:created xsi:type="dcterms:W3CDTF">2018-12-10T07:38:39Z</dcterms:created>
  <dcterms:modified xsi:type="dcterms:W3CDTF">2019-01-24T15:17:51Z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7A91B21C-DFCD-4229-A01E-C0B93F487466</vt:lpwstr>
  </property>
  <property fmtid="{D5CDD505-2E9C-101B-9397-08002B2CF9AE}" pid="3" name="ArticulatePath">
    <vt:lpwstr>Præsentation11</vt:lpwstr>
  </property>
  <property fmtid="{D5CDD505-2E9C-101B-9397-08002B2CF9AE}" pid="4" name="ContentTypeId">
    <vt:lpwstr>0x010100059A9C3DBC90E941A1B2808491BAB128</vt:lpwstr>
  </property>
</Properties>
</file>