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720"/>
  </p:normalViewPr>
  <p:slideViewPr>
    <p:cSldViewPr snapToGrid="0">
      <p:cViewPr varScale="1">
        <p:scale>
          <a:sx n="204" d="100"/>
          <a:sy n="204" d="100"/>
        </p:scale>
        <p:origin x="2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6E050E-D1E2-1B54-F99C-3013DAA8F2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1ED6269-0D2F-A6C3-9FEF-71B2F2DB1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B9B401A-3794-87D2-99D9-CB05D83D3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BEF79C9-1D76-5530-3571-7EEEC2B3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418C69C-DA83-F758-B71E-6F866CFDC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874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7BD24A-24DA-BA4F-6100-3D91879BA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3AF9753-B33E-136B-505D-C9F74DBCC5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C94BECD-8F07-D629-0C1E-AE314E10A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A8A0E1C-FBB1-19F0-0BFB-C6B4D61FF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DE8DEDE-927E-5777-12AA-B836924A4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5126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B7DE4097-0E08-2A6D-B27F-DBAC4A4065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8D8A22CF-1097-6CBA-E97F-E003EFCE2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6E749D5-E519-17CA-4D81-A3728B85F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CE651C8-380E-0ED1-D5C6-E7DB0A2D7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43BFEC5-BC98-7861-7F99-D7355EA11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2818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50D40D-D83E-2E87-6352-39899B436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0157410-30CD-6C42-B6E2-EE05C97133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14FA260-8BEB-8B01-2527-C05F94636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216C497-BD86-6997-8E6D-95343E9FE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27304FA-EF88-351F-02FD-2034044FD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3485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1F8586-D872-43C3-5A6C-C27C2A039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5CF1045-AD77-80DC-F25B-BAFB17859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CFC6006-2030-ACCB-37C5-959145838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7CD7CFC-7390-7307-F961-1F41DC1B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4CC093F-556F-BDAE-0BF9-680B99A8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308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38DF00-1C4A-D902-236F-3A6BC3CB9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0B7B6DA-55CE-84E6-4F94-520F6EA59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A2BD6D9-CDDB-B858-70DD-2DE7223005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4441B4F-66FF-BFA2-1BE4-51456C6EB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8306DE55-601C-2DC3-37C2-4F3EB6F8C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2D41A73-FCF2-FD6A-5876-DBE91BAE4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7682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82E513-5D54-E57E-D18C-F8EDFB101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613AB6C-C49E-2C4B-8E14-113FBE437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B875471-18B7-420F-D91B-16BFBD881E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A8315CD7-35E9-0828-71A0-DD6FF1000D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822FDE2-C25E-98C3-D579-59143F49E2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0B28E4BF-E813-BE31-A8A2-D06EB3D03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BC2D09C0-2972-4695-1E12-98CE9501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08DDB1E-4B88-C81A-43CC-EA17CA8A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00011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429646-5971-B2FA-7286-49F35F6F6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D7158825-3BC4-4FF5-65D5-DC16E0B0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9177D314-799A-E4B1-4F7A-F75A09E78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8ABD2C44-3048-F99C-6506-E1ACA541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8435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8337B7AB-2674-321E-9ED3-FC489CEFE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49E6D112-D324-2200-46D6-04646C14B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5E28255-728E-1E6F-D016-49045CA83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4961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1600BC-D8A9-9307-E125-FEEE18994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623883D-1B05-3B62-8D02-4647D7E86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1E8B045-8555-50A2-DB47-8326AF2F9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DB99E5C-A441-30F4-A786-B08793827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84488F6-08D7-ACC3-3BF0-547128E08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1892006-6C32-763E-5862-A6A6A1C93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0734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83C515-D87A-3ABF-1994-BD44F10D5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78C8D5E5-0EFD-78C4-3DC8-861E8788E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D59A19-A3C6-BB66-D58B-1B1ABCB982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89DEFF6C-1264-656D-E53B-546C94ED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8770045F-2B67-E69B-FDB4-81B260092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B90AA318-8C76-D1D5-B9A4-9FC8FAA45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93116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BB0DAFBE-E302-CC8A-88D3-1B4BC63C7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9B03B48-3E87-C006-5201-30061E224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4CCB2E1-E644-3A8B-CF69-A138F98D55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5CDACF-5B0E-4547-BC4D-6469D5830306}" type="datetimeFigureOut">
              <a:rPr lang="da-DK" smtClean="0"/>
              <a:t>06.05.2024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4381862-DF7D-8157-27B1-78560FB981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1213CA5-D92F-8677-6830-2D9ED101CF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657510-CAFD-3B4B-A01B-58D876015F9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196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880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24B8291D849F4459D7AB60B6E79C880" ma:contentTypeVersion="18" ma:contentTypeDescription="Opret et nyt dokument." ma:contentTypeScope="" ma:versionID="66ba9593d0dbeb623020b004502b8afa">
  <xsd:schema xmlns:xsd="http://www.w3.org/2001/XMLSchema" xmlns:xs="http://www.w3.org/2001/XMLSchema" xmlns:p="http://schemas.microsoft.com/office/2006/metadata/properties" xmlns:ns2="a408f06c-1694-489f-9cdc-5efa500d75a8" xmlns:ns3="31f27a57-5daa-4240-845d-578cc8bddeed" targetNamespace="http://schemas.microsoft.com/office/2006/metadata/properties" ma:root="true" ma:fieldsID="354cb3c4aad62055e5f88d9802b7bcc8" ns2:_="" ns3:_="">
    <xsd:import namespace="a408f06c-1694-489f-9cdc-5efa500d75a8"/>
    <xsd:import namespace="31f27a57-5daa-4240-845d-578cc8bdde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08f06c-1694-489f-9cdc-5efa500d75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ledmærker" ma:readOnly="false" ma:fieldId="{5cf76f15-5ced-4ddc-b409-7134ff3c332f}" ma:taxonomyMulti="true" ma:sspId="3fe80aff-8094-4148-a725-0517f31fcd5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f27a57-5daa-4240-845d-578cc8bddee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ff1713a-aca6-4d59-bb18-78d6fb2c3720}" ma:internalName="TaxCatchAll" ma:showField="CatchAllData" ma:web="31f27a57-5daa-4240-845d-578cc8bdde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f27a57-5daa-4240-845d-578cc8bddeed" xsi:nil="true"/>
    <lcf76f155ced4ddcb4097134ff3c332f xmlns="a408f06c-1694-489f-9cdc-5efa500d75a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67336FF-C0D8-41BE-BB33-DFBD8AE98517}"/>
</file>

<file path=customXml/itemProps2.xml><?xml version="1.0" encoding="utf-8"?>
<ds:datastoreItem xmlns:ds="http://schemas.openxmlformats.org/officeDocument/2006/customXml" ds:itemID="{956D684D-1373-4225-A89C-4981CC03B822}"/>
</file>

<file path=customXml/itemProps3.xml><?xml version="1.0" encoding="utf-8"?>
<ds:datastoreItem xmlns:ds="http://schemas.openxmlformats.org/officeDocument/2006/customXml" ds:itemID="{F6DC9C6B-B26A-49F7-A8A7-41AA22A45C5E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Jan Thomassen</dc:creator>
  <cp:lastModifiedBy>Jan Thomassen</cp:lastModifiedBy>
  <cp:revision>1</cp:revision>
  <dcterms:created xsi:type="dcterms:W3CDTF">2024-05-06T06:46:44Z</dcterms:created>
  <dcterms:modified xsi:type="dcterms:W3CDTF">2024-05-06T06:51:18Z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0x010100224B8291D849F4459D7AB60B6E79C880</vt:lpwstr>
  </property>
</Properties>
</file>