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95" r:id="rId5"/>
  </p:sldMasterIdLst>
  <p:notesMasterIdLst>
    <p:notesMasterId r:id="rId50"/>
  </p:notesMasterIdLst>
  <p:sldIdLst>
    <p:sldId id="2134805914" r:id="rId6"/>
    <p:sldId id="2134806004" r:id="rId7"/>
    <p:sldId id="2134805998" r:id="rId8"/>
    <p:sldId id="2134806063" r:id="rId9"/>
    <p:sldId id="2134806049" r:id="rId10"/>
    <p:sldId id="2134806050" r:id="rId11"/>
    <p:sldId id="2134806066" r:id="rId12"/>
    <p:sldId id="2134806069" r:id="rId13"/>
    <p:sldId id="2134806067" r:id="rId14"/>
    <p:sldId id="2134806051" r:id="rId15"/>
    <p:sldId id="2134806068" r:id="rId16"/>
    <p:sldId id="2134806052" r:id="rId17"/>
    <p:sldId id="2134806070" r:id="rId18"/>
    <p:sldId id="2134806071" r:id="rId19"/>
    <p:sldId id="2134806038" r:id="rId20"/>
    <p:sldId id="2134806056" r:id="rId21"/>
    <p:sldId id="2134806073" r:id="rId22"/>
    <p:sldId id="2134806074" r:id="rId23"/>
    <p:sldId id="2134806057" r:id="rId24"/>
    <p:sldId id="2134806112" r:id="rId25"/>
    <p:sldId id="2134806113" r:id="rId26"/>
    <p:sldId id="2134806114" r:id="rId27"/>
    <p:sldId id="2134806115" r:id="rId28"/>
    <p:sldId id="2134806041" r:id="rId29"/>
    <p:sldId id="2134806116" r:id="rId30"/>
    <p:sldId id="2134806061" r:id="rId31"/>
    <p:sldId id="2134806062" r:id="rId32"/>
    <p:sldId id="2134806045" r:id="rId33"/>
    <p:sldId id="2134806046" r:id="rId34"/>
    <p:sldId id="2134806021" r:id="rId35"/>
    <p:sldId id="2134806118" r:id="rId36"/>
    <p:sldId id="2134806119" r:id="rId37"/>
    <p:sldId id="2134806047" r:id="rId38"/>
    <p:sldId id="2134806048" r:id="rId39"/>
    <p:sldId id="2134806040" r:id="rId40"/>
    <p:sldId id="2134806043" r:id="rId41"/>
    <p:sldId id="2134806042" r:id="rId42"/>
    <p:sldId id="2134806117" r:id="rId43"/>
    <p:sldId id="2134806011" r:id="rId44"/>
    <p:sldId id="2134806108" r:id="rId45"/>
    <p:sldId id="2134806109" r:id="rId46"/>
    <p:sldId id="2134806110" r:id="rId47"/>
    <p:sldId id="2134806012" r:id="rId48"/>
    <p:sldId id="518" r:id="rId49"/>
  </p:sldIdLst>
  <p:sldSz cx="12192000" cy="6858000"/>
  <p:notesSz cx="6808788" cy="9940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9065215-A92D-0BC7-F340-200A887E83E9}" name="Martin Østergaard Christensen" initials="" userId="S::moec@aarhus.dk::5a75ca29-cbbb-4540-b094-17b8499748f4" providerId="AD"/>
  <p188:author id="{707D595C-2DF2-CEE0-DDC7-5FA894B83334}" name="Ina Bøge Eskildsen" initials="IE" userId="S::irbe@aarhus.dk::c506c721-bca3-499e-8a0f-eabb61bc396f" providerId="AD"/>
  <p188:author id="{C80AB295-16CF-ED31-30C1-FA6B70BD2561}" name="Christian Boel" initials="" userId="S::chrboe@aarhus.dk::870cce33-caa8-4905-bcee-c9fb0e9de9d5" providerId="AD"/>
  <p188:author id="{2B7688C5-35A5-5052-D2E0-4148DC91C6DA}" name="Heidi Frostholm Holch" initials="" userId="S::hfh@aarhus.dk::2f9ddf4c-6a30-4a88-97c3-af598c716f25" providerId="AD"/>
  <p188:author id="{5544A3D0-A7E0-9FBE-9622-018A6CC41340}" name="Heidi Have" initials="" userId="S::heihav@aarhus.dk::920e7203-275a-405e-be93-b1a3589cbbee" providerId="AD"/>
  <p188:author id="{CE1743D3-E5B3-36DA-2AEC-CC751F13CD23}" name="Lise Uhre Pless" initials="LP" userId="S::liup@aarhus.dk::c113a8a3-8f50-4444-8a5c-3aefe0ec806f" providerId="AD"/>
  <p188:author id="{C8CE1CF8-DA23-89C1-BB60-73AA6245D697}" name="Tanja Nyborg" initials="" userId="S::jnta@aarhus.dk::195280f7-c3a6-4009-821b-32225f08aa83"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62" autoAdjust="0"/>
    <p:restoredTop sz="73504" autoAdjust="0"/>
  </p:normalViewPr>
  <p:slideViewPr>
    <p:cSldViewPr snapToGrid="0">
      <p:cViewPr varScale="1">
        <p:scale>
          <a:sx n="46" d="100"/>
          <a:sy n="46" d="100"/>
        </p:scale>
        <p:origin x="1384"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notesMaster" Target="notesMasters/notesMaster1.xml"/><Relationship Id="rId55" Type="http://schemas.microsoft.com/office/2018/10/relationships/authors" Targe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8" Type="http://schemas.openxmlformats.org/officeDocument/2006/relationships/slide" Target="slides/slide3.xml"/><Relationship Id="rId51" Type="http://schemas.openxmlformats.org/officeDocument/2006/relationships/presProps" Target="presProps.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56737" y="0"/>
            <a:ext cx="2950475" cy="498773"/>
          </a:xfrm>
          <a:prstGeom prst="rect">
            <a:avLst/>
          </a:prstGeom>
        </p:spPr>
        <p:txBody>
          <a:bodyPr vert="horz" lIns="91440" tIns="45720" rIns="91440" bIns="45720" rtlCol="0"/>
          <a:lstStyle>
            <a:lvl1pPr algn="r">
              <a:defRPr sz="1200"/>
            </a:lvl1pPr>
          </a:lstStyle>
          <a:p>
            <a:fld id="{9F1DC88A-948D-40A3-8EC3-A6D0693388F5}" type="datetimeFigureOut">
              <a:rPr lang="da-DK" smtClean="0"/>
              <a:t>27-04-2025</a:t>
            </a:fld>
            <a:endParaRPr lang="da-DK"/>
          </a:p>
        </p:txBody>
      </p:sp>
      <p:sp>
        <p:nvSpPr>
          <p:cNvPr id="4" name="Pladsholder til slidebillede 3"/>
          <p:cNvSpPr>
            <a:spLocks noGrp="1" noRot="1" noChangeAspect="1"/>
          </p:cNvSpPr>
          <p:nvPr>
            <p:ph type="sldImg" idx="2"/>
          </p:nvPr>
        </p:nvSpPr>
        <p:spPr>
          <a:xfrm>
            <a:off x="423863" y="1243013"/>
            <a:ext cx="5961062" cy="3354387"/>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0879" y="4784070"/>
            <a:ext cx="5447030" cy="3914239"/>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9442154"/>
            <a:ext cx="2950475" cy="498772"/>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56737" y="9442154"/>
            <a:ext cx="2950475" cy="498772"/>
          </a:xfrm>
          <a:prstGeom prst="rect">
            <a:avLst/>
          </a:prstGeom>
        </p:spPr>
        <p:txBody>
          <a:bodyPr vert="horz" lIns="91440" tIns="45720" rIns="91440" bIns="45720" rtlCol="0" anchor="b"/>
          <a:lstStyle>
            <a:lvl1pPr algn="r">
              <a:defRPr sz="1200"/>
            </a:lvl1pPr>
          </a:lstStyle>
          <a:p>
            <a:fld id="{4009AF14-8D65-430D-B50F-3151E809F851}" type="slidenum">
              <a:rPr lang="da-DK" smtClean="0"/>
              <a:t>‹nr.›</a:t>
            </a:fld>
            <a:endParaRPr lang="da-DK"/>
          </a:p>
        </p:txBody>
      </p:sp>
    </p:spTree>
    <p:extLst>
      <p:ext uri="{BB962C8B-B14F-4D97-AF65-F5344CB8AC3E}">
        <p14:creationId xmlns:p14="http://schemas.microsoft.com/office/powerpoint/2010/main" val="16959321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sz="1000">
              <a:latin typeface="Calibri" panose="020F0502020204030204" pitchFamily="34" charset="0"/>
              <a:ea typeface="Calibri" panose="020F0502020204030204" pitchFamily="34" charset="0"/>
            </a:endParaRPr>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E2B1D0-EEC9-4C2B-99D0-3E48F24C954F}"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711018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DA3B38-AAC1-F070-C481-C8A7814C7A86}"/>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2BE5A265-E4D0-1128-BC1E-1FF5BBA791B2}"/>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FA3E1D09-14FE-D11D-2938-77D173CC16BE}"/>
              </a:ext>
            </a:extLst>
          </p:cNvPr>
          <p:cNvSpPr>
            <a:spLocks noGrp="1"/>
          </p:cNvSpPr>
          <p:nvPr>
            <p:ph type="body" idx="1"/>
          </p:nvPr>
        </p:nvSpPr>
        <p:spPr/>
        <p:txBody>
          <a:bodyPr/>
          <a:lstStyle/>
          <a:p>
            <a:pPr marL="0" lvl="0" indent="0">
              <a:lnSpc>
                <a:spcPts val="1300"/>
              </a:lnSpc>
              <a:buFont typeface="Symbol" panose="05050102010706020507" pitchFamily="18" charset="2"/>
              <a:buNone/>
            </a:pPr>
            <a:endParaRPr lang="da-DK" sz="180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Pladsholder til slidenummer 3">
            <a:extLst>
              <a:ext uri="{FF2B5EF4-FFF2-40B4-BE49-F238E27FC236}">
                <a16:creationId xmlns:a16="http://schemas.microsoft.com/office/drawing/2014/main" id="{88D60A66-6EE0-2BF2-7AAF-BE8B6DB41D5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5595DB-B3DD-4F4F-9217-E0FCB5994260}"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340662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8C581E-A21B-FF6B-00F1-71B8E656C15C}"/>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3226A837-8CDF-A8FC-9CE9-3D5F3BDC356F}"/>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777D776D-6480-45B7-C3CF-1F43C1FFA03A}"/>
              </a:ext>
            </a:extLst>
          </p:cNvPr>
          <p:cNvSpPr>
            <a:spLocks noGrp="1"/>
          </p:cNvSpPr>
          <p:nvPr>
            <p:ph type="body" idx="1"/>
          </p:nvPr>
        </p:nvSpPr>
        <p:spPr/>
        <p:txBody>
          <a:bodyPr/>
          <a:lstStyle/>
          <a:p>
            <a:pPr marL="0" lvl="0" indent="0">
              <a:lnSpc>
                <a:spcPts val="1300"/>
              </a:lnSpc>
              <a:buFont typeface="Symbol" panose="05050102010706020507" pitchFamily="18" charset="2"/>
              <a:buNone/>
            </a:pPr>
            <a:endParaRPr lang="da-DK" sz="180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Pladsholder til slidenummer 3">
            <a:extLst>
              <a:ext uri="{FF2B5EF4-FFF2-40B4-BE49-F238E27FC236}">
                <a16:creationId xmlns:a16="http://schemas.microsoft.com/office/drawing/2014/main" id="{6FBF7619-37C7-C0CE-CBCD-E8D4E0FB644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5595DB-B3DD-4F4F-9217-E0FCB5994260}"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315281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853F17-1546-9BF9-5492-8BDB70A966EF}"/>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7BD0CF0A-A3AB-9D8C-88B1-BFA566BD8802}"/>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A42AA3F5-CD25-287D-3D0E-56CEA7231EA6}"/>
              </a:ext>
            </a:extLst>
          </p:cNvPr>
          <p:cNvSpPr>
            <a:spLocks noGrp="1"/>
          </p:cNvSpPr>
          <p:nvPr>
            <p:ph type="body" idx="1"/>
          </p:nvPr>
        </p:nvSpPr>
        <p:spPr/>
        <p:txBody>
          <a:bodyPr/>
          <a:lstStyle/>
          <a:p>
            <a:endParaRPr lang="da-DK" dirty="0"/>
          </a:p>
        </p:txBody>
      </p:sp>
      <p:sp>
        <p:nvSpPr>
          <p:cNvPr id="4" name="Pladsholder til slidenummer 3">
            <a:extLst>
              <a:ext uri="{FF2B5EF4-FFF2-40B4-BE49-F238E27FC236}">
                <a16:creationId xmlns:a16="http://schemas.microsoft.com/office/drawing/2014/main" id="{20D6B0BF-7A07-F868-90B3-DE269706EC9E}"/>
              </a:ext>
            </a:extLst>
          </p:cNvPr>
          <p:cNvSpPr>
            <a:spLocks noGrp="1"/>
          </p:cNvSpPr>
          <p:nvPr>
            <p:ph type="sldNum" sz="quarter" idx="5"/>
          </p:nvPr>
        </p:nvSpPr>
        <p:spPr/>
        <p:txBody>
          <a:bodyPr/>
          <a:lstStyle/>
          <a:p>
            <a:fld id="{4009AF14-8D65-430D-B50F-3151E809F851}" type="slidenum">
              <a:rPr lang="da-DK" smtClean="0"/>
              <a:t>24</a:t>
            </a:fld>
            <a:endParaRPr lang="da-DK"/>
          </a:p>
        </p:txBody>
      </p:sp>
    </p:spTree>
    <p:extLst>
      <p:ext uri="{BB962C8B-B14F-4D97-AF65-F5344CB8AC3E}">
        <p14:creationId xmlns:p14="http://schemas.microsoft.com/office/powerpoint/2010/main" val="31565496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3F123C-DEB6-4F63-C5B6-1D7B45E0FF60}"/>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C85F7EDE-4BA9-B6EE-4481-0134412580C5}"/>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7E9B351B-8673-75E8-D369-2B0C5BCB0301}"/>
              </a:ext>
            </a:extLst>
          </p:cNvPr>
          <p:cNvSpPr>
            <a:spLocks noGrp="1"/>
          </p:cNvSpPr>
          <p:nvPr>
            <p:ph type="body" idx="1"/>
          </p:nvPr>
        </p:nvSpPr>
        <p:spPr/>
        <p:txBody>
          <a:bodyPr/>
          <a:lstStyle/>
          <a:p>
            <a:pPr marL="0" lvl="0" indent="0">
              <a:lnSpc>
                <a:spcPts val="1300"/>
              </a:lnSpc>
              <a:buFont typeface="Symbol" panose="05050102010706020507" pitchFamily="18" charset="2"/>
              <a:buNone/>
            </a:pPr>
            <a:endParaRPr lang="da-DK" sz="180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Pladsholder til slidenummer 3">
            <a:extLst>
              <a:ext uri="{FF2B5EF4-FFF2-40B4-BE49-F238E27FC236}">
                <a16:creationId xmlns:a16="http://schemas.microsoft.com/office/drawing/2014/main" id="{88233561-95B9-128C-5B56-BD09BF6D64E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5595DB-B3DD-4F4F-9217-E0FCB5994260}"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126411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55156B-28DA-AC53-2CBB-205C4EDDB2CC}"/>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EA0FBE5F-F6E4-5F4D-513D-B180190E6949}"/>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312A72C8-2984-69D7-4BBD-913DF7ABEB87}"/>
              </a:ext>
            </a:extLst>
          </p:cNvPr>
          <p:cNvSpPr>
            <a:spLocks noGrp="1"/>
          </p:cNvSpPr>
          <p:nvPr>
            <p:ph type="body" idx="1"/>
          </p:nvPr>
        </p:nvSpPr>
        <p:spPr/>
        <p:txBody>
          <a:bodyPr/>
          <a:lstStyle/>
          <a:p>
            <a:pPr marL="0" lvl="0" indent="0">
              <a:lnSpc>
                <a:spcPts val="1300"/>
              </a:lnSpc>
              <a:buFont typeface="Symbol" panose="05050102010706020507" pitchFamily="18" charset="2"/>
              <a:buNone/>
            </a:pPr>
            <a:endParaRPr lang="da-DK" sz="180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Pladsholder til slidenummer 3">
            <a:extLst>
              <a:ext uri="{FF2B5EF4-FFF2-40B4-BE49-F238E27FC236}">
                <a16:creationId xmlns:a16="http://schemas.microsoft.com/office/drawing/2014/main" id="{9EF9D59B-19B8-D038-213A-C4742D690F9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5595DB-B3DD-4F4F-9217-E0FCB5994260}"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37124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Noget af det, jeg har fået et større sprog for i løbet af 2024-2025: </a:t>
            </a:r>
          </a:p>
          <a:p>
            <a:r>
              <a:rPr lang="da-DK" dirty="0"/>
              <a:t>Både politisk og strategisk ledelsesmæssig handlekraft kan være at beslutte – at investere – at engagere sig.</a:t>
            </a:r>
          </a:p>
          <a:p>
            <a:r>
              <a:rPr lang="da-DK" dirty="0"/>
              <a:t>Men det er forskellige typer af beslutninger, investeringer og engagement, der er behov for, afhængigt af, om vi er sikre eller usikre på hvad problemet og/eller svaret er.</a:t>
            </a:r>
          </a:p>
          <a:p>
            <a:endParaRPr lang="da-DK" dirty="0"/>
          </a:p>
          <a:p>
            <a:r>
              <a:rPr lang="da-DK" dirty="0"/>
              <a:t>Grundlæggende spørgsmål, der kan ligge og rumle i baghovedet:</a:t>
            </a:r>
          </a:p>
          <a:p>
            <a:pPr marL="171450" indent="-171450">
              <a:buFont typeface="Arial" panose="020B0604020202020204" pitchFamily="34" charset="0"/>
              <a:buChar char="•"/>
            </a:pPr>
            <a:r>
              <a:rPr lang="da-DK" dirty="0"/>
              <a:t>Hvordan kan vi hjælpe med at prioritere, hvad der får opmærksomhed og hvilke forventninger der skabes?</a:t>
            </a:r>
          </a:p>
          <a:p>
            <a:pPr marL="171450" indent="-171450">
              <a:buFont typeface="Arial" panose="020B0604020202020204" pitchFamily="34" charset="0"/>
              <a:buChar char="•"/>
            </a:pPr>
            <a:r>
              <a:rPr lang="da-DK" dirty="0"/>
              <a:t>Hvordan kan vi understøtte den politiske handlekraft, der ligger i at træffe beslutninger, investere ressourcer og engagere sig – også når kompleksiteten og usikkerheden er høj?</a:t>
            </a:r>
          </a:p>
          <a:p>
            <a:pPr marL="171450" indent="-171450">
              <a:buFont typeface="Arial" panose="020B0604020202020204" pitchFamily="34" charset="0"/>
              <a:buChar char="•"/>
            </a:pPr>
            <a:r>
              <a:rPr lang="da-DK" dirty="0"/>
              <a:t>Hvad vil det sige at lytte, løse, lære, lede i den situation?</a:t>
            </a:r>
          </a:p>
          <a:p>
            <a:endParaRPr lang="da-DK"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09AF14-8D65-430D-B50F-3151E809F851}"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65879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1A00E3-6961-6EED-34C2-82B215D30339}"/>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D277F844-D860-44E8-A817-AB330FCF3CD3}"/>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14381AF4-102A-D0B5-2659-CE8A03E085C8}"/>
              </a:ext>
            </a:extLst>
          </p:cNvPr>
          <p:cNvSpPr>
            <a:spLocks noGrp="1"/>
          </p:cNvSpPr>
          <p:nvPr>
            <p:ph type="body" idx="1"/>
          </p:nvPr>
        </p:nvSpPr>
        <p:spPr/>
        <p:txBody>
          <a:bodyPr/>
          <a:lstStyle/>
          <a:p>
            <a:pPr marL="0" indent="0">
              <a:lnSpc>
                <a:spcPct val="100000"/>
              </a:lnSpc>
              <a:buNone/>
            </a:pPr>
            <a:endParaRPr lang="da-DK" dirty="0"/>
          </a:p>
        </p:txBody>
      </p:sp>
      <p:sp>
        <p:nvSpPr>
          <p:cNvPr id="4" name="Pladsholder til slidenummer 3">
            <a:extLst>
              <a:ext uri="{FF2B5EF4-FFF2-40B4-BE49-F238E27FC236}">
                <a16:creationId xmlns:a16="http://schemas.microsoft.com/office/drawing/2014/main" id="{60C18BB4-D0FF-2696-F1AB-75E8DB73299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09AF14-8D65-430D-B50F-3151E809F851}"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44080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AAB321-ACA8-1DBF-5D9F-2E2A34D5E647}"/>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EF94079D-CC81-2606-EF5D-0019D9D6C50C}"/>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D0AA185F-AA13-73DF-E269-629229A04DDD}"/>
              </a:ext>
            </a:extLst>
          </p:cNvPr>
          <p:cNvSpPr>
            <a:spLocks noGrp="1"/>
          </p:cNvSpPr>
          <p:nvPr>
            <p:ph type="body" idx="1"/>
          </p:nvPr>
        </p:nvSpPr>
        <p:spPr/>
        <p:txBody>
          <a:bodyPr/>
          <a:lstStyle/>
          <a:p>
            <a:pPr marL="0" indent="0">
              <a:lnSpc>
                <a:spcPct val="100000"/>
              </a:lnSpc>
              <a:buNone/>
            </a:pPr>
            <a:endParaRPr lang="da-DK" dirty="0"/>
          </a:p>
        </p:txBody>
      </p:sp>
      <p:sp>
        <p:nvSpPr>
          <p:cNvPr id="4" name="Pladsholder til slidenummer 3">
            <a:extLst>
              <a:ext uri="{FF2B5EF4-FFF2-40B4-BE49-F238E27FC236}">
                <a16:creationId xmlns:a16="http://schemas.microsoft.com/office/drawing/2014/main" id="{5B20085A-00CF-E885-81A1-BDFDC51E51A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09AF14-8D65-430D-B50F-3151E809F851}"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799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01427B-6325-6062-275C-6C398FBB6CE7}"/>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79647D2D-260C-3AB4-1C84-320AD1E09F01}"/>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C460A71F-9146-A177-6721-EDFB329FF0CF}"/>
              </a:ext>
            </a:extLst>
          </p:cNvPr>
          <p:cNvSpPr>
            <a:spLocks noGrp="1"/>
          </p:cNvSpPr>
          <p:nvPr>
            <p:ph type="body" idx="1"/>
          </p:nvPr>
        </p:nvSpPr>
        <p:spPr/>
        <p:txBody>
          <a:bodyPr/>
          <a:lstStyle/>
          <a:p>
            <a:pPr marL="0" indent="0">
              <a:lnSpc>
                <a:spcPct val="100000"/>
              </a:lnSpc>
              <a:buNone/>
            </a:pPr>
            <a:endParaRPr lang="da-DK" dirty="0"/>
          </a:p>
        </p:txBody>
      </p:sp>
      <p:sp>
        <p:nvSpPr>
          <p:cNvPr id="4" name="Pladsholder til slidenummer 3">
            <a:extLst>
              <a:ext uri="{FF2B5EF4-FFF2-40B4-BE49-F238E27FC236}">
                <a16:creationId xmlns:a16="http://schemas.microsoft.com/office/drawing/2014/main" id="{866C9BA3-2D8C-7650-DDA0-70F3DC87823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09AF14-8D65-430D-B50F-3151E809F851}"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65904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7373C3-3BFE-F17F-AE84-E686E909D3CE}"/>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721DFCA7-715A-4836-5493-7E1371438CB8}"/>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FEDDA766-2E87-ECE8-D750-1ECC3891A95D}"/>
              </a:ext>
            </a:extLst>
          </p:cNvPr>
          <p:cNvSpPr>
            <a:spLocks noGrp="1"/>
          </p:cNvSpPr>
          <p:nvPr>
            <p:ph type="body" idx="1"/>
          </p:nvPr>
        </p:nvSpPr>
        <p:spPr/>
        <p:txBody>
          <a:bodyPr/>
          <a:lstStyle/>
          <a:p>
            <a:pPr marL="0" indent="0">
              <a:lnSpc>
                <a:spcPct val="100000"/>
              </a:lnSpc>
              <a:buNone/>
            </a:pPr>
            <a:endParaRPr lang="da-DK" dirty="0"/>
          </a:p>
        </p:txBody>
      </p:sp>
      <p:sp>
        <p:nvSpPr>
          <p:cNvPr id="4" name="Pladsholder til slidenummer 3">
            <a:extLst>
              <a:ext uri="{FF2B5EF4-FFF2-40B4-BE49-F238E27FC236}">
                <a16:creationId xmlns:a16="http://schemas.microsoft.com/office/drawing/2014/main" id="{4D3BB960-8E30-996A-5C8A-2AB71D71463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09AF14-8D65-430D-B50F-3151E809F851}"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58221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FABAB7-9122-7F72-ABB0-F1D91398FA26}"/>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0FA7215A-D9FE-C0B2-9A58-529CD0542319}"/>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61925192-5371-9118-4864-8F1D03FF098C}"/>
              </a:ext>
            </a:extLst>
          </p:cNvPr>
          <p:cNvSpPr>
            <a:spLocks noGrp="1"/>
          </p:cNvSpPr>
          <p:nvPr>
            <p:ph type="body" idx="1"/>
          </p:nvPr>
        </p:nvSpPr>
        <p:spPr/>
        <p:txBody>
          <a:bodyPr/>
          <a:lstStyle/>
          <a:p>
            <a:pPr marL="0" lvl="0" indent="0">
              <a:lnSpc>
                <a:spcPts val="1300"/>
              </a:lnSpc>
              <a:buFont typeface="Symbol" panose="05050102010706020507" pitchFamily="18" charset="2"/>
              <a:buNone/>
            </a:pPr>
            <a:endParaRPr lang="da-DK" sz="180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Pladsholder til slidenummer 3">
            <a:extLst>
              <a:ext uri="{FF2B5EF4-FFF2-40B4-BE49-F238E27FC236}">
                <a16:creationId xmlns:a16="http://schemas.microsoft.com/office/drawing/2014/main" id="{5406CF44-A024-CCB8-384A-91CE11D5A8C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5595DB-B3DD-4F4F-9217-E0FCB5994260}"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88948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ECE7EE-D687-1478-301F-914E509F7B4F}"/>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D99B9A71-347B-9D92-9C0D-A4CB3E4E6251}"/>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B2E9B440-AA9B-A99D-2ADD-0CA816169A4D}"/>
              </a:ext>
            </a:extLst>
          </p:cNvPr>
          <p:cNvSpPr>
            <a:spLocks noGrp="1"/>
          </p:cNvSpPr>
          <p:nvPr>
            <p:ph type="body" idx="1"/>
          </p:nvPr>
        </p:nvSpPr>
        <p:spPr/>
        <p:txBody>
          <a:bodyPr/>
          <a:lstStyle/>
          <a:p>
            <a:endParaRPr lang="da-DK" dirty="0"/>
          </a:p>
        </p:txBody>
      </p:sp>
      <p:sp>
        <p:nvSpPr>
          <p:cNvPr id="4" name="Pladsholder til slidenummer 3">
            <a:extLst>
              <a:ext uri="{FF2B5EF4-FFF2-40B4-BE49-F238E27FC236}">
                <a16:creationId xmlns:a16="http://schemas.microsoft.com/office/drawing/2014/main" id="{9A000E68-E431-1124-7F53-21F0516AA36E}"/>
              </a:ext>
            </a:extLst>
          </p:cNvPr>
          <p:cNvSpPr>
            <a:spLocks noGrp="1"/>
          </p:cNvSpPr>
          <p:nvPr>
            <p:ph type="sldNum" sz="quarter" idx="5"/>
          </p:nvPr>
        </p:nvSpPr>
        <p:spPr/>
        <p:txBody>
          <a:bodyPr/>
          <a:lstStyle/>
          <a:p>
            <a:fld id="{4009AF14-8D65-430D-B50F-3151E809F851}" type="slidenum">
              <a:rPr lang="da-DK" smtClean="0"/>
              <a:t>35</a:t>
            </a:fld>
            <a:endParaRPr lang="da-DK"/>
          </a:p>
        </p:txBody>
      </p:sp>
    </p:spTree>
    <p:extLst>
      <p:ext uri="{BB962C8B-B14F-4D97-AF65-F5344CB8AC3E}">
        <p14:creationId xmlns:p14="http://schemas.microsoft.com/office/powerpoint/2010/main" val="3182160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Mine personlige refleksioner over, hvad det gør ved os som ledere, at vi arbejder med vores personlige ledelsesgrundlag – også sammen.</a:t>
            </a:r>
          </a:p>
        </p:txBody>
      </p:sp>
      <p:sp>
        <p:nvSpPr>
          <p:cNvPr id="4" name="Pladsholder til slidenummer 3"/>
          <p:cNvSpPr>
            <a:spLocks noGrp="1"/>
          </p:cNvSpPr>
          <p:nvPr>
            <p:ph type="sldNum" sz="quarter" idx="5"/>
          </p:nvPr>
        </p:nvSpPr>
        <p:spPr/>
        <p:txBody>
          <a:bodyPr/>
          <a:lstStyle/>
          <a:p>
            <a:fld id="{4009AF14-8D65-430D-B50F-3151E809F851}" type="slidenum">
              <a:rPr lang="da-DK" smtClean="0"/>
              <a:t>36</a:t>
            </a:fld>
            <a:endParaRPr lang="da-DK"/>
          </a:p>
        </p:txBody>
      </p:sp>
    </p:spTree>
    <p:extLst>
      <p:ext uri="{BB962C8B-B14F-4D97-AF65-F5344CB8AC3E}">
        <p14:creationId xmlns:p14="http://schemas.microsoft.com/office/powerpoint/2010/main" val="8927987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8C5DCB-C2B2-2BC5-CE05-CEF5CA2AC2DB}"/>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769AA524-B4B9-A986-A494-C107718EA878}"/>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46323232-2463-6846-A150-F001DF314F9E}"/>
              </a:ext>
            </a:extLst>
          </p:cNvPr>
          <p:cNvSpPr>
            <a:spLocks noGrp="1"/>
          </p:cNvSpPr>
          <p:nvPr>
            <p:ph type="body" idx="1"/>
          </p:nvPr>
        </p:nvSpPr>
        <p:spPr/>
        <p:txBody>
          <a:bodyPr/>
          <a:lstStyle/>
          <a:p>
            <a:pPr marL="0" lvl="0" indent="0">
              <a:lnSpc>
                <a:spcPts val="1300"/>
              </a:lnSpc>
              <a:buFont typeface="Symbol" panose="05050102010706020507" pitchFamily="18" charset="2"/>
              <a:buNone/>
            </a:pPr>
            <a:endParaRPr lang="da-DK" sz="18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Pladsholder til slidenummer 3">
            <a:extLst>
              <a:ext uri="{FF2B5EF4-FFF2-40B4-BE49-F238E27FC236}">
                <a16:creationId xmlns:a16="http://schemas.microsoft.com/office/drawing/2014/main" id="{EB208F84-F1C6-EC2D-7638-9386F241D06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5595DB-B3DD-4F4F-9217-E0FCB5994260}"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22281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2FE70D-CE5D-4087-EB50-3F968B4CE766}"/>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4E62573F-4B2E-C3F0-52CD-7C024E8BA70A}"/>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C915C170-0131-2786-5553-735A5BD45903}"/>
              </a:ext>
            </a:extLst>
          </p:cNvPr>
          <p:cNvSpPr>
            <a:spLocks noGrp="1"/>
          </p:cNvSpPr>
          <p:nvPr>
            <p:ph type="body" idx="1"/>
          </p:nvPr>
        </p:nvSpPr>
        <p:spPr/>
        <p:txBody>
          <a:bodyPr/>
          <a:lstStyle/>
          <a:p>
            <a:endParaRPr lang="da-DK" dirty="0"/>
          </a:p>
        </p:txBody>
      </p:sp>
      <p:sp>
        <p:nvSpPr>
          <p:cNvPr id="4" name="Pladsholder til slidenummer 3">
            <a:extLst>
              <a:ext uri="{FF2B5EF4-FFF2-40B4-BE49-F238E27FC236}">
                <a16:creationId xmlns:a16="http://schemas.microsoft.com/office/drawing/2014/main" id="{4F531953-D9DD-D2EA-B887-C6B72C1CD9D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09AF14-8D65-430D-B50F-3151E809F851}"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950411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dirty="0"/>
              <a:t>Vi deler ærligt, hvad vi lærer – og vi gør det undervejs</a:t>
            </a:r>
          </a:p>
          <a:p>
            <a:r>
              <a:rPr lang="da-DK" dirty="0"/>
              <a:t>Hvis I er nysgerrige på at få et ærligt kig ind i, hvordan vi arbejder og hvad vi har lært af de seneste år, så er der her flere muligheder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CDC4AA-37B9-4DD4-9A44-E4729C24D3BB}"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971503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b="1"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CDC4AA-37B9-4DD4-9A44-E4729C24D3BB}" type="slidenum">
              <a:rPr kumimoji="0" lang="da-DK"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da-DK"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8265801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458CE2-CF47-47CE-BBB7-65E45A6B777D}" type="slidenum">
              <a:rPr kumimoji="0" lang="da-DK"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da-DK"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9461742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458CE2-CF47-47CE-BBB7-65E45A6B777D}" type="slidenum">
              <a:rPr kumimoji="0" lang="da-DK"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da-DK"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7452940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458CE2-CF47-47CE-BBB7-65E45A6B777D}" type="slidenum">
              <a:rPr kumimoji="0" lang="da-DK"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da-DK"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2002834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4009AF14-8D65-430D-B50F-3151E809F851}" type="slidenum">
              <a:rPr lang="da-DK" smtClean="0"/>
              <a:t>3</a:t>
            </a:fld>
            <a:endParaRPr lang="da-DK"/>
          </a:p>
        </p:txBody>
      </p:sp>
    </p:spTree>
    <p:extLst>
      <p:ext uri="{BB962C8B-B14F-4D97-AF65-F5344CB8AC3E}">
        <p14:creationId xmlns:p14="http://schemas.microsoft.com/office/powerpoint/2010/main" val="26723646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01C744-6264-D3E2-B0EC-0FDA7218FE64}"/>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688E098C-ADB9-43EA-6C98-A42975BB03DD}"/>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CDC9AB36-2666-C364-2D1B-B85E3F9241F4}"/>
              </a:ext>
            </a:extLst>
          </p:cNvPr>
          <p:cNvSpPr>
            <a:spLocks noGrp="1"/>
          </p:cNvSpPr>
          <p:nvPr>
            <p:ph type="body" idx="1"/>
          </p:nvPr>
        </p:nvSpPr>
        <p:spPr/>
        <p:txBody>
          <a:bodyPr/>
          <a:lstStyle/>
          <a:p>
            <a:pPr marL="0" lvl="0" indent="0">
              <a:lnSpc>
                <a:spcPts val="1300"/>
              </a:lnSpc>
              <a:buFont typeface="Symbol" panose="05050102010706020507" pitchFamily="18" charset="2"/>
              <a:buNone/>
            </a:pPr>
            <a:endParaRPr lang="da-DK" sz="180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Pladsholder til slidenummer 3">
            <a:extLst>
              <a:ext uri="{FF2B5EF4-FFF2-40B4-BE49-F238E27FC236}">
                <a16:creationId xmlns:a16="http://schemas.microsoft.com/office/drawing/2014/main" id="{0BE5A0F1-39D3-B054-0491-99604FCEA1A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5595DB-B3DD-4F4F-9217-E0FCB5994260}"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59041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C23EB9-83A3-C409-E9F2-0AF94E365CCD}"/>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6020854B-3090-E66C-5219-A6BF92F10F95}"/>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4F049E1E-A0CB-C258-3D61-A65DDEBB2C0A}"/>
              </a:ext>
            </a:extLst>
          </p:cNvPr>
          <p:cNvSpPr>
            <a:spLocks noGrp="1"/>
          </p:cNvSpPr>
          <p:nvPr>
            <p:ph type="body" idx="1"/>
          </p:nvPr>
        </p:nvSpPr>
        <p:spPr/>
        <p:txBody>
          <a:bodyPr/>
          <a:lstStyle/>
          <a:p>
            <a:pPr marL="0" lvl="0" indent="0">
              <a:lnSpc>
                <a:spcPts val="1300"/>
              </a:lnSpc>
              <a:buFont typeface="Symbol" panose="05050102010706020507" pitchFamily="18" charset="2"/>
              <a:buNone/>
            </a:pPr>
            <a:endParaRPr lang="da-DK" sz="180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Pladsholder til slidenummer 3">
            <a:extLst>
              <a:ext uri="{FF2B5EF4-FFF2-40B4-BE49-F238E27FC236}">
                <a16:creationId xmlns:a16="http://schemas.microsoft.com/office/drawing/2014/main" id="{9A15DD87-DA71-695B-93EC-24AE06F57B4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5595DB-B3DD-4F4F-9217-E0FCB5994260}"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19356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1E4111-D126-10DB-4672-0CEA13E23519}"/>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D7B96A2B-26C0-D604-3BAF-CA708D2A9D01}"/>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3C8C274F-CA60-20FD-1F33-5F6A0805E448}"/>
              </a:ext>
            </a:extLst>
          </p:cNvPr>
          <p:cNvSpPr>
            <a:spLocks noGrp="1"/>
          </p:cNvSpPr>
          <p:nvPr>
            <p:ph type="body" idx="1"/>
          </p:nvPr>
        </p:nvSpPr>
        <p:spPr/>
        <p:txBody>
          <a:bodyPr/>
          <a:lstStyle/>
          <a:p>
            <a:pPr marL="0" lvl="0" indent="0">
              <a:lnSpc>
                <a:spcPts val="1300"/>
              </a:lnSpc>
              <a:buFont typeface="Symbol" panose="05050102010706020507" pitchFamily="18" charset="2"/>
              <a:buNone/>
            </a:pPr>
            <a:endParaRPr lang="da-DK" sz="180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Pladsholder til slidenummer 3">
            <a:extLst>
              <a:ext uri="{FF2B5EF4-FFF2-40B4-BE49-F238E27FC236}">
                <a16:creationId xmlns:a16="http://schemas.microsoft.com/office/drawing/2014/main" id="{93864516-7145-EBBC-6C62-61CC344150F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5595DB-B3DD-4F4F-9217-E0FCB5994260}"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24479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F9C063-C44F-A769-6D11-037FDEEDF636}"/>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7E3F325F-D148-E7C9-08AE-8F50567F09C2}"/>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C50CBAC5-B217-7FF4-F870-B80E8DB6B689}"/>
              </a:ext>
            </a:extLst>
          </p:cNvPr>
          <p:cNvSpPr>
            <a:spLocks noGrp="1"/>
          </p:cNvSpPr>
          <p:nvPr>
            <p:ph type="body" idx="1"/>
          </p:nvPr>
        </p:nvSpPr>
        <p:spPr/>
        <p:txBody>
          <a:bodyPr/>
          <a:lstStyle/>
          <a:p>
            <a:pPr marL="0" lvl="0" indent="0">
              <a:lnSpc>
                <a:spcPts val="1300"/>
              </a:lnSpc>
              <a:buFont typeface="Symbol" panose="05050102010706020507" pitchFamily="18" charset="2"/>
              <a:buNone/>
            </a:pPr>
            <a:endParaRPr lang="da-DK" sz="180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Pladsholder til slidenummer 3">
            <a:extLst>
              <a:ext uri="{FF2B5EF4-FFF2-40B4-BE49-F238E27FC236}">
                <a16:creationId xmlns:a16="http://schemas.microsoft.com/office/drawing/2014/main" id="{08E449B4-335C-F25B-5594-93F32476647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5595DB-B3DD-4F4F-9217-E0FCB5994260}"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65105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71FB25-6E4A-E82B-27A5-2DF774A5D70A}"/>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F85DC506-ECD0-F36C-C43C-40093C4D35E3}"/>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C4EE6E99-9F61-EC4D-04AB-4205F7722157}"/>
              </a:ext>
            </a:extLst>
          </p:cNvPr>
          <p:cNvSpPr>
            <a:spLocks noGrp="1"/>
          </p:cNvSpPr>
          <p:nvPr>
            <p:ph type="body" idx="1"/>
          </p:nvPr>
        </p:nvSpPr>
        <p:spPr/>
        <p:txBody>
          <a:bodyPr/>
          <a:lstStyle/>
          <a:p>
            <a:r>
              <a:rPr lang="da-DK" dirty="0"/>
              <a:t>Indledende pointe: Der er flere veje til et godt personligt ledelsesgrundlag. Der er ikke noget ‘rigtigt’ og ‘forkert’. Det vigtige er blot at vælge den vej, der passer til den ledelsesrolle og -opgave, man har.</a:t>
            </a:r>
          </a:p>
        </p:txBody>
      </p:sp>
      <p:sp>
        <p:nvSpPr>
          <p:cNvPr id="4" name="Pladsholder til slidenummer 3">
            <a:extLst>
              <a:ext uri="{FF2B5EF4-FFF2-40B4-BE49-F238E27FC236}">
                <a16:creationId xmlns:a16="http://schemas.microsoft.com/office/drawing/2014/main" id="{78231BF5-CD2E-C833-3F5E-8BC7F9E595ED}"/>
              </a:ext>
            </a:extLst>
          </p:cNvPr>
          <p:cNvSpPr>
            <a:spLocks noGrp="1"/>
          </p:cNvSpPr>
          <p:nvPr>
            <p:ph type="sldNum" sz="quarter" idx="5"/>
          </p:nvPr>
        </p:nvSpPr>
        <p:spPr/>
        <p:txBody>
          <a:bodyPr/>
          <a:lstStyle/>
          <a:p>
            <a:fld id="{4009AF14-8D65-430D-B50F-3151E809F851}" type="slidenum">
              <a:rPr lang="da-DK" smtClean="0"/>
              <a:t>15</a:t>
            </a:fld>
            <a:endParaRPr lang="da-DK"/>
          </a:p>
        </p:txBody>
      </p:sp>
    </p:spTree>
    <p:extLst>
      <p:ext uri="{BB962C8B-B14F-4D97-AF65-F5344CB8AC3E}">
        <p14:creationId xmlns:p14="http://schemas.microsoft.com/office/powerpoint/2010/main" val="17925620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957871-B45C-2C21-5F9F-307A0808327F}"/>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6F23FCA3-91D7-CA23-BD04-7496D5C308C2}"/>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5F263B2D-89DD-61B5-E7DB-DAD605E8D7C6}"/>
              </a:ext>
            </a:extLst>
          </p:cNvPr>
          <p:cNvSpPr>
            <a:spLocks noGrp="1"/>
          </p:cNvSpPr>
          <p:nvPr>
            <p:ph type="body" idx="1"/>
          </p:nvPr>
        </p:nvSpPr>
        <p:spPr/>
        <p:txBody>
          <a:bodyPr/>
          <a:lstStyle/>
          <a:p>
            <a:pPr marL="0" lvl="0" indent="0">
              <a:lnSpc>
                <a:spcPts val="1300"/>
              </a:lnSpc>
              <a:buFont typeface="Symbol" panose="05050102010706020507" pitchFamily="18" charset="2"/>
              <a:buNone/>
            </a:pPr>
            <a:endParaRPr lang="da-DK" sz="180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Pladsholder til slidenummer 3">
            <a:extLst>
              <a:ext uri="{FF2B5EF4-FFF2-40B4-BE49-F238E27FC236}">
                <a16:creationId xmlns:a16="http://schemas.microsoft.com/office/drawing/2014/main" id="{9777F687-BB53-ABF6-DDC7-A89FE1BC467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5595DB-B3DD-4F4F-9217-E0FCB5994260}"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8472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15.sv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Master" Target="../slideMasters/slideMaster2.xml"/><Relationship Id="rId4" Type="http://schemas.openxmlformats.org/officeDocument/2006/relationships/image" Target="../media/image17.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rside 1">
    <p:spTree>
      <p:nvGrpSpPr>
        <p:cNvPr id="1" name=""/>
        <p:cNvGrpSpPr/>
        <p:nvPr/>
      </p:nvGrpSpPr>
      <p:grpSpPr>
        <a:xfrm>
          <a:off x="0" y="0"/>
          <a:ext cx="0" cy="0"/>
          <a:chOff x="0" y="0"/>
          <a:chExt cx="0" cy="0"/>
        </a:xfrm>
      </p:grpSpPr>
      <p:pic>
        <p:nvPicPr>
          <p:cNvPr id="12" name="Billede 11">
            <a:extLst>
              <a:ext uri="{FF2B5EF4-FFF2-40B4-BE49-F238E27FC236}">
                <a16:creationId xmlns:a16="http://schemas.microsoft.com/office/drawing/2014/main" id="{7B223F83-48D0-F3FA-F191-F7D1D7FA47F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0327" r="20323"/>
          <a:stretch/>
        </p:blipFill>
        <p:spPr>
          <a:xfrm>
            <a:off x="0" y="0"/>
            <a:ext cx="12191999" cy="6858000"/>
          </a:xfrm>
          <a:prstGeom prst="rect">
            <a:avLst/>
          </a:prstGeom>
        </p:spPr>
      </p:pic>
      <p:sp>
        <p:nvSpPr>
          <p:cNvPr id="4" name="Rektangel 3">
            <a:extLst>
              <a:ext uri="{FF2B5EF4-FFF2-40B4-BE49-F238E27FC236}">
                <a16:creationId xmlns:a16="http://schemas.microsoft.com/office/drawing/2014/main" id="{648F8776-4F2F-46CF-B00F-31D698D29B39}"/>
              </a:ext>
            </a:extLst>
          </p:cNvPr>
          <p:cNvSpPr/>
          <p:nvPr userDrawn="1"/>
        </p:nvSpPr>
        <p:spPr>
          <a:xfrm>
            <a:off x="-550" y="5009194"/>
            <a:ext cx="12192549" cy="1358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Rektangel 4">
            <a:extLst>
              <a:ext uri="{FF2B5EF4-FFF2-40B4-BE49-F238E27FC236}">
                <a16:creationId xmlns:a16="http://schemas.microsoft.com/office/drawing/2014/main" id="{F0CD16C3-3137-4814-863E-FC14584F7B0B}"/>
              </a:ext>
            </a:extLst>
          </p:cNvPr>
          <p:cNvSpPr/>
          <p:nvPr userDrawn="1"/>
        </p:nvSpPr>
        <p:spPr>
          <a:xfrm>
            <a:off x="9572625" y="5009194"/>
            <a:ext cx="2275892" cy="135894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6" name="Billede 5">
            <a:extLst>
              <a:ext uri="{FF2B5EF4-FFF2-40B4-BE49-F238E27FC236}">
                <a16:creationId xmlns:a16="http://schemas.microsoft.com/office/drawing/2014/main" id="{554C2F19-D17F-4A7E-9AA8-D450C1285D2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860705" y="5258842"/>
            <a:ext cx="1629618" cy="830673"/>
          </a:xfrm>
          <a:prstGeom prst="rect">
            <a:avLst/>
          </a:prstGeom>
        </p:spPr>
      </p:pic>
      <p:sp>
        <p:nvSpPr>
          <p:cNvPr id="14" name="Pladsholder til tekst 13">
            <a:extLst>
              <a:ext uri="{FF2B5EF4-FFF2-40B4-BE49-F238E27FC236}">
                <a16:creationId xmlns:a16="http://schemas.microsoft.com/office/drawing/2014/main" id="{A00E7935-92B6-43AA-84D3-D666A66EDA7F}"/>
              </a:ext>
            </a:extLst>
          </p:cNvPr>
          <p:cNvSpPr>
            <a:spLocks noGrp="1"/>
          </p:cNvSpPr>
          <p:nvPr>
            <p:ph type="body" sz="quarter" idx="10" hasCustomPrompt="1"/>
          </p:nvPr>
        </p:nvSpPr>
        <p:spPr>
          <a:xfrm>
            <a:off x="229652" y="5123925"/>
            <a:ext cx="6106963" cy="463238"/>
          </a:xfrm>
        </p:spPr>
        <p:txBody>
          <a:bodyPr anchor="b">
            <a:noAutofit/>
          </a:bodyPr>
          <a:lstStyle>
            <a:lvl1pPr marL="0" indent="0">
              <a:buNone/>
              <a:defRPr sz="2800">
                <a:latin typeface="Arial Black" panose="020B0A04020102020204" pitchFamily="34" charset="0"/>
              </a:defRPr>
            </a:lvl1pPr>
          </a:lstStyle>
          <a:p>
            <a:pPr lvl="0"/>
            <a:r>
              <a:rPr lang="da-DK"/>
              <a:t>INDSÆT TITEL </a:t>
            </a:r>
          </a:p>
        </p:txBody>
      </p:sp>
      <p:sp>
        <p:nvSpPr>
          <p:cNvPr id="15" name="Pladsholder til tekst 13">
            <a:extLst>
              <a:ext uri="{FF2B5EF4-FFF2-40B4-BE49-F238E27FC236}">
                <a16:creationId xmlns:a16="http://schemas.microsoft.com/office/drawing/2014/main" id="{C3C14397-6360-4467-AC79-2A84F89B6EE0}"/>
              </a:ext>
            </a:extLst>
          </p:cNvPr>
          <p:cNvSpPr>
            <a:spLocks noGrp="1"/>
          </p:cNvSpPr>
          <p:nvPr>
            <p:ph type="body" sz="quarter" idx="11" hasCustomPrompt="1"/>
          </p:nvPr>
        </p:nvSpPr>
        <p:spPr>
          <a:xfrm>
            <a:off x="229651" y="5587163"/>
            <a:ext cx="6106963" cy="382226"/>
          </a:xfrm>
        </p:spPr>
        <p:txBody>
          <a:bodyPr anchor="b">
            <a:noAutofit/>
          </a:bodyPr>
          <a:lstStyle>
            <a:lvl1pPr marL="0" indent="0">
              <a:buNone/>
              <a:defRPr sz="2000" b="1">
                <a:latin typeface="+mj-lt"/>
              </a:defRPr>
            </a:lvl1pPr>
          </a:lstStyle>
          <a:p>
            <a:pPr lvl="0"/>
            <a:r>
              <a:rPr lang="da-DK"/>
              <a:t>Indsæt evt. undertitel</a:t>
            </a:r>
          </a:p>
        </p:txBody>
      </p:sp>
      <p:sp>
        <p:nvSpPr>
          <p:cNvPr id="16" name="Pladsholder til tekst 13">
            <a:extLst>
              <a:ext uri="{FF2B5EF4-FFF2-40B4-BE49-F238E27FC236}">
                <a16:creationId xmlns:a16="http://schemas.microsoft.com/office/drawing/2014/main" id="{71AB491A-1778-4A79-A6EA-9D5D0D95C736}"/>
              </a:ext>
            </a:extLst>
          </p:cNvPr>
          <p:cNvSpPr>
            <a:spLocks noGrp="1"/>
          </p:cNvSpPr>
          <p:nvPr>
            <p:ph type="body" sz="quarter" idx="12" hasCustomPrompt="1"/>
          </p:nvPr>
        </p:nvSpPr>
        <p:spPr>
          <a:xfrm>
            <a:off x="229650" y="5969389"/>
            <a:ext cx="5079190" cy="371750"/>
          </a:xfrm>
        </p:spPr>
        <p:txBody>
          <a:bodyPr anchor="b">
            <a:noAutofit/>
          </a:bodyPr>
          <a:lstStyle>
            <a:lvl1pPr marL="0" indent="0">
              <a:buNone/>
              <a:defRPr sz="2000" b="0">
                <a:latin typeface="+mj-lt"/>
              </a:defRPr>
            </a:lvl1pPr>
          </a:lstStyle>
          <a:p>
            <a:pPr lvl="0"/>
            <a:r>
              <a:rPr lang="da-DK"/>
              <a:t>Afdeling, sted, dato</a:t>
            </a:r>
          </a:p>
        </p:txBody>
      </p:sp>
      <p:pic>
        <p:nvPicPr>
          <p:cNvPr id="2" name="object 8">
            <a:extLst>
              <a:ext uri="{FF2B5EF4-FFF2-40B4-BE49-F238E27FC236}">
                <a16:creationId xmlns:a16="http://schemas.microsoft.com/office/drawing/2014/main" id="{8F06D486-FD65-034A-C371-CC5A9A5DF12B}"/>
              </a:ext>
            </a:extLst>
          </p:cNvPr>
          <p:cNvPicPr/>
          <p:nvPr userDrawn="1"/>
        </p:nvPicPr>
        <p:blipFill rotWithShape="1">
          <a:blip r:embed="rId4" cstate="print"/>
          <a:srcRect t="14297" r="23205"/>
          <a:stretch/>
        </p:blipFill>
        <p:spPr>
          <a:xfrm>
            <a:off x="9551838" y="4419600"/>
            <a:ext cx="2296680" cy="712792"/>
          </a:xfrm>
          <a:prstGeom prst="rect">
            <a:avLst/>
          </a:prstGeom>
        </p:spPr>
      </p:pic>
    </p:spTree>
    <p:extLst>
      <p:ext uri="{BB962C8B-B14F-4D97-AF65-F5344CB8AC3E}">
        <p14:creationId xmlns:p14="http://schemas.microsoft.com/office/powerpoint/2010/main" val="749819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Brugerdefineret layout">
    <p:spTree>
      <p:nvGrpSpPr>
        <p:cNvPr id="1" name=""/>
        <p:cNvGrpSpPr/>
        <p:nvPr/>
      </p:nvGrpSpPr>
      <p:grpSpPr>
        <a:xfrm>
          <a:off x="0" y="0"/>
          <a:ext cx="0" cy="0"/>
          <a:chOff x="0" y="0"/>
          <a:chExt cx="0" cy="0"/>
        </a:xfrm>
      </p:grpSpPr>
      <p:sp>
        <p:nvSpPr>
          <p:cNvPr id="3" name="bg object 16">
            <a:extLst>
              <a:ext uri="{FF2B5EF4-FFF2-40B4-BE49-F238E27FC236}">
                <a16:creationId xmlns:a16="http://schemas.microsoft.com/office/drawing/2014/main" id="{B91F9784-C6B6-F59C-C91D-B620BAE55ED9}"/>
              </a:ext>
            </a:extLst>
          </p:cNvPr>
          <p:cNvSpPr/>
          <p:nvPr userDrawn="1"/>
        </p:nvSpPr>
        <p:spPr>
          <a:xfrm>
            <a:off x="2" y="5"/>
            <a:ext cx="12191998" cy="6984995"/>
          </a:xfrm>
          <a:custGeom>
            <a:avLst/>
            <a:gdLst/>
            <a:ahLst/>
            <a:cxnLst/>
            <a:rect l="l" t="t" r="r" b="b"/>
            <a:pathLst>
              <a:path w="20104100" h="11308715">
                <a:moveTo>
                  <a:pt x="20104089" y="0"/>
                </a:moveTo>
                <a:lnTo>
                  <a:pt x="0" y="0"/>
                </a:lnTo>
                <a:lnTo>
                  <a:pt x="0" y="11308556"/>
                </a:lnTo>
                <a:lnTo>
                  <a:pt x="20104089" y="11308556"/>
                </a:lnTo>
                <a:lnTo>
                  <a:pt x="20104089" y="0"/>
                </a:lnTo>
                <a:close/>
              </a:path>
            </a:pathLst>
          </a:custGeom>
          <a:solidFill>
            <a:srgbClr val="EFF1F1"/>
          </a:solidFill>
        </p:spPr>
        <p:txBody>
          <a:bodyPr wrap="square" lIns="0" tIns="0" rIns="0" bIns="0" rtlCol="0"/>
          <a:lstStyle/>
          <a:p>
            <a:endParaRPr/>
          </a:p>
        </p:txBody>
      </p:sp>
      <p:sp>
        <p:nvSpPr>
          <p:cNvPr id="14" name="object 12">
            <a:extLst>
              <a:ext uri="{FF2B5EF4-FFF2-40B4-BE49-F238E27FC236}">
                <a16:creationId xmlns:a16="http://schemas.microsoft.com/office/drawing/2014/main" id="{5C27585B-B8CA-4D51-CB6D-110B30101739}"/>
              </a:ext>
            </a:extLst>
          </p:cNvPr>
          <p:cNvSpPr/>
          <p:nvPr userDrawn="1"/>
        </p:nvSpPr>
        <p:spPr>
          <a:xfrm>
            <a:off x="4441720" y="87989"/>
            <a:ext cx="216856" cy="6378"/>
          </a:xfrm>
          <a:custGeom>
            <a:avLst/>
            <a:gdLst/>
            <a:ahLst/>
            <a:cxnLst/>
            <a:rect l="l" t="t" r="r" b="b"/>
            <a:pathLst>
              <a:path w="367029" h="10795">
                <a:moveTo>
                  <a:pt x="366606" y="10644"/>
                </a:moveTo>
                <a:lnTo>
                  <a:pt x="366606" y="0"/>
                </a:lnTo>
                <a:lnTo>
                  <a:pt x="0" y="0"/>
                </a:lnTo>
                <a:lnTo>
                  <a:pt x="0" y="10644"/>
                </a:lnTo>
                <a:lnTo>
                  <a:pt x="366606" y="10644"/>
                </a:lnTo>
                <a:close/>
              </a:path>
            </a:pathLst>
          </a:custGeom>
          <a:solidFill>
            <a:srgbClr val="59827C">
              <a:alpha val="5949"/>
            </a:srgbClr>
          </a:solidFill>
        </p:spPr>
        <p:txBody>
          <a:bodyPr wrap="square" lIns="0" tIns="0" rIns="0" bIns="0" rtlCol="0"/>
          <a:lstStyle/>
          <a:p>
            <a:endParaRPr/>
          </a:p>
        </p:txBody>
      </p:sp>
      <p:sp>
        <p:nvSpPr>
          <p:cNvPr id="15" name="object 13">
            <a:extLst>
              <a:ext uri="{FF2B5EF4-FFF2-40B4-BE49-F238E27FC236}">
                <a16:creationId xmlns:a16="http://schemas.microsoft.com/office/drawing/2014/main" id="{382DC70D-0343-2A21-B4D1-3450951F231C}"/>
              </a:ext>
            </a:extLst>
          </p:cNvPr>
          <p:cNvSpPr/>
          <p:nvPr userDrawn="1"/>
        </p:nvSpPr>
        <p:spPr>
          <a:xfrm>
            <a:off x="3763612" y="87990"/>
            <a:ext cx="228112" cy="83291"/>
          </a:xfrm>
          <a:custGeom>
            <a:avLst/>
            <a:gdLst/>
            <a:ahLst/>
            <a:cxnLst/>
            <a:rect l="l" t="t" r="r" b="b"/>
            <a:pathLst>
              <a:path w="386079" h="140970">
                <a:moveTo>
                  <a:pt x="372291" y="0"/>
                </a:moveTo>
                <a:lnTo>
                  <a:pt x="0" y="0"/>
                </a:lnTo>
                <a:lnTo>
                  <a:pt x="24854" y="140962"/>
                </a:lnTo>
                <a:lnTo>
                  <a:pt x="385922" y="77299"/>
                </a:lnTo>
                <a:lnTo>
                  <a:pt x="372291" y="0"/>
                </a:lnTo>
                <a:close/>
              </a:path>
            </a:pathLst>
          </a:custGeom>
          <a:solidFill>
            <a:srgbClr val="59827C">
              <a:alpha val="5599"/>
            </a:srgbClr>
          </a:solidFill>
        </p:spPr>
        <p:txBody>
          <a:bodyPr wrap="square" lIns="0" tIns="0" rIns="0" bIns="0" rtlCol="0"/>
          <a:lstStyle/>
          <a:p>
            <a:endParaRPr/>
          </a:p>
        </p:txBody>
      </p:sp>
      <p:sp>
        <p:nvSpPr>
          <p:cNvPr id="16" name="object 14">
            <a:extLst>
              <a:ext uri="{FF2B5EF4-FFF2-40B4-BE49-F238E27FC236}">
                <a16:creationId xmlns:a16="http://schemas.microsoft.com/office/drawing/2014/main" id="{E71BF4EA-2B72-5E16-47E4-24D8B967EF10}"/>
              </a:ext>
            </a:extLst>
          </p:cNvPr>
          <p:cNvSpPr/>
          <p:nvPr userDrawn="1"/>
        </p:nvSpPr>
        <p:spPr>
          <a:xfrm>
            <a:off x="3038495" y="87990"/>
            <a:ext cx="303524" cy="274635"/>
          </a:xfrm>
          <a:custGeom>
            <a:avLst/>
            <a:gdLst/>
            <a:ahLst/>
            <a:cxnLst/>
            <a:rect l="l" t="t" r="r" b="b"/>
            <a:pathLst>
              <a:path w="513714" h="464820">
                <a:moveTo>
                  <a:pt x="390131" y="0"/>
                </a:moveTo>
                <a:lnTo>
                  <a:pt x="0" y="0"/>
                </a:lnTo>
                <a:lnTo>
                  <a:pt x="168971" y="464276"/>
                </a:lnTo>
                <a:lnTo>
                  <a:pt x="513473" y="338877"/>
                </a:lnTo>
                <a:lnTo>
                  <a:pt x="390131" y="0"/>
                </a:lnTo>
                <a:close/>
              </a:path>
            </a:pathLst>
          </a:custGeom>
          <a:solidFill>
            <a:srgbClr val="59827C">
              <a:alpha val="5249"/>
            </a:srgbClr>
          </a:solidFill>
        </p:spPr>
        <p:txBody>
          <a:bodyPr wrap="square" lIns="0" tIns="0" rIns="0" bIns="0" rtlCol="0"/>
          <a:lstStyle/>
          <a:p>
            <a:endParaRPr/>
          </a:p>
        </p:txBody>
      </p:sp>
      <p:sp>
        <p:nvSpPr>
          <p:cNvPr id="17" name="object 15">
            <a:extLst>
              <a:ext uri="{FF2B5EF4-FFF2-40B4-BE49-F238E27FC236}">
                <a16:creationId xmlns:a16="http://schemas.microsoft.com/office/drawing/2014/main" id="{B4CD62B7-B93D-F42D-7D9B-014A44DE0131}"/>
              </a:ext>
            </a:extLst>
          </p:cNvPr>
          <p:cNvSpPr/>
          <p:nvPr userDrawn="1"/>
        </p:nvSpPr>
        <p:spPr>
          <a:xfrm>
            <a:off x="2210122" y="87988"/>
            <a:ext cx="518879" cy="573656"/>
          </a:xfrm>
          <a:custGeom>
            <a:avLst/>
            <a:gdLst/>
            <a:ahLst/>
            <a:cxnLst/>
            <a:rect l="l" t="t" r="r" b="b"/>
            <a:pathLst>
              <a:path w="878204" h="970915">
                <a:moveTo>
                  <a:pt x="423308" y="0"/>
                </a:moveTo>
                <a:lnTo>
                  <a:pt x="0" y="0"/>
                </a:lnTo>
                <a:lnTo>
                  <a:pt x="560468" y="970762"/>
                </a:lnTo>
                <a:lnTo>
                  <a:pt x="877955" y="787448"/>
                </a:lnTo>
                <a:lnTo>
                  <a:pt x="423308" y="0"/>
                </a:lnTo>
                <a:close/>
              </a:path>
            </a:pathLst>
          </a:custGeom>
          <a:solidFill>
            <a:srgbClr val="59827C">
              <a:alpha val="4899"/>
            </a:srgbClr>
          </a:solidFill>
        </p:spPr>
        <p:txBody>
          <a:bodyPr wrap="square" lIns="0" tIns="0" rIns="0" bIns="0" rtlCol="0"/>
          <a:lstStyle/>
          <a:p>
            <a:endParaRPr/>
          </a:p>
        </p:txBody>
      </p:sp>
      <p:grpSp>
        <p:nvGrpSpPr>
          <p:cNvPr id="18" name="object 16">
            <a:extLst>
              <a:ext uri="{FF2B5EF4-FFF2-40B4-BE49-F238E27FC236}">
                <a16:creationId xmlns:a16="http://schemas.microsoft.com/office/drawing/2014/main" id="{E93689AA-9021-9B44-2253-513CF68D7BC8}"/>
              </a:ext>
            </a:extLst>
          </p:cNvPr>
          <p:cNvGrpSpPr/>
          <p:nvPr userDrawn="1"/>
        </p:nvGrpSpPr>
        <p:grpSpPr>
          <a:xfrm>
            <a:off x="1128207" y="420951"/>
            <a:ext cx="1043011" cy="1124426"/>
            <a:chOff x="1908697" y="563539"/>
            <a:chExt cx="1765300" cy="1903095"/>
          </a:xfrm>
        </p:grpSpPr>
        <p:sp>
          <p:nvSpPr>
            <p:cNvPr id="19" name="object 17">
              <a:extLst>
                <a:ext uri="{FF2B5EF4-FFF2-40B4-BE49-F238E27FC236}">
                  <a16:creationId xmlns:a16="http://schemas.microsoft.com/office/drawing/2014/main" id="{FEEC2E95-F1EA-6666-BDC0-CE5AA984C17E}"/>
                </a:ext>
              </a:extLst>
            </p:cNvPr>
            <p:cNvSpPr/>
            <p:nvPr/>
          </p:nvSpPr>
          <p:spPr>
            <a:xfrm>
              <a:off x="2708685" y="563539"/>
              <a:ext cx="965200" cy="1082040"/>
            </a:xfrm>
            <a:custGeom>
              <a:avLst/>
              <a:gdLst/>
              <a:ahLst/>
              <a:cxnLst/>
              <a:rect l="l" t="t" r="r" b="b"/>
              <a:pathLst>
                <a:path w="965200" h="1082039">
                  <a:moveTo>
                    <a:pt x="255458" y="0"/>
                  </a:moveTo>
                  <a:lnTo>
                    <a:pt x="218189" y="37216"/>
                  </a:lnTo>
                  <a:lnTo>
                    <a:pt x="181173" y="74688"/>
                  </a:lnTo>
                  <a:lnTo>
                    <a:pt x="144413" y="112414"/>
                  </a:lnTo>
                  <a:lnTo>
                    <a:pt x="107913" y="150394"/>
                  </a:lnTo>
                  <a:lnTo>
                    <a:pt x="71675" y="188628"/>
                  </a:lnTo>
                  <a:lnTo>
                    <a:pt x="35703" y="227115"/>
                  </a:lnTo>
                  <a:lnTo>
                    <a:pt x="0" y="265855"/>
                  </a:lnTo>
                  <a:lnTo>
                    <a:pt x="684387" y="1081485"/>
                  </a:lnTo>
                  <a:lnTo>
                    <a:pt x="965195" y="845838"/>
                  </a:lnTo>
                  <a:lnTo>
                    <a:pt x="255458" y="0"/>
                  </a:lnTo>
                  <a:close/>
                </a:path>
              </a:pathLst>
            </a:custGeom>
            <a:solidFill>
              <a:srgbClr val="59827C">
                <a:alpha val="4550"/>
              </a:srgbClr>
            </a:solidFill>
          </p:spPr>
          <p:txBody>
            <a:bodyPr wrap="square" lIns="0" tIns="0" rIns="0" bIns="0" rtlCol="0"/>
            <a:lstStyle/>
            <a:p>
              <a:endParaRPr/>
            </a:p>
          </p:txBody>
        </p:sp>
        <p:sp>
          <p:nvSpPr>
            <p:cNvPr id="20" name="object 18">
              <a:extLst>
                <a:ext uri="{FF2B5EF4-FFF2-40B4-BE49-F238E27FC236}">
                  <a16:creationId xmlns:a16="http://schemas.microsoft.com/office/drawing/2014/main" id="{6DF235D4-D802-E83F-6113-85F21905FB95}"/>
                </a:ext>
              </a:extLst>
            </p:cNvPr>
            <p:cNvSpPr/>
            <p:nvPr/>
          </p:nvSpPr>
          <p:spPr>
            <a:xfrm>
              <a:off x="1908697" y="1566457"/>
              <a:ext cx="943610" cy="900430"/>
            </a:xfrm>
            <a:custGeom>
              <a:avLst/>
              <a:gdLst/>
              <a:ahLst/>
              <a:cxnLst/>
              <a:rect l="l" t="t" r="r" b="b"/>
              <a:pathLst>
                <a:path w="943610" h="900430">
                  <a:moveTo>
                    <a:pt x="205553" y="0"/>
                  </a:moveTo>
                  <a:lnTo>
                    <a:pt x="175294" y="43070"/>
                  </a:lnTo>
                  <a:lnTo>
                    <a:pt x="145330" y="86361"/>
                  </a:lnTo>
                  <a:lnTo>
                    <a:pt x="115664" y="129871"/>
                  </a:lnTo>
                  <a:lnTo>
                    <a:pt x="86296" y="173597"/>
                  </a:lnTo>
                  <a:lnTo>
                    <a:pt x="57229" y="217538"/>
                  </a:lnTo>
                  <a:lnTo>
                    <a:pt x="28463" y="261690"/>
                  </a:lnTo>
                  <a:lnTo>
                    <a:pt x="0" y="306053"/>
                  </a:lnTo>
                  <a:lnTo>
                    <a:pt x="707978" y="900140"/>
                  </a:lnTo>
                  <a:lnTo>
                    <a:pt x="943615" y="619300"/>
                  </a:lnTo>
                  <a:lnTo>
                    <a:pt x="205553" y="0"/>
                  </a:lnTo>
                  <a:close/>
                </a:path>
              </a:pathLst>
            </a:custGeom>
            <a:solidFill>
              <a:srgbClr val="59827C">
                <a:alpha val="4199"/>
              </a:srgbClr>
            </a:solidFill>
          </p:spPr>
          <p:txBody>
            <a:bodyPr wrap="square" lIns="0" tIns="0" rIns="0" bIns="0" rtlCol="0"/>
            <a:lstStyle/>
            <a:p>
              <a:endParaRPr/>
            </a:p>
          </p:txBody>
        </p:sp>
      </p:grpSp>
      <p:sp>
        <p:nvSpPr>
          <p:cNvPr id="21" name="object 19">
            <a:extLst>
              <a:ext uri="{FF2B5EF4-FFF2-40B4-BE49-F238E27FC236}">
                <a16:creationId xmlns:a16="http://schemas.microsoft.com/office/drawing/2014/main" id="{560EF701-9D26-844B-D96C-F940D9EC0C63}"/>
              </a:ext>
            </a:extLst>
          </p:cNvPr>
          <p:cNvSpPr/>
          <p:nvPr userDrawn="1"/>
        </p:nvSpPr>
        <p:spPr>
          <a:xfrm>
            <a:off x="775300" y="1671101"/>
            <a:ext cx="512126" cy="432212"/>
          </a:xfrm>
          <a:custGeom>
            <a:avLst/>
            <a:gdLst/>
            <a:ahLst/>
            <a:cxnLst/>
            <a:rect l="l" t="t" r="r" b="b"/>
            <a:pathLst>
              <a:path w="866775" h="731520">
                <a:moveTo>
                  <a:pt x="150299" y="0"/>
                </a:moveTo>
                <a:lnTo>
                  <a:pt x="127850" y="47541"/>
                </a:lnTo>
                <a:lnTo>
                  <a:pt x="105729" y="95264"/>
                </a:lnTo>
                <a:lnTo>
                  <a:pt x="83934" y="143166"/>
                </a:lnTo>
                <a:lnTo>
                  <a:pt x="62464" y="191247"/>
                </a:lnTo>
                <a:lnTo>
                  <a:pt x="41319" y="239504"/>
                </a:lnTo>
                <a:lnTo>
                  <a:pt x="20498" y="287937"/>
                </a:lnTo>
                <a:lnTo>
                  <a:pt x="0" y="336544"/>
                </a:lnTo>
                <a:lnTo>
                  <a:pt x="683340" y="731066"/>
                </a:lnTo>
                <a:lnTo>
                  <a:pt x="866643" y="413579"/>
                </a:lnTo>
                <a:lnTo>
                  <a:pt x="150299" y="0"/>
                </a:lnTo>
                <a:close/>
              </a:path>
            </a:pathLst>
          </a:custGeom>
          <a:solidFill>
            <a:srgbClr val="59827C">
              <a:alpha val="3849"/>
            </a:srgbClr>
          </a:solidFill>
        </p:spPr>
        <p:txBody>
          <a:bodyPr wrap="square" lIns="0" tIns="0" rIns="0" bIns="0" rtlCol="0"/>
          <a:lstStyle/>
          <a:p>
            <a:endParaRPr/>
          </a:p>
        </p:txBody>
      </p:sp>
      <p:sp>
        <p:nvSpPr>
          <p:cNvPr id="22" name="object 20">
            <a:extLst>
              <a:ext uri="{FF2B5EF4-FFF2-40B4-BE49-F238E27FC236}">
                <a16:creationId xmlns:a16="http://schemas.microsoft.com/office/drawing/2014/main" id="{8CA00A49-B7EE-1BC4-733D-E1CDF3E407A8}"/>
              </a:ext>
            </a:extLst>
          </p:cNvPr>
          <p:cNvSpPr/>
          <p:nvPr userDrawn="1"/>
        </p:nvSpPr>
        <p:spPr>
          <a:xfrm>
            <a:off x="7414316" y="5745404"/>
            <a:ext cx="1461717" cy="1024252"/>
          </a:xfrm>
          <a:custGeom>
            <a:avLst/>
            <a:gdLst/>
            <a:ahLst/>
            <a:cxnLst/>
            <a:rect l="l" t="t" r="r" b="b"/>
            <a:pathLst>
              <a:path w="2473959" h="1733550">
                <a:moveTo>
                  <a:pt x="1176477" y="1733359"/>
                </a:moveTo>
                <a:lnTo>
                  <a:pt x="235699" y="943914"/>
                </a:lnTo>
                <a:lnTo>
                  <a:pt x="0" y="1224788"/>
                </a:lnTo>
                <a:lnTo>
                  <a:pt x="606120" y="1733359"/>
                </a:lnTo>
                <a:lnTo>
                  <a:pt x="1176477" y="1733359"/>
                </a:lnTo>
                <a:close/>
              </a:path>
              <a:path w="2473959" h="1733550">
                <a:moveTo>
                  <a:pt x="2473883" y="933221"/>
                </a:moveTo>
                <a:lnTo>
                  <a:pt x="857631" y="0"/>
                </a:lnTo>
                <a:lnTo>
                  <a:pt x="674268" y="317512"/>
                </a:lnTo>
                <a:lnTo>
                  <a:pt x="2290622" y="1250696"/>
                </a:lnTo>
                <a:lnTo>
                  <a:pt x="2473883" y="933221"/>
                </a:lnTo>
                <a:close/>
              </a:path>
            </a:pathLst>
          </a:custGeom>
          <a:solidFill>
            <a:srgbClr val="59827C">
              <a:alpha val="6999"/>
            </a:srgbClr>
          </a:solidFill>
        </p:spPr>
        <p:txBody>
          <a:bodyPr wrap="square" lIns="0" tIns="0" rIns="0" bIns="0" rtlCol="0"/>
          <a:lstStyle/>
          <a:p>
            <a:endParaRPr/>
          </a:p>
        </p:txBody>
      </p:sp>
      <p:sp>
        <p:nvSpPr>
          <p:cNvPr id="23" name="object 21">
            <a:extLst>
              <a:ext uri="{FF2B5EF4-FFF2-40B4-BE49-F238E27FC236}">
                <a16:creationId xmlns:a16="http://schemas.microsoft.com/office/drawing/2014/main" id="{6940C08D-0A45-4A67-C794-8A5FF9A9989B}"/>
              </a:ext>
            </a:extLst>
          </p:cNvPr>
          <p:cNvSpPr/>
          <p:nvPr userDrawn="1"/>
        </p:nvSpPr>
        <p:spPr>
          <a:xfrm>
            <a:off x="546353" y="2371420"/>
            <a:ext cx="441967" cy="344794"/>
          </a:xfrm>
          <a:custGeom>
            <a:avLst/>
            <a:gdLst/>
            <a:ahLst/>
            <a:cxnLst/>
            <a:rect l="l" t="t" r="r" b="b"/>
            <a:pathLst>
              <a:path w="748030" h="583564">
                <a:moveTo>
                  <a:pt x="91410" y="0"/>
                </a:moveTo>
                <a:lnTo>
                  <a:pt x="77324" y="50563"/>
                </a:lnTo>
                <a:lnTo>
                  <a:pt x="63571" y="101266"/>
                </a:lnTo>
                <a:lnTo>
                  <a:pt x="50158" y="152108"/>
                </a:lnTo>
                <a:lnTo>
                  <a:pt x="37090" y="203088"/>
                </a:lnTo>
                <a:lnTo>
                  <a:pt x="24370" y="254207"/>
                </a:lnTo>
                <a:lnTo>
                  <a:pt x="12005" y="305463"/>
                </a:lnTo>
                <a:lnTo>
                  <a:pt x="0" y="356858"/>
                </a:lnTo>
                <a:lnTo>
                  <a:pt x="622284" y="583343"/>
                </a:lnTo>
                <a:lnTo>
                  <a:pt x="747652" y="238840"/>
                </a:lnTo>
                <a:lnTo>
                  <a:pt x="91410" y="0"/>
                </a:lnTo>
                <a:close/>
              </a:path>
            </a:pathLst>
          </a:custGeom>
          <a:solidFill>
            <a:srgbClr val="59827C">
              <a:alpha val="3498"/>
            </a:srgbClr>
          </a:solidFill>
        </p:spPr>
        <p:txBody>
          <a:bodyPr wrap="square" lIns="0" tIns="0" rIns="0" bIns="0" rtlCol="0"/>
          <a:lstStyle/>
          <a:p>
            <a:endParaRPr/>
          </a:p>
        </p:txBody>
      </p:sp>
      <p:sp>
        <p:nvSpPr>
          <p:cNvPr id="24" name="object 22">
            <a:extLst>
              <a:ext uri="{FF2B5EF4-FFF2-40B4-BE49-F238E27FC236}">
                <a16:creationId xmlns:a16="http://schemas.microsoft.com/office/drawing/2014/main" id="{60C715ED-CA2A-91AC-D4DD-DE5D870DBCAB}"/>
              </a:ext>
            </a:extLst>
          </p:cNvPr>
          <p:cNvSpPr/>
          <p:nvPr userDrawn="1"/>
        </p:nvSpPr>
        <p:spPr>
          <a:xfrm>
            <a:off x="8111958" y="5132356"/>
            <a:ext cx="1110545" cy="580785"/>
          </a:xfrm>
          <a:custGeom>
            <a:avLst/>
            <a:gdLst/>
            <a:ahLst/>
            <a:cxnLst/>
            <a:rect l="l" t="t" r="r" b="b"/>
            <a:pathLst>
              <a:path w="1879600" h="982979">
                <a:moveTo>
                  <a:pt x="125430" y="0"/>
                </a:moveTo>
                <a:lnTo>
                  <a:pt x="0" y="344534"/>
                </a:lnTo>
                <a:lnTo>
                  <a:pt x="1753831" y="982839"/>
                </a:lnTo>
                <a:lnTo>
                  <a:pt x="1879199" y="638367"/>
                </a:lnTo>
                <a:lnTo>
                  <a:pt x="125430" y="0"/>
                </a:lnTo>
                <a:close/>
              </a:path>
            </a:pathLst>
          </a:custGeom>
          <a:solidFill>
            <a:srgbClr val="59827C">
              <a:alpha val="6999"/>
            </a:srgbClr>
          </a:solidFill>
        </p:spPr>
        <p:txBody>
          <a:bodyPr wrap="square" lIns="0" tIns="0" rIns="0" bIns="0" rtlCol="0"/>
          <a:lstStyle/>
          <a:p>
            <a:endParaRPr/>
          </a:p>
        </p:txBody>
      </p:sp>
      <p:sp>
        <p:nvSpPr>
          <p:cNvPr id="25" name="object 23">
            <a:extLst>
              <a:ext uri="{FF2B5EF4-FFF2-40B4-BE49-F238E27FC236}">
                <a16:creationId xmlns:a16="http://schemas.microsoft.com/office/drawing/2014/main" id="{646FE88E-D2FB-67EA-1745-ECC8320E9DB8}"/>
              </a:ext>
            </a:extLst>
          </p:cNvPr>
          <p:cNvSpPr/>
          <p:nvPr userDrawn="1"/>
        </p:nvSpPr>
        <p:spPr>
          <a:xfrm>
            <a:off x="441699" y="3093102"/>
            <a:ext cx="355674" cy="272759"/>
          </a:xfrm>
          <a:custGeom>
            <a:avLst/>
            <a:gdLst/>
            <a:ahLst/>
            <a:cxnLst/>
            <a:rect l="l" t="t" r="r" b="b"/>
            <a:pathLst>
              <a:path w="601980" h="461645">
                <a:moveTo>
                  <a:pt x="31245" y="0"/>
                </a:moveTo>
                <a:lnTo>
                  <a:pt x="25703" y="52081"/>
                </a:lnTo>
                <a:lnTo>
                  <a:pt x="20522" y="104270"/>
                </a:lnTo>
                <a:lnTo>
                  <a:pt x="15699" y="156563"/>
                </a:lnTo>
                <a:lnTo>
                  <a:pt x="11237" y="208959"/>
                </a:lnTo>
                <a:lnTo>
                  <a:pt x="7133" y="261457"/>
                </a:lnTo>
                <a:lnTo>
                  <a:pt x="3387" y="314055"/>
                </a:lnTo>
                <a:lnTo>
                  <a:pt x="0" y="366753"/>
                </a:lnTo>
                <a:lnTo>
                  <a:pt x="537826" y="461598"/>
                </a:lnTo>
                <a:lnTo>
                  <a:pt x="601458" y="100541"/>
                </a:lnTo>
                <a:lnTo>
                  <a:pt x="31245" y="0"/>
                </a:lnTo>
                <a:close/>
              </a:path>
            </a:pathLst>
          </a:custGeom>
          <a:solidFill>
            <a:srgbClr val="59827C">
              <a:alpha val="3149"/>
            </a:srgbClr>
          </a:solidFill>
        </p:spPr>
        <p:txBody>
          <a:bodyPr wrap="square" lIns="0" tIns="0" rIns="0" bIns="0" rtlCol="0"/>
          <a:lstStyle/>
          <a:p>
            <a:endParaRPr/>
          </a:p>
        </p:txBody>
      </p:sp>
      <p:sp>
        <p:nvSpPr>
          <p:cNvPr id="26" name="object 24">
            <a:extLst>
              <a:ext uri="{FF2B5EF4-FFF2-40B4-BE49-F238E27FC236}">
                <a16:creationId xmlns:a16="http://schemas.microsoft.com/office/drawing/2014/main" id="{37DB1576-F146-4BC0-7B72-92BE4B5A4E53}"/>
              </a:ext>
            </a:extLst>
          </p:cNvPr>
          <p:cNvSpPr/>
          <p:nvPr userDrawn="1"/>
        </p:nvSpPr>
        <p:spPr>
          <a:xfrm>
            <a:off x="8302985" y="4482619"/>
            <a:ext cx="1123676" cy="404824"/>
          </a:xfrm>
          <a:custGeom>
            <a:avLst/>
            <a:gdLst/>
            <a:ahLst/>
            <a:cxnLst/>
            <a:rect l="l" t="t" r="r" b="b"/>
            <a:pathLst>
              <a:path w="1901825" h="685165">
                <a:moveTo>
                  <a:pt x="63694" y="0"/>
                </a:moveTo>
                <a:lnTo>
                  <a:pt x="0" y="361067"/>
                </a:lnTo>
                <a:lnTo>
                  <a:pt x="1838027" y="685162"/>
                </a:lnTo>
                <a:lnTo>
                  <a:pt x="1901659" y="324094"/>
                </a:lnTo>
                <a:lnTo>
                  <a:pt x="63694" y="0"/>
                </a:lnTo>
                <a:close/>
              </a:path>
            </a:pathLst>
          </a:custGeom>
          <a:solidFill>
            <a:srgbClr val="59827C">
              <a:alpha val="6999"/>
            </a:srgbClr>
          </a:solidFill>
        </p:spPr>
        <p:txBody>
          <a:bodyPr wrap="square" lIns="0" tIns="0" rIns="0" bIns="0" rtlCol="0"/>
          <a:lstStyle/>
          <a:p>
            <a:endParaRPr/>
          </a:p>
        </p:txBody>
      </p:sp>
      <p:sp>
        <p:nvSpPr>
          <p:cNvPr id="27" name="object 25">
            <a:extLst>
              <a:ext uri="{FF2B5EF4-FFF2-40B4-BE49-F238E27FC236}">
                <a16:creationId xmlns:a16="http://schemas.microsoft.com/office/drawing/2014/main" id="{11ECCC8A-1C68-C687-A5DF-1B7CBCCA98BB}"/>
              </a:ext>
            </a:extLst>
          </p:cNvPr>
          <p:cNvSpPr/>
          <p:nvPr userDrawn="1"/>
        </p:nvSpPr>
        <p:spPr>
          <a:xfrm>
            <a:off x="438892" y="3815920"/>
            <a:ext cx="281388" cy="216856"/>
          </a:xfrm>
          <a:custGeom>
            <a:avLst/>
            <a:gdLst/>
            <a:ahLst/>
            <a:cxnLst/>
            <a:rect l="l" t="t" r="r" b="b"/>
            <a:pathLst>
              <a:path w="476250" h="367029">
                <a:moveTo>
                  <a:pt x="475891" y="0"/>
                </a:moveTo>
                <a:lnTo>
                  <a:pt x="0" y="0"/>
                </a:lnTo>
                <a:lnTo>
                  <a:pt x="2894" y="52738"/>
                </a:lnTo>
                <a:lnTo>
                  <a:pt x="6161" y="105354"/>
                </a:lnTo>
                <a:lnTo>
                  <a:pt x="9797" y="157848"/>
                </a:lnTo>
                <a:lnTo>
                  <a:pt x="13797" y="210219"/>
                </a:lnTo>
                <a:lnTo>
                  <a:pt x="18154" y="262469"/>
                </a:lnTo>
                <a:lnTo>
                  <a:pt x="22866" y="314598"/>
                </a:lnTo>
                <a:lnTo>
                  <a:pt x="27925" y="366606"/>
                </a:lnTo>
                <a:lnTo>
                  <a:pt x="475954" y="366606"/>
                </a:lnTo>
                <a:lnTo>
                  <a:pt x="475891" y="0"/>
                </a:lnTo>
                <a:close/>
              </a:path>
            </a:pathLst>
          </a:custGeom>
          <a:solidFill>
            <a:srgbClr val="59827C">
              <a:alpha val="2799"/>
            </a:srgbClr>
          </a:solidFill>
        </p:spPr>
        <p:txBody>
          <a:bodyPr wrap="square" lIns="0" tIns="0" rIns="0" bIns="0" rtlCol="0"/>
          <a:lstStyle/>
          <a:p>
            <a:endParaRPr/>
          </a:p>
        </p:txBody>
      </p:sp>
      <p:sp>
        <p:nvSpPr>
          <p:cNvPr id="28" name="object 26">
            <a:extLst>
              <a:ext uri="{FF2B5EF4-FFF2-40B4-BE49-F238E27FC236}">
                <a16:creationId xmlns:a16="http://schemas.microsoft.com/office/drawing/2014/main" id="{7E5A4CA7-7122-5A23-98B3-514A16BAE4E6}"/>
              </a:ext>
            </a:extLst>
          </p:cNvPr>
          <p:cNvSpPr/>
          <p:nvPr userDrawn="1"/>
        </p:nvSpPr>
        <p:spPr>
          <a:xfrm>
            <a:off x="8379983" y="3815892"/>
            <a:ext cx="1103041" cy="216856"/>
          </a:xfrm>
          <a:custGeom>
            <a:avLst/>
            <a:gdLst/>
            <a:ahLst/>
            <a:cxnLst/>
            <a:rect l="l" t="t" r="r" b="b"/>
            <a:pathLst>
              <a:path w="1866900" h="367029">
                <a:moveTo>
                  <a:pt x="1866341" y="52"/>
                </a:moveTo>
                <a:lnTo>
                  <a:pt x="31" y="0"/>
                </a:lnTo>
                <a:lnTo>
                  <a:pt x="0" y="366648"/>
                </a:lnTo>
                <a:lnTo>
                  <a:pt x="1866372" y="366648"/>
                </a:lnTo>
                <a:lnTo>
                  <a:pt x="1866341" y="52"/>
                </a:lnTo>
                <a:close/>
              </a:path>
            </a:pathLst>
          </a:custGeom>
          <a:solidFill>
            <a:srgbClr val="59827C">
              <a:alpha val="6999"/>
            </a:srgbClr>
          </a:solidFill>
        </p:spPr>
        <p:txBody>
          <a:bodyPr wrap="square" lIns="0" tIns="0" rIns="0" bIns="0" rtlCol="0"/>
          <a:lstStyle/>
          <a:p>
            <a:endParaRPr/>
          </a:p>
        </p:txBody>
      </p:sp>
      <p:sp>
        <p:nvSpPr>
          <p:cNvPr id="29" name="object 27">
            <a:extLst>
              <a:ext uri="{FF2B5EF4-FFF2-40B4-BE49-F238E27FC236}">
                <a16:creationId xmlns:a16="http://schemas.microsoft.com/office/drawing/2014/main" id="{91213ACD-3ACC-65CD-408C-FE0F2D0C1E7D}"/>
              </a:ext>
            </a:extLst>
          </p:cNvPr>
          <p:cNvSpPr/>
          <p:nvPr userDrawn="1"/>
        </p:nvSpPr>
        <p:spPr>
          <a:xfrm>
            <a:off x="533425" y="4482617"/>
            <a:ext cx="263754" cy="250998"/>
          </a:xfrm>
          <a:custGeom>
            <a:avLst/>
            <a:gdLst/>
            <a:ahLst/>
            <a:cxnLst/>
            <a:rect l="l" t="t" r="r" b="b"/>
            <a:pathLst>
              <a:path w="446405" h="424815">
                <a:moveTo>
                  <a:pt x="382553" y="0"/>
                </a:moveTo>
                <a:lnTo>
                  <a:pt x="0" y="67463"/>
                </a:lnTo>
                <a:lnTo>
                  <a:pt x="11424" y="118902"/>
                </a:lnTo>
                <a:lnTo>
                  <a:pt x="23205" y="170191"/>
                </a:lnTo>
                <a:lnTo>
                  <a:pt x="35341" y="221329"/>
                </a:lnTo>
                <a:lnTo>
                  <a:pt x="47832" y="272315"/>
                </a:lnTo>
                <a:lnTo>
                  <a:pt x="60677" y="323147"/>
                </a:lnTo>
                <a:lnTo>
                  <a:pt x="73873" y="373824"/>
                </a:lnTo>
                <a:lnTo>
                  <a:pt x="87421" y="424343"/>
                </a:lnTo>
                <a:lnTo>
                  <a:pt x="446279" y="361067"/>
                </a:lnTo>
                <a:lnTo>
                  <a:pt x="382553" y="0"/>
                </a:lnTo>
                <a:close/>
              </a:path>
            </a:pathLst>
          </a:custGeom>
          <a:solidFill>
            <a:srgbClr val="59827C">
              <a:alpha val="2449"/>
            </a:srgbClr>
          </a:solidFill>
        </p:spPr>
        <p:txBody>
          <a:bodyPr wrap="square" lIns="0" tIns="0" rIns="0" bIns="0" rtlCol="0"/>
          <a:lstStyle/>
          <a:p>
            <a:endParaRPr/>
          </a:p>
        </p:txBody>
      </p:sp>
      <p:sp>
        <p:nvSpPr>
          <p:cNvPr id="30" name="object 28">
            <a:extLst>
              <a:ext uri="{FF2B5EF4-FFF2-40B4-BE49-F238E27FC236}">
                <a16:creationId xmlns:a16="http://schemas.microsoft.com/office/drawing/2014/main" id="{7FAF1E40-99DE-2469-0060-D21668F480A8}"/>
              </a:ext>
            </a:extLst>
          </p:cNvPr>
          <p:cNvSpPr/>
          <p:nvPr userDrawn="1"/>
        </p:nvSpPr>
        <p:spPr>
          <a:xfrm>
            <a:off x="8303007" y="2961025"/>
            <a:ext cx="1123676" cy="404824"/>
          </a:xfrm>
          <a:custGeom>
            <a:avLst/>
            <a:gdLst/>
            <a:ahLst/>
            <a:cxnLst/>
            <a:rect l="l" t="t" r="r" b="b"/>
            <a:pathLst>
              <a:path w="1901825" h="685164">
                <a:moveTo>
                  <a:pt x="1837954" y="0"/>
                </a:moveTo>
                <a:lnTo>
                  <a:pt x="0" y="324032"/>
                </a:lnTo>
                <a:lnTo>
                  <a:pt x="63621" y="685099"/>
                </a:lnTo>
                <a:lnTo>
                  <a:pt x="1901648" y="361036"/>
                </a:lnTo>
                <a:lnTo>
                  <a:pt x="1837954" y="0"/>
                </a:lnTo>
                <a:close/>
              </a:path>
            </a:pathLst>
          </a:custGeom>
          <a:solidFill>
            <a:srgbClr val="59827C">
              <a:alpha val="6999"/>
            </a:srgbClr>
          </a:solidFill>
        </p:spPr>
        <p:txBody>
          <a:bodyPr wrap="square" lIns="0" tIns="0" rIns="0" bIns="0" rtlCol="0"/>
          <a:lstStyle/>
          <a:p>
            <a:endParaRPr/>
          </a:p>
        </p:txBody>
      </p:sp>
      <p:sp>
        <p:nvSpPr>
          <p:cNvPr id="31" name="object 29">
            <a:extLst>
              <a:ext uri="{FF2B5EF4-FFF2-40B4-BE49-F238E27FC236}">
                <a16:creationId xmlns:a16="http://schemas.microsoft.com/office/drawing/2014/main" id="{87B90E71-2AAA-9BEA-60A1-DAFD1B6FEF19}"/>
              </a:ext>
            </a:extLst>
          </p:cNvPr>
          <p:cNvSpPr/>
          <p:nvPr userDrawn="1"/>
        </p:nvSpPr>
        <p:spPr>
          <a:xfrm>
            <a:off x="739609" y="5132357"/>
            <a:ext cx="248747" cy="263003"/>
          </a:xfrm>
          <a:custGeom>
            <a:avLst/>
            <a:gdLst/>
            <a:ahLst/>
            <a:cxnLst/>
            <a:rect l="l" t="t" r="r" b="b"/>
            <a:pathLst>
              <a:path w="421005" h="445134">
                <a:moveTo>
                  <a:pt x="295195" y="0"/>
                </a:moveTo>
                <a:lnTo>
                  <a:pt x="0" y="107462"/>
                </a:lnTo>
                <a:lnTo>
                  <a:pt x="19696" y="156198"/>
                </a:lnTo>
                <a:lnTo>
                  <a:pt x="39726" y="204762"/>
                </a:lnTo>
                <a:lnTo>
                  <a:pt x="60090" y="253150"/>
                </a:lnTo>
                <a:lnTo>
                  <a:pt x="80789" y="301357"/>
                </a:lnTo>
                <a:lnTo>
                  <a:pt x="101823" y="349378"/>
                </a:lnTo>
                <a:lnTo>
                  <a:pt x="123191" y="397209"/>
                </a:lnTo>
                <a:lnTo>
                  <a:pt x="144896" y="444845"/>
                </a:lnTo>
                <a:lnTo>
                  <a:pt x="420594" y="344534"/>
                </a:lnTo>
                <a:lnTo>
                  <a:pt x="295195" y="0"/>
                </a:lnTo>
                <a:close/>
              </a:path>
            </a:pathLst>
          </a:custGeom>
          <a:solidFill>
            <a:srgbClr val="59827C">
              <a:alpha val="2099"/>
            </a:srgbClr>
          </a:solidFill>
        </p:spPr>
        <p:txBody>
          <a:bodyPr wrap="square" lIns="0" tIns="0" rIns="0" bIns="0" rtlCol="0"/>
          <a:lstStyle/>
          <a:p>
            <a:endParaRPr/>
          </a:p>
        </p:txBody>
      </p:sp>
      <p:sp>
        <p:nvSpPr>
          <p:cNvPr id="32" name="object 30">
            <a:extLst>
              <a:ext uri="{FF2B5EF4-FFF2-40B4-BE49-F238E27FC236}">
                <a16:creationId xmlns:a16="http://schemas.microsoft.com/office/drawing/2014/main" id="{B851A1B3-56D6-8750-B426-BA88DB45B2A5}"/>
              </a:ext>
            </a:extLst>
          </p:cNvPr>
          <p:cNvSpPr/>
          <p:nvPr userDrawn="1"/>
        </p:nvSpPr>
        <p:spPr>
          <a:xfrm>
            <a:off x="8111978" y="2135385"/>
            <a:ext cx="1110545" cy="580785"/>
          </a:xfrm>
          <a:custGeom>
            <a:avLst/>
            <a:gdLst/>
            <a:ahLst/>
            <a:cxnLst/>
            <a:rect l="l" t="t" r="r" b="b"/>
            <a:pathLst>
              <a:path w="1879600" h="982979">
                <a:moveTo>
                  <a:pt x="1753768" y="0"/>
                </a:moveTo>
                <a:lnTo>
                  <a:pt x="0" y="638273"/>
                </a:lnTo>
                <a:lnTo>
                  <a:pt x="125367" y="982807"/>
                </a:lnTo>
                <a:lnTo>
                  <a:pt x="1879199" y="344502"/>
                </a:lnTo>
                <a:lnTo>
                  <a:pt x="1753768" y="0"/>
                </a:lnTo>
                <a:close/>
              </a:path>
            </a:pathLst>
          </a:custGeom>
          <a:solidFill>
            <a:srgbClr val="59827C">
              <a:alpha val="6999"/>
            </a:srgbClr>
          </a:solidFill>
        </p:spPr>
        <p:txBody>
          <a:bodyPr wrap="square" lIns="0" tIns="0" rIns="0" bIns="0" rtlCol="0"/>
          <a:lstStyle/>
          <a:p>
            <a:endParaRPr/>
          </a:p>
        </p:txBody>
      </p:sp>
      <p:sp>
        <p:nvSpPr>
          <p:cNvPr id="33" name="object 31">
            <a:extLst>
              <a:ext uri="{FF2B5EF4-FFF2-40B4-BE49-F238E27FC236}">
                <a16:creationId xmlns:a16="http://schemas.microsoft.com/office/drawing/2014/main" id="{61249D02-9BF2-90B1-77B0-3C1C39A7F4C8}"/>
              </a:ext>
            </a:extLst>
          </p:cNvPr>
          <p:cNvSpPr/>
          <p:nvPr userDrawn="1"/>
        </p:nvSpPr>
        <p:spPr>
          <a:xfrm>
            <a:off x="1050512" y="5745402"/>
            <a:ext cx="237116" cy="257001"/>
          </a:xfrm>
          <a:custGeom>
            <a:avLst/>
            <a:gdLst/>
            <a:ahLst/>
            <a:cxnLst/>
            <a:rect l="l" t="t" r="r" b="b"/>
            <a:pathLst>
              <a:path w="401319" h="434975">
                <a:moveTo>
                  <a:pt x="217543" y="0"/>
                </a:moveTo>
                <a:lnTo>
                  <a:pt x="0" y="125566"/>
                </a:lnTo>
                <a:lnTo>
                  <a:pt x="27300" y="170390"/>
                </a:lnTo>
                <a:lnTo>
                  <a:pt x="54910" y="215001"/>
                </a:lnTo>
                <a:lnTo>
                  <a:pt x="82829" y="259399"/>
                </a:lnTo>
                <a:lnTo>
                  <a:pt x="111058" y="303584"/>
                </a:lnTo>
                <a:lnTo>
                  <a:pt x="139595" y="347556"/>
                </a:lnTo>
                <a:lnTo>
                  <a:pt x="168441" y="391313"/>
                </a:lnTo>
                <a:lnTo>
                  <a:pt x="197596" y="434855"/>
                </a:lnTo>
                <a:lnTo>
                  <a:pt x="400877" y="317456"/>
                </a:lnTo>
                <a:lnTo>
                  <a:pt x="217543" y="0"/>
                </a:lnTo>
                <a:close/>
              </a:path>
            </a:pathLst>
          </a:custGeom>
          <a:solidFill>
            <a:srgbClr val="59827C">
              <a:alpha val="1748"/>
            </a:srgbClr>
          </a:solidFill>
        </p:spPr>
        <p:txBody>
          <a:bodyPr wrap="square" lIns="0" tIns="0" rIns="0" bIns="0" rtlCol="0"/>
          <a:lstStyle/>
          <a:p>
            <a:endParaRPr/>
          </a:p>
        </p:txBody>
      </p:sp>
      <p:sp>
        <p:nvSpPr>
          <p:cNvPr id="34" name="object 32">
            <a:extLst>
              <a:ext uri="{FF2B5EF4-FFF2-40B4-BE49-F238E27FC236}">
                <a16:creationId xmlns:a16="http://schemas.microsoft.com/office/drawing/2014/main" id="{EC3B1D3F-5A88-BEA4-18B2-D83F9E137E92}"/>
              </a:ext>
            </a:extLst>
          </p:cNvPr>
          <p:cNvSpPr/>
          <p:nvPr userDrawn="1"/>
        </p:nvSpPr>
        <p:spPr>
          <a:xfrm>
            <a:off x="1453513" y="6303099"/>
            <a:ext cx="232239" cy="240118"/>
          </a:xfrm>
          <a:custGeom>
            <a:avLst/>
            <a:gdLst/>
            <a:ahLst/>
            <a:cxnLst/>
            <a:rect l="l" t="t" r="r" b="b"/>
            <a:pathLst>
              <a:path w="393064" h="406400">
                <a:moveTo>
                  <a:pt x="157366" y="0"/>
                </a:moveTo>
                <a:lnTo>
                  <a:pt x="0" y="132006"/>
                </a:lnTo>
                <a:lnTo>
                  <a:pt x="33969" y="171892"/>
                </a:lnTo>
                <a:lnTo>
                  <a:pt x="68221" y="211540"/>
                </a:lnTo>
                <a:lnTo>
                  <a:pt x="102753" y="250948"/>
                </a:lnTo>
                <a:lnTo>
                  <a:pt x="137561" y="290119"/>
                </a:lnTo>
                <a:lnTo>
                  <a:pt x="172643" y="329052"/>
                </a:lnTo>
                <a:lnTo>
                  <a:pt x="207996" y="367748"/>
                </a:lnTo>
                <a:lnTo>
                  <a:pt x="243615" y="406207"/>
                </a:lnTo>
                <a:lnTo>
                  <a:pt x="393066" y="280808"/>
                </a:lnTo>
                <a:lnTo>
                  <a:pt x="157366" y="0"/>
                </a:lnTo>
                <a:close/>
              </a:path>
            </a:pathLst>
          </a:custGeom>
          <a:solidFill>
            <a:srgbClr val="59827C">
              <a:alpha val="1399"/>
            </a:srgbClr>
          </a:solidFill>
        </p:spPr>
        <p:txBody>
          <a:bodyPr wrap="square" lIns="0" tIns="0" rIns="0" bIns="0" rtlCol="0"/>
          <a:lstStyle/>
          <a:p>
            <a:endParaRPr/>
          </a:p>
        </p:txBody>
      </p:sp>
      <p:sp>
        <p:nvSpPr>
          <p:cNvPr id="35" name="object 33">
            <a:extLst>
              <a:ext uri="{FF2B5EF4-FFF2-40B4-BE49-F238E27FC236}">
                <a16:creationId xmlns:a16="http://schemas.microsoft.com/office/drawing/2014/main" id="{557BE07C-1719-E98D-FD47-5ACED98CD14D}"/>
              </a:ext>
            </a:extLst>
          </p:cNvPr>
          <p:cNvSpPr/>
          <p:nvPr userDrawn="1"/>
        </p:nvSpPr>
        <p:spPr>
          <a:xfrm>
            <a:off x="6928918" y="87994"/>
            <a:ext cx="1947205" cy="2015113"/>
          </a:xfrm>
          <a:custGeom>
            <a:avLst/>
            <a:gdLst/>
            <a:ahLst/>
            <a:cxnLst/>
            <a:rect l="l" t="t" r="r" b="b"/>
            <a:pathLst>
              <a:path w="3295650" h="3410585">
                <a:moveTo>
                  <a:pt x="1480515" y="215303"/>
                </a:moveTo>
                <a:lnTo>
                  <a:pt x="1223873" y="0"/>
                </a:lnTo>
                <a:lnTo>
                  <a:pt x="1182560" y="0"/>
                </a:lnTo>
                <a:lnTo>
                  <a:pt x="0" y="1409319"/>
                </a:lnTo>
                <a:lnTo>
                  <a:pt x="280784" y="1644992"/>
                </a:lnTo>
                <a:lnTo>
                  <a:pt x="1480515" y="215303"/>
                </a:lnTo>
                <a:close/>
              </a:path>
              <a:path w="3295650" h="3410585">
                <a:moveTo>
                  <a:pt x="2486939" y="1266913"/>
                </a:moveTo>
                <a:lnTo>
                  <a:pt x="2251240" y="986078"/>
                </a:lnTo>
                <a:lnTo>
                  <a:pt x="821575" y="2185682"/>
                </a:lnTo>
                <a:lnTo>
                  <a:pt x="1057173" y="2466568"/>
                </a:lnTo>
                <a:lnTo>
                  <a:pt x="2486939" y="1266913"/>
                </a:lnTo>
                <a:close/>
              </a:path>
              <a:path w="3295650" h="3410585">
                <a:moveTo>
                  <a:pt x="3295459" y="2477312"/>
                </a:moveTo>
                <a:lnTo>
                  <a:pt x="3112135" y="2159825"/>
                </a:lnTo>
                <a:lnTo>
                  <a:pt x="1495831" y="3092945"/>
                </a:lnTo>
                <a:lnTo>
                  <a:pt x="1679105" y="3410458"/>
                </a:lnTo>
                <a:lnTo>
                  <a:pt x="3295459" y="2477312"/>
                </a:lnTo>
                <a:close/>
              </a:path>
            </a:pathLst>
          </a:custGeom>
          <a:solidFill>
            <a:srgbClr val="59827C">
              <a:alpha val="6999"/>
            </a:srgbClr>
          </a:solidFill>
        </p:spPr>
        <p:txBody>
          <a:bodyPr wrap="square" lIns="0" tIns="0" rIns="0" bIns="0" rtlCol="0"/>
          <a:lstStyle/>
          <a:p>
            <a:endParaRPr/>
          </a:p>
        </p:txBody>
      </p:sp>
      <p:sp>
        <p:nvSpPr>
          <p:cNvPr id="36" name="object 34">
            <a:extLst>
              <a:ext uri="{FF2B5EF4-FFF2-40B4-BE49-F238E27FC236}">
                <a16:creationId xmlns:a16="http://schemas.microsoft.com/office/drawing/2014/main" id="{53BFF079-9D3B-99F7-0650-6196303D585C}"/>
              </a:ext>
            </a:extLst>
          </p:cNvPr>
          <p:cNvSpPr/>
          <p:nvPr userDrawn="1"/>
        </p:nvSpPr>
        <p:spPr>
          <a:xfrm>
            <a:off x="6371221" y="87988"/>
            <a:ext cx="518879" cy="573656"/>
          </a:xfrm>
          <a:custGeom>
            <a:avLst/>
            <a:gdLst/>
            <a:ahLst/>
            <a:cxnLst/>
            <a:rect l="l" t="t" r="r" b="b"/>
            <a:pathLst>
              <a:path w="878204" h="970915">
                <a:moveTo>
                  <a:pt x="877919" y="0"/>
                </a:moveTo>
                <a:lnTo>
                  <a:pt x="454601" y="0"/>
                </a:lnTo>
                <a:lnTo>
                  <a:pt x="0" y="787387"/>
                </a:lnTo>
                <a:lnTo>
                  <a:pt x="317435" y="970732"/>
                </a:lnTo>
                <a:lnTo>
                  <a:pt x="877919" y="0"/>
                </a:lnTo>
                <a:close/>
              </a:path>
            </a:pathLst>
          </a:custGeom>
          <a:solidFill>
            <a:srgbClr val="59827C">
              <a:alpha val="6999"/>
            </a:srgbClr>
          </a:solidFill>
        </p:spPr>
        <p:txBody>
          <a:bodyPr wrap="square" lIns="0" tIns="0" rIns="0" bIns="0" rtlCol="0"/>
          <a:lstStyle/>
          <a:p>
            <a:endParaRPr/>
          </a:p>
        </p:txBody>
      </p:sp>
      <p:sp>
        <p:nvSpPr>
          <p:cNvPr id="37" name="object 35">
            <a:extLst>
              <a:ext uri="{FF2B5EF4-FFF2-40B4-BE49-F238E27FC236}">
                <a16:creationId xmlns:a16="http://schemas.microsoft.com/office/drawing/2014/main" id="{9A565A99-68B1-90D1-B727-DFCC1B8D01DF}"/>
              </a:ext>
            </a:extLst>
          </p:cNvPr>
          <p:cNvSpPr/>
          <p:nvPr userDrawn="1"/>
        </p:nvSpPr>
        <p:spPr>
          <a:xfrm>
            <a:off x="5758175" y="87990"/>
            <a:ext cx="303524" cy="274635"/>
          </a:xfrm>
          <a:custGeom>
            <a:avLst/>
            <a:gdLst/>
            <a:ahLst/>
            <a:cxnLst/>
            <a:rect l="l" t="t" r="r" b="b"/>
            <a:pathLst>
              <a:path w="513715" h="464820">
                <a:moveTo>
                  <a:pt x="513437" y="0"/>
                </a:moveTo>
                <a:lnTo>
                  <a:pt x="123316" y="0"/>
                </a:lnTo>
                <a:lnTo>
                  <a:pt x="0" y="338812"/>
                </a:lnTo>
                <a:lnTo>
                  <a:pt x="344439" y="464264"/>
                </a:lnTo>
                <a:lnTo>
                  <a:pt x="513437" y="0"/>
                </a:lnTo>
                <a:close/>
              </a:path>
            </a:pathLst>
          </a:custGeom>
          <a:solidFill>
            <a:srgbClr val="59827C">
              <a:alpha val="6649"/>
            </a:srgbClr>
          </a:solidFill>
        </p:spPr>
        <p:txBody>
          <a:bodyPr wrap="square" lIns="0" tIns="0" rIns="0" bIns="0" rtlCol="0"/>
          <a:lstStyle/>
          <a:p>
            <a:endParaRPr/>
          </a:p>
        </p:txBody>
      </p:sp>
      <p:sp>
        <p:nvSpPr>
          <p:cNvPr id="38" name="object 36">
            <a:extLst>
              <a:ext uri="{FF2B5EF4-FFF2-40B4-BE49-F238E27FC236}">
                <a16:creationId xmlns:a16="http://schemas.microsoft.com/office/drawing/2014/main" id="{23B2750B-4C82-1A54-C2FD-79070F59CBD6}"/>
              </a:ext>
            </a:extLst>
          </p:cNvPr>
          <p:cNvSpPr/>
          <p:nvPr userDrawn="1"/>
        </p:nvSpPr>
        <p:spPr>
          <a:xfrm>
            <a:off x="5108420" y="87990"/>
            <a:ext cx="228112" cy="83291"/>
          </a:xfrm>
          <a:custGeom>
            <a:avLst/>
            <a:gdLst/>
            <a:ahLst/>
            <a:cxnLst/>
            <a:rect l="l" t="t" r="r" b="b"/>
            <a:pathLst>
              <a:path w="386079" h="140970">
                <a:moveTo>
                  <a:pt x="385863" y="0"/>
                </a:moveTo>
                <a:lnTo>
                  <a:pt x="13619" y="0"/>
                </a:lnTo>
                <a:lnTo>
                  <a:pt x="0" y="77235"/>
                </a:lnTo>
                <a:lnTo>
                  <a:pt x="361004" y="140961"/>
                </a:lnTo>
                <a:lnTo>
                  <a:pt x="385863" y="0"/>
                </a:lnTo>
                <a:close/>
              </a:path>
            </a:pathLst>
          </a:custGeom>
          <a:solidFill>
            <a:srgbClr val="59827C">
              <a:alpha val="6300"/>
            </a:srgbClr>
          </a:solidFill>
        </p:spPr>
        <p:txBody>
          <a:bodyPr wrap="square" lIns="0" tIns="0" rIns="0" bIns="0" rtlCol="0"/>
          <a:lstStyle/>
          <a:p>
            <a:endParaRPr/>
          </a:p>
        </p:txBody>
      </p:sp>
      <p:sp>
        <p:nvSpPr>
          <p:cNvPr id="39" name="Titel 1">
            <a:extLst>
              <a:ext uri="{FF2B5EF4-FFF2-40B4-BE49-F238E27FC236}">
                <a16:creationId xmlns:a16="http://schemas.microsoft.com/office/drawing/2014/main" id="{991F78A6-5622-CFCE-9B00-833DD6BB875F}"/>
              </a:ext>
            </a:extLst>
          </p:cNvPr>
          <p:cNvSpPr>
            <a:spLocks noGrp="1"/>
          </p:cNvSpPr>
          <p:nvPr>
            <p:ph type="title"/>
          </p:nvPr>
        </p:nvSpPr>
        <p:spPr>
          <a:xfrm>
            <a:off x="562703" y="438150"/>
            <a:ext cx="10515600" cy="576000"/>
          </a:xfrm>
          <a:prstGeom prst="rect">
            <a:avLst/>
          </a:prstGeom>
        </p:spPr>
        <p:txBody>
          <a:bodyPr>
            <a:normAutofit/>
          </a:bodyPr>
          <a:lstStyle>
            <a:lvl1pPr>
              <a:defRPr sz="3200">
                <a:solidFill>
                  <a:schemeClr val="accent3"/>
                </a:solidFill>
                <a:latin typeface="Arial Black" panose="020B0A04020102020204" pitchFamily="34" charset="0"/>
              </a:defRPr>
            </a:lvl1pPr>
          </a:lstStyle>
          <a:p>
            <a:r>
              <a:rPr lang="da-DK"/>
              <a:t>Klik for at redigere titeltypografien i masteren</a:t>
            </a:r>
          </a:p>
        </p:txBody>
      </p:sp>
      <p:sp>
        <p:nvSpPr>
          <p:cNvPr id="40" name="Pladsholder til indhold 2">
            <a:extLst>
              <a:ext uri="{FF2B5EF4-FFF2-40B4-BE49-F238E27FC236}">
                <a16:creationId xmlns:a16="http://schemas.microsoft.com/office/drawing/2014/main" id="{F3BCD0FA-3922-31E2-10B9-10FCD6A5D0E8}"/>
              </a:ext>
            </a:extLst>
          </p:cNvPr>
          <p:cNvSpPr>
            <a:spLocks noGrp="1"/>
          </p:cNvSpPr>
          <p:nvPr>
            <p:ph sz="quarter" idx="11"/>
          </p:nvPr>
        </p:nvSpPr>
        <p:spPr>
          <a:xfrm>
            <a:off x="562703" y="1251189"/>
            <a:ext cx="10515600" cy="5082936"/>
          </a:xfrm>
        </p:spPr>
        <p:txBody>
          <a:bodyPr/>
          <a:lstStyle>
            <a:lvl1pPr>
              <a:defRPr>
                <a:solidFill>
                  <a:schemeClr val="accent3"/>
                </a:solidFill>
              </a:defRPr>
            </a:lvl1pPr>
            <a:lvl2pPr marL="542925" indent="-180975">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Tree>
    <p:extLst>
      <p:ext uri="{BB962C8B-B14F-4D97-AF65-F5344CB8AC3E}">
        <p14:creationId xmlns:p14="http://schemas.microsoft.com/office/powerpoint/2010/main" val="25940455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dholdsslide m billede bro ">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37B80A-F2BF-4245-ADF0-C31A7BE5FE2F}"/>
              </a:ext>
            </a:extLst>
          </p:cNvPr>
          <p:cNvSpPr>
            <a:spLocks noGrp="1"/>
          </p:cNvSpPr>
          <p:nvPr>
            <p:ph type="title"/>
          </p:nvPr>
        </p:nvSpPr>
        <p:spPr>
          <a:xfrm>
            <a:off x="5546725" y="438628"/>
            <a:ext cx="5816600" cy="576000"/>
          </a:xfrm>
        </p:spPr>
        <p:txBody>
          <a:bodyPr anchor="b"/>
          <a:lstStyle/>
          <a:p>
            <a:r>
              <a:rPr lang="da-DK"/>
              <a:t>Klik for at redigere</a:t>
            </a:r>
          </a:p>
        </p:txBody>
      </p:sp>
      <p:sp>
        <p:nvSpPr>
          <p:cNvPr id="9" name="Pladsholder til indhold 8">
            <a:extLst>
              <a:ext uri="{FF2B5EF4-FFF2-40B4-BE49-F238E27FC236}">
                <a16:creationId xmlns:a16="http://schemas.microsoft.com/office/drawing/2014/main" id="{40ADC232-FA8A-44CF-BE7C-A849133FC3E4}"/>
              </a:ext>
            </a:extLst>
          </p:cNvPr>
          <p:cNvSpPr>
            <a:spLocks noGrp="1"/>
          </p:cNvSpPr>
          <p:nvPr>
            <p:ph sz="quarter" idx="10"/>
          </p:nvPr>
        </p:nvSpPr>
        <p:spPr>
          <a:xfrm>
            <a:off x="5546725" y="1245262"/>
            <a:ext cx="5744051" cy="5063464"/>
          </a:xfrm>
        </p:spPr>
        <p:txBody>
          <a:bodyPr>
            <a:normAutofit/>
          </a:bodyPr>
          <a:lstStyle>
            <a:lvl1pPr>
              <a:buClr>
                <a:schemeClr val="accent3"/>
              </a:buClr>
              <a:buSzPct val="150000"/>
              <a:defRPr sz="2000"/>
            </a:lvl1pPr>
            <a:lvl2pPr>
              <a:buClr>
                <a:schemeClr val="accent3"/>
              </a:buClr>
              <a:buSzPct val="150000"/>
              <a:defRPr sz="1800"/>
            </a:lvl2pPr>
            <a:lvl3pPr>
              <a:buClr>
                <a:schemeClr val="accent3"/>
              </a:buClr>
              <a:buSzPct val="150000"/>
              <a:defRPr sz="1600"/>
            </a:lvl3pPr>
            <a:lvl4pPr>
              <a:buClr>
                <a:schemeClr val="accent3"/>
              </a:buClr>
              <a:buSzPct val="150000"/>
              <a:defRPr sz="1400"/>
            </a:lvl4pPr>
            <a:lvl5pPr>
              <a:buClr>
                <a:schemeClr val="accent3"/>
              </a:buClr>
              <a:buSzPct val="150000"/>
              <a:defRPr sz="14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pic>
        <p:nvPicPr>
          <p:cNvPr id="6" name="Pladsholder til billede 6" descr="Et billede, der indeholder gammel, snavset&#10;&#10;Automatisk genereret beskrivelse">
            <a:extLst>
              <a:ext uri="{FF2B5EF4-FFF2-40B4-BE49-F238E27FC236}">
                <a16:creationId xmlns:a16="http://schemas.microsoft.com/office/drawing/2014/main" id="{9BCDD37B-ECAD-D0E5-378A-04D0CF12F16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7640" r="20938"/>
          <a:stretch/>
        </p:blipFill>
        <p:spPr>
          <a:xfrm>
            <a:off x="0" y="0"/>
            <a:ext cx="5408613" cy="6827838"/>
          </a:xfrm>
          <a:prstGeom prst="rect">
            <a:avLst/>
          </a:prstGeom>
        </p:spPr>
      </p:pic>
    </p:spTree>
    <p:extLst>
      <p:ext uri="{BB962C8B-B14F-4D97-AF65-F5344CB8AC3E}">
        <p14:creationId xmlns:p14="http://schemas.microsoft.com/office/powerpoint/2010/main" val="7955461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dholdsslide m billede Aahus Ø ">
    <p:spTree>
      <p:nvGrpSpPr>
        <p:cNvPr id="1" name=""/>
        <p:cNvGrpSpPr/>
        <p:nvPr/>
      </p:nvGrpSpPr>
      <p:grpSpPr>
        <a:xfrm>
          <a:off x="0" y="0"/>
          <a:ext cx="0" cy="0"/>
          <a:chOff x="0" y="0"/>
          <a:chExt cx="0" cy="0"/>
        </a:xfrm>
      </p:grpSpPr>
      <p:pic>
        <p:nvPicPr>
          <p:cNvPr id="6" name="Billede 5" descr="Et billede, der indeholder bygning, by&#10;&#10;Automatisk genereret beskrivelse">
            <a:extLst>
              <a:ext uri="{FF2B5EF4-FFF2-40B4-BE49-F238E27FC236}">
                <a16:creationId xmlns:a16="http://schemas.microsoft.com/office/drawing/2014/main" id="{27863FC3-CA40-9453-B7AC-2EF09E453541}"/>
              </a:ext>
            </a:extLst>
          </p:cNvPr>
          <p:cNvPicPr>
            <a:picLocks noChangeAspect="1"/>
          </p:cNvPicPr>
          <p:nvPr userDrawn="1"/>
        </p:nvPicPr>
        <p:blipFill rotWithShape="1">
          <a:blip r:embed="rId2" cstate="screen">
            <a:duotone>
              <a:prstClr val="black"/>
              <a:schemeClr val="accent3">
                <a:tint val="45000"/>
                <a:satMod val="400000"/>
              </a:schemeClr>
            </a:duotone>
            <a:extLst>
              <a:ext uri="{28A0092B-C50C-407E-A947-70E740481C1C}">
                <a14:useLocalDpi xmlns:a14="http://schemas.microsoft.com/office/drawing/2010/main"/>
              </a:ext>
            </a:extLst>
          </a:blip>
          <a:srcRect l="35642" r="11782"/>
          <a:stretch/>
        </p:blipFill>
        <p:spPr>
          <a:xfrm>
            <a:off x="-1" y="-30162"/>
            <a:ext cx="5408613" cy="6858000"/>
          </a:xfrm>
          <a:prstGeom prst="rect">
            <a:avLst/>
          </a:prstGeom>
        </p:spPr>
      </p:pic>
      <p:sp>
        <p:nvSpPr>
          <p:cNvPr id="2" name="Titel 1">
            <a:extLst>
              <a:ext uri="{FF2B5EF4-FFF2-40B4-BE49-F238E27FC236}">
                <a16:creationId xmlns:a16="http://schemas.microsoft.com/office/drawing/2014/main" id="{C637B80A-F2BF-4245-ADF0-C31A7BE5FE2F}"/>
              </a:ext>
            </a:extLst>
          </p:cNvPr>
          <p:cNvSpPr>
            <a:spLocks noGrp="1"/>
          </p:cNvSpPr>
          <p:nvPr>
            <p:ph type="title"/>
          </p:nvPr>
        </p:nvSpPr>
        <p:spPr>
          <a:xfrm>
            <a:off x="5546725" y="438628"/>
            <a:ext cx="5816600" cy="576000"/>
          </a:xfrm>
        </p:spPr>
        <p:txBody>
          <a:bodyPr anchor="b"/>
          <a:lstStyle/>
          <a:p>
            <a:r>
              <a:rPr lang="da-DK"/>
              <a:t>Klik for at redigere</a:t>
            </a:r>
          </a:p>
        </p:txBody>
      </p:sp>
      <p:sp>
        <p:nvSpPr>
          <p:cNvPr id="9" name="Pladsholder til indhold 8">
            <a:extLst>
              <a:ext uri="{FF2B5EF4-FFF2-40B4-BE49-F238E27FC236}">
                <a16:creationId xmlns:a16="http://schemas.microsoft.com/office/drawing/2014/main" id="{40ADC232-FA8A-44CF-BE7C-A849133FC3E4}"/>
              </a:ext>
            </a:extLst>
          </p:cNvPr>
          <p:cNvSpPr>
            <a:spLocks noGrp="1"/>
          </p:cNvSpPr>
          <p:nvPr>
            <p:ph sz="quarter" idx="10"/>
          </p:nvPr>
        </p:nvSpPr>
        <p:spPr>
          <a:xfrm>
            <a:off x="5546725" y="1245262"/>
            <a:ext cx="5744051" cy="5063464"/>
          </a:xfrm>
        </p:spPr>
        <p:txBody>
          <a:bodyPr>
            <a:normAutofit/>
          </a:bodyPr>
          <a:lstStyle>
            <a:lvl1pPr>
              <a:buClr>
                <a:schemeClr val="accent4"/>
              </a:buClr>
              <a:buSzPct val="150000"/>
              <a:defRPr sz="2000"/>
            </a:lvl1pPr>
            <a:lvl2pPr>
              <a:buClr>
                <a:schemeClr val="accent4"/>
              </a:buClr>
              <a:buSzPct val="150000"/>
              <a:defRPr sz="1800"/>
            </a:lvl2pPr>
            <a:lvl3pPr>
              <a:buClr>
                <a:schemeClr val="accent4"/>
              </a:buClr>
              <a:buSzPct val="150000"/>
              <a:defRPr sz="1600"/>
            </a:lvl3pPr>
            <a:lvl4pPr>
              <a:buClr>
                <a:schemeClr val="accent4"/>
              </a:buClr>
              <a:buSzPct val="150000"/>
              <a:defRPr sz="1400"/>
            </a:lvl4pPr>
            <a:lvl5pPr>
              <a:buClr>
                <a:schemeClr val="accent4"/>
              </a:buClr>
              <a:buSzPct val="150000"/>
              <a:defRPr sz="14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Tree>
    <p:extLst>
      <p:ext uri="{BB962C8B-B14F-4D97-AF65-F5344CB8AC3E}">
        <p14:creationId xmlns:p14="http://schemas.microsoft.com/office/powerpoint/2010/main" val="21239838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Indholdsslide m bro ">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37B80A-F2BF-4245-ADF0-C31A7BE5FE2F}"/>
              </a:ext>
            </a:extLst>
          </p:cNvPr>
          <p:cNvSpPr>
            <a:spLocks noGrp="1"/>
          </p:cNvSpPr>
          <p:nvPr>
            <p:ph type="title"/>
          </p:nvPr>
        </p:nvSpPr>
        <p:spPr>
          <a:xfrm>
            <a:off x="5546725" y="438628"/>
            <a:ext cx="5816600" cy="576000"/>
          </a:xfrm>
        </p:spPr>
        <p:txBody>
          <a:bodyPr anchor="b"/>
          <a:lstStyle/>
          <a:p>
            <a:r>
              <a:rPr lang="da-DK"/>
              <a:t>Klik for at redigere</a:t>
            </a:r>
          </a:p>
        </p:txBody>
      </p:sp>
      <p:sp>
        <p:nvSpPr>
          <p:cNvPr id="9" name="Pladsholder til indhold 8">
            <a:extLst>
              <a:ext uri="{FF2B5EF4-FFF2-40B4-BE49-F238E27FC236}">
                <a16:creationId xmlns:a16="http://schemas.microsoft.com/office/drawing/2014/main" id="{40ADC232-FA8A-44CF-BE7C-A849133FC3E4}"/>
              </a:ext>
            </a:extLst>
          </p:cNvPr>
          <p:cNvSpPr>
            <a:spLocks noGrp="1"/>
          </p:cNvSpPr>
          <p:nvPr>
            <p:ph sz="quarter" idx="10"/>
          </p:nvPr>
        </p:nvSpPr>
        <p:spPr>
          <a:xfrm>
            <a:off x="5546725" y="1245262"/>
            <a:ext cx="5744051" cy="5063464"/>
          </a:xfrm>
        </p:spPr>
        <p:txBody>
          <a:bodyPr>
            <a:normAutofit/>
          </a:bodyPr>
          <a:lstStyle>
            <a:lvl1pPr>
              <a:buClr>
                <a:schemeClr val="accent4"/>
              </a:buClr>
              <a:buSzPct val="150000"/>
              <a:defRPr sz="2000"/>
            </a:lvl1pPr>
            <a:lvl2pPr>
              <a:buClr>
                <a:schemeClr val="accent4"/>
              </a:buClr>
              <a:buSzPct val="150000"/>
              <a:defRPr sz="1800"/>
            </a:lvl2pPr>
            <a:lvl3pPr>
              <a:buClr>
                <a:schemeClr val="accent4"/>
              </a:buClr>
              <a:buSzPct val="150000"/>
              <a:defRPr sz="1600"/>
            </a:lvl3pPr>
            <a:lvl4pPr>
              <a:buClr>
                <a:schemeClr val="accent4"/>
              </a:buClr>
              <a:buSzPct val="150000"/>
              <a:defRPr sz="1400"/>
            </a:lvl4pPr>
            <a:lvl5pPr>
              <a:buClr>
                <a:schemeClr val="accent4"/>
              </a:buClr>
              <a:buSzPct val="150000"/>
              <a:defRPr sz="14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pic>
        <p:nvPicPr>
          <p:cNvPr id="5" name="Billede 4" descr="Et billede, der indeholder bygning, udendørs, scene, vej&#10;&#10;Automatisk genereret beskrivelse">
            <a:extLst>
              <a:ext uri="{FF2B5EF4-FFF2-40B4-BE49-F238E27FC236}">
                <a16:creationId xmlns:a16="http://schemas.microsoft.com/office/drawing/2014/main" id="{8E9A2A80-79E9-FDEC-03A3-E84CFED129B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6221" r="30685"/>
          <a:stretch/>
        </p:blipFill>
        <p:spPr>
          <a:xfrm>
            <a:off x="0" y="0"/>
            <a:ext cx="5408613" cy="6858000"/>
          </a:xfrm>
          <a:prstGeom prst="rect">
            <a:avLst/>
          </a:prstGeom>
        </p:spPr>
      </p:pic>
    </p:spTree>
    <p:extLst>
      <p:ext uri="{BB962C8B-B14F-4D97-AF65-F5344CB8AC3E}">
        <p14:creationId xmlns:p14="http://schemas.microsoft.com/office/powerpoint/2010/main" val="36632536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dholdsslide m regnbue 2">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37B80A-F2BF-4245-ADF0-C31A7BE5FE2F}"/>
              </a:ext>
            </a:extLst>
          </p:cNvPr>
          <p:cNvSpPr>
            <a:spLocks noGrp="1"/>
          </p:cNvSpPr>
          <p:nvPr>
            <p:ph type="title"/>
          </p:nvPr>
        </p:nvSpPr>
        <p:spPr>
          <a:xfrm>
            <a:off x="5546725" y="438628"/>
            <a:ext cx="5816600" cy="576000"/>
          </a:xfrm>
        </p:spPr>
        <p:txBody>
          <a:bodyPr anchor="b"/>
          <a:lstStyle/>
          <a:p>
            <a:r>
              <a:rPr lang="da-DK"/>
              <a:t>Klik for at redigere</a:t>
            </a:r>
          </a:p>
        </p:txBody>
      </p:sp>
      <p:sp>
        <p:nvSpPr>
          <p:cNvPr id="9" name="Pladsholder til indhold 8">
            <a:extLst>
              <a:ext uri="{FF2B5EF4-FFF2-40B4-BE49-F238E27FC236}">
                <a16:creationId xmlns:a16="http://schemas.microsoft.com/office/drawing/2014/main" id="{40ADC232-FA8A-44CF-BE7C-A849133FC3E4}"/>
              </a:ext>
            </a:extLst>
          </p:cNvPr>
          <p:cNvSpPr>
            <a:spLocks noGrp="1"/>
          </p:cNvSpPr>
          <p:nvPr>
            <p:ph sz="quarter" idx="10"/>
          </p:nvPr>
        </p:nvSpPr>
        <p:spPr>
          <a:xfrm>
            <a:off x="5546725" y="1245262"/>
            <a:ext cx="5744051" cy="5063464"/>
          </a:xfrm>
        </p:spPr>
        <p:txBody>
          <a:bodyPr>
            <a:normAutofit/>
          </a:bodyPr>
          <a:lstStyle>
            <a:lvl1pPr>
              <a:buClr>
                <a:schemeClr val="accent4"/>
              </a:buClr>
              <a:buSzPct val="150000"/>
              <a:defRPr sz="2000"/>
            </a:lvl1pPr>
            <a:lvl2pPr>
              <a:buClr>
                <a:schemeClr val="accent4"/>
              </a:buClr>
              <a:buSzPct val="150000"/>
              <a:defRPr sz="1800"/>
            </a:lvl2pPr>
            <a:lvl3pPr>
              <a:buClr>
                <a:schemeClr val="accent4"/>
              </a:buClr>
              <a:buSzPct val="150000"/>
              <a:defRPr sz="1600"/>
            </a:lvl3pPr>
            <a:lvl4pPr>
              <a:buClr>
                <a:schemeClr val="accent4"/>
              </a:buClr>
              <a:buSzPct val="150000"/>
              <a:defRPr sz="1400"/>
            </a:lvl4pPr>
            <a:lvl5pPr>
              <a:buClr>
                <a:schemeClr val="accent4"/>
              </a:buClr>
              <a:buSzPct val="150000"/>
              <a:defRPr sz="14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pic>
        <p:nvPicPr>
          <p:cNvPr id="4" name="Pladsholder til billede 5" descr="Et billede, der indeholder lys, mørk, nat, laser&#10;&#10;Automatisk genereret beskrivelse">
            <a:extLst>
              <a:ext uri="{FF2B5EF4-FFF2-40B4-BE49-F238E27FC236}">
                <a16:creationId xmlns:a16="http://schemas.microsoft.com/office/drawing/2014/main" id="{0B11B466-7D3E-C602-9AEE-0B3C74D4A970}"/>
              </a:ext>
            </a:extLst>
          </p:cNvPr>
          <p:cNvPicPr>
            <a:picLocks noChangeAspect="1"/>
          </p:cNvPicPr>
          <p:nvPr userDrawn="1"/>
        </p:nvPicPr>
        <p:blipFill>
          <a:blip r:embed="rId2" cstate="screen">
            <a:duotone>
              <a:schemeClr val="accent3">
                <a:shade val="45000"/>
                <a:satMod val="135000"/>
              </a:schemeClr>
              <a:prstClr val="white"/>
            </a:duotone>
            <a:extLst>
              <a:ext uri="{28A0092B-C50C-407E-A947-70E740481C1C}">
                <a14:useLocalDpi xmlns:a14="http://schemas.microsoft.com/office/drawing/2010/main"/>
              </a:ext>
            </a:extLst>
          </a:blip>
          <a:srcRect l="20302" r="20302"/>
          <a:stretch>
            <a:fillRect/>
          </a:stretch>
        </p:blipFill>
        <p:spPr>
          <a:xfrm>
            <a:off x="0" y="0"/>
            <a:ext cx="5408612" cy="6829425"/>
          </a:xfrm>
          <a:prstGeom prst="rect">
            <a:avLst/>
          </a:prstGeom>
        </p:spPr>
      </p:pic>
    </p:spTree>
    <p:extLst>
      <p:ext uri="{BB962C8B-B14F-4D97-AF65-F5344CB8AC3E}">
        <p14:creationId xmlns:p14="http://schemas.microsoft.com/office/powerpoint/2010/main" val="40768310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lide til nyt afsnit blå">
    <p:spTree>
      <p:nvGrpSpPr>
        <p:cNvPr id="1" name=""/>
        <p:cNvGrpSpPr/>
        <p:nvPr/>
      </p:nvGrpSpPr>
      <p:grpSpPr>
        <a:xfrm>
          <a:off x="0" y="0"/>
          <a:ext cx="0" cy="0"/>
          <a:chOff x="0" y="0"/>
          <a:chExt cx="0" cy="0"/>
        </a:xfrm>
      </p:grpSpPr>
      <p:sp>
        <p:nvSpPr>
          <p:cNvPr id="6" name="Pladsholder til tekst 13">
            <a:extLst>
              <a:ext uri="{FF2B5EF4-FFF2-40B4-BE49-F238E27FC236}">
                <a16:creationId xmlns:a16="http://schemas.microsoft.com/office/drawing/2014/main" id="{974DBB69-54B9-43B4-BEB7-76513874F8D5}"/>
              </a:ext>
            </a:extLst>
          </p:cNvPr>
          <p:cNvSpPr>
            <a:spLocks noGrp="1"/>
          </p:cNvSpPr>
          <p:nvPr>
            <p:ph type="body" sz="quarter" idx="10" hasCustomPrompt="1"/>
          </p:nvPr>
        </p:nvSpPr>
        <p:spPr>
          <a:xfrm>
            <a:off x="4207504" y="1575950"/>
            <a:ext cx="6106963" cy="576000"/>
          </a:xfrm>
        </p:spPr>
        <p:txBody>
          <a:bodyPr anchor="b">
            <a:noAutofit/>
          </a:bodyPr>
          <a:lstStyle>
            <a:lvl1pPr marL="0" indent="0" algn="r">
              <a:buNone/>
              <a:defRPr sz="2800">
                <a:latin typeface="Arial Black" panose="020B0A04020102020204" pitchFamily="34" charset="0"/>
              </a:defRPr>
            </a:lvl1pPr>
          </a:lstStyle>
          <a:p>
            <a:pPr lvl="0"/>
            <a:r>
              <a:rPr lang="da-DK"/>
              <a:t>INDSÆT TITEL </a:t>
            </a:r>
          </a:p>
        </p:txBody>
      </p:sp>
      <p:sp>
        <p:nvSpPr>
          <p:cNvPr id="7" name="Pladsholder til tekst 13">
            <a:extLst>
              <a:ext uri="{FF2B5EF4-FFF2-40B4-BE49-F238E27FC236}">
                <a16:creationId xmlns:a16="http://schemas.microsoft.com/office/drawing/2014/main" id="{6669095E-B432-437A-AAC7-DAE2D0F55FDC}"/>
              </a:ext>
            </a:extLst>
          </p:cNvPr>
          <p:cNvSpPr>
            <a:spLocks noGrp="1"/>
          </p:cNvSpPr>
          <p:nvPr>
            <p:ph type="body" sz="quarter" idx="11" hasCustomPrompt="1"/>
          </p:nvPr>
        </p:nvSpPr>
        <p:spPr>
          <a:xfrm>
            <a:off x="4207503" y="2220163"/>
            <a:ext cx="6106963" cy="382226"/>
          </a:xfrm>
        </p:spPr>
        <p:txBody>
          <a:bodyPr anchor="b">
            <a:noAutofit/>
          </a:bodyPr>
          <a:lstStyle>
            <a:lvl1pPr marL="0" indent="0" algn="r">
              <a:buNone/>
              <a:defRPr sz="2000" b="0">
                <a:latin typeface="+mj-lt"/>
              </a:defRPr>
            </a:lvl1pPr>
          </a:lstStyle>
          <a:p>
            <a:pPr lvl="0"/>
            <a:r>
              <a:rPr lang="da-DK"/>
              <a:t>Indsæt evt. undertitel</a:t>
            </a:r>
          </a:p>
        </p:txBody>
      </p:sp>
      <p:pic>
        <p:nvPicPr>
          <p:cNvPr id="10" name="object 6">
            <a:extLst>
              <a:ext uri="{FF2B5EF4-FFF2-40B4-BE49-F238E27FC236}">
                <a16:creationId xmlns:a16="http://schemas.microsoft.com/office/drawing/2014/main" id="{A35498BC-93ED-B6D0-5458-4BE3499F4C3A}"/>
              </a:ext>
            </a:extLst>
          </p:cNvPr>
          <p:cNvPicPr/>
          <p:nvPr userDrawn="1"/>
        </p:nvPicPr>
        <p:blipFill rotWithShape="1">
          <a:blip r:embed="rId2" cstate="print"/>
          <a:srcRect l="7466" r="19343" b="16691"/>
          <a:stretch/>
        </p:blipFill>
        <p:spPr>
          <a:xfrm>
            <a:off x="0" y="2278424"/>
            <a:ext cx="12192000" cy="4579576"/>
          </a:xfrm>
          <a:prstGeom prst="rect">
            <a:avLst/>
          </a:prstGeom>
        </p:spPr>
      </p:pic>
    </p:spTree>
    <p:extLst>
      <p:ext uri="{BB962C8B-B14F-4D97-AF65-F5344CB8AC3E}">
        <p14:creationId xmlns:p14="http://schemas.microsoft.com/office/powerpoint/2010/main" val="41518436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rugerdefineret layout">
    <p:spTree>
      <p:nvGrpSpPr>
        <p:cNvPr id="1" name=""/>
        <p:cNvGrpSpPr/>
        <p:nvPr/>
      </p:nvGrpSpPr>
      <p:grpSpPr>
        <a:xfrm>
          <a:off x="0" y="0"/>
          <a:ext cx="0" cy="0"/>
          <a:chOff x="0" y="0"/>
          <a:chExt cx="0" cy="0"/>
        </a:xfrm>
      </p:grpSpPr>
      <p:pic>
        <p:nvPicPr>
          <p:cNvPr id="3" name="object 8">
            <a:extLst>
              <a:ext uri="{FF2B5EF4-FFF2-40B4-BE49-F238E27FC236}">
                <a16:creationId xmlns:a16="http://schemas.microsoft.com/office/drawing/2014/main" id="{B8C85AA9-5712-895B-1116-2AB1C6273FA8}"/>
              </a:ext>
            </a:extLst>
          </p:cNvPr>
          <p:cNvPicPr/>
          <p:nvPr userDrawn="1"/>
        </p:nvPicPr>
        <p:blipFill rotWithShape="1">
          <a:blip r:embed="rId2" cstate="print"/>
          <a:srcRect t="5263" r="23205"/>
          <a:stretch/>
        </p:blipFill>
        <p:spPr>
          <a:xfrm>
            <a:off x="-149331" y="3130826"/>
            <a:ext cx="12341331" cy="4372748"/>
          </a:xfrm>
          <a:prstGeom prst="rect">
            <a:avLst/>
          </a:prstGeom>
        </p:spPr>
      </p:pic>
      <p:sp>
        <p:nvSpPr>
          <p:cNvPr id="5" name="Pladsholder til tekst 13">
            <a:extLst>
              <a:ext uri="{FF2B5EF4-FFF2-40B4-BE49-F238E27FC236}">
                <a16:creationId xmlns:a16="http://schemas.microsoft.com/office/drawing/2014/main" id="{1C1444C9-8D66-AD0A-8623-0373754FC18A}"/>
              </a:ext>
            </a:extLst>
          </p:cNvPr>
          <p:cNvSpPr>
            <a:spLocks noGrp="1"/>
          </p:cNvSpPr>
          <p:nvPr>
            <p:ph type="body" sz="quarter" idx="10" hasCustomPrompt="1"/>
          </p:nvPr>
        </p:nvSpPr>
        <p:spPr>
          <a:xfrm>
            <a:off x="4207504" y="1575950"/>
            <a:ext cx="6106963" cy="576000"/>
          </a:xfrm>
        </p:spPr>
        <p:txBody>
          <a:bodyPr anchor="b">
            <a:noAutofit/>
          </a:bodyPr>
          <a:lstStyle>
            <a:lvl1pPr marL="0" indent="0" algn="r">
              <a:buNone/>
              <a:defRPr sz="2800">
                <a:latin typeface="Arial Black" panose="020B0A04020102020204" pitchFamily="34" charset="0"/>
              </a:defRPr>
            </a:lvl1pPr>
          </a:lstStyle>
          <a:p>
            <a:pPr lvl="0"/>
            <a:r>
              <a:rPr lang="da-DK"/>
              <a:t>INDSÆT TITEL </a:t>
            </a:r>
          </a:p>
        </p:txBody>
      </p:sp>
      <p:sp>
        <p:nvSpPr>
          <p:cNvPr id="6" name="Pladsholder til tekst 13">
            <a:extLst>
              <a:ext uri="{FF2B5EF4-FFF2-40B4-BE49-F238E27FC236}">
                <a16:creationId xmlns:a16="http://schemas.microsoft.com/office/drawing/2014/main" id="{F33A7346-1BAB-F859-BE9F-037741CC82A7}"/>
              </a:ext>
            </a:extLst>
          </p:cNvPr>
          <p:cNvSpPr>
            <a:spLocks noGrp="1"/>
          </p:cNvSpPr>
          <p:nvPr>
            <p:ph type="body" sz="quarter" idx="11" hasCustomPrompt="1"/>
          </p:nvPr>
        </p:nvSpPr>
        <p:spPr>
          <a:xfrm>
            <a:off x="4207503" y="2220163"/>
            <a:ext cx="6106963" cy="382226"/>
          </a:xfrm>
        </p:spPr>
        <p:txBody>
          <a:bodyPr anchor="b">
            <a:noAutofit/>
          </a:bodyPr>
          <a:lstStyle>
            <a:lvl1pPr marL="0" indent="0" algn="r">
              <a:buNone/>
              <a:defRPr sz="2000" b="0">
                <a:latin typeface="+mj-lt"/>
              </a:defRPr>
            </a:lvl1pPr>
          </a:lstStyle>
          <a:p>
            <a:pPr lvl="0"/>
            <a:r>
              <a:rPr lang="da-DK"/>
              <a:t>Indsæt evt. undertitel</a:t>
            </a:r>
          </a:p>
        </p:txBody>
      </p:sp>
    </p:spTree>
    <p:extLst>
      <p:ext uri="{BB962C8B-B14F-4D97-AF65-F5344CB8AC3E}">
        <p14:creationId xmlns:p14="http://schemas.microsoft.com/office/powerpoint/2010/main" val="19525652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itat og billede 2">
    <p:spTree>
      <p:nvGrpSpPr>
        <p:cNvPr id="1" name=""/>
        <p:cNvGrpSpPr/>
        <p:nvPr/>
      </p:nvGrpSpPr>
      <p:grpSpPr>
        <a:xfrm>
          <a:off x="0" y="0"/>
          <a:ext cx="0" cy="0"/>
          <a:chOff x="0" y="0"/>
          <a:chExt cx="0" cy="0"/>
        </a:xfrm>
      </p:grpSpPr>
      <p:pic>
        <p:nvPicPr>
          <p:cNvPr id="6" name="Pladsholder til billede 10">
            <a:extLst>
              <a:ext uri="{FF2B5EF4-FFF2-40B4-BE49-F238E27FC236}">
                <a16:creationId xmlns:a16="http://schemas.microsoft.com/office/drawing/2014/main" id="{64D7F874-B82F-C734-8355-A514DBD488ED}"/>
              </a:ext>
            </a:extLst>
          </p:cNvPr>
          <p:cNvPicPr>
            <a:picLocks noChangeAspect="1"/>
          </p:cNvPicPr>
          <p:nvPr userDrawn="1"/>
        </p:nvPicPr>
        <p:blipFill>
          <a:blip r:embed="rId2" cstate="screen">
            <a:extLst>
              <a:ext uri="{28A0092B-C50C-407E-A947-70E740481C1C}">
                <a14:useLocalDpi xmlns:a14="http://schemas.microsoft.com/office/drawing/2010/main"/>
              </a:ext>
            </a:extLst>
          </a:blip>
          <a:srcRect t="7813" b="7813"/>
          <a:stretch>
            <a:fillRect/>
          </a:stretch>
        </p:blipFill>
        <p:spPr>
          <a:xfrm>
            <a:off x="-9121" y="-7101"/>
            <a:ext cx="12192000" cy="6858000"/>
          </a:xfrm>
          <a:prstGeom prst="rect">
            <a:avLst/>
          </a:prstGeom>
        </p:spPr>
      </p:pic>
      <p:sp>
        <p:nvSpPr>
          <p:cNvPr id="14" name="Pladsholder til billede 13">
            <a:extLst>
              <a:ext uri="{FF2B5EF4-FFF2-40B4-BE49-F238E27FC236}">
                <a16:creationId xmlns:a16="http://schemas.microsoft.com/office/drawing/2014/main" id="{2F04D003-B763-4BA4-90DD-A984E654EA36}"/>
              </a:ext>
            </a:extLst>
          </p:cNvPr>
          <p:cNvSpPr>
            <a:spLocks noGrp="1"/>
          </p:cNvSpPr>
          <p:nvPr>
            <p:ph type="pic" sz="quarter" idx="13"/>
          </p:nvPr>
        </p:nvSpPr>
        <p:spPr>
          <a:xfrm>
            <a:off x="0" y="0"/>
            <a:ext cx="12192000" cy="6858000"/>
          </a:xfrm>
        </p:spPr>
        <p:txBody>
          <a:bodyPr/>
          <a:lstStyle/>
          <a:p>
            <a:endParaRPr lang="da-DK"/>
          </a:p>
        </p:txBody>
      </p:sp>
      <p:sp>
        <p:nvSpPr>
          <p:cNvPr id="4" name="Rektangel 3">
            <a:extLst>
              <a:ext uri="{FF2B5EF4-FFF2-40B4-BE49-F238E27FC236}">
                <a16:creationId xmlns:a16="http://schemas.microsoft.com/office/drawing/2014/main" id="{0C3B6EDB-2F86-4C65-A059-B571A7F28E8E}"/>
              </a:ext>
            </a:extLst>
          </p:cNvPr>
          <p:cNvSpPr/>
          <p:nvPr userDrawn="1"/>
        </p:nvSpPr>
        <p:spPr>
          <a:xfrm>
            <a:off x="-9120" y="7101"/>
            <a:ext cx="12201120" cy="6858000"/>
          </a:xfrm>
          <a:prstGeom prst="rect">
            <a:avLst/>
          </a:prstGeom>
          <a:solidFill>
            <a:srgbClr val="59827C">
              <a:alpha val="20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Pladsholder til tekst 9">
            <a:extLst>
              <a:ext uri="{FF2B5EF4-FFF2-40B4-BE49-F238E27FC236}">
                <a16:creationId xmlns:a16="http://schemas.microsoft.com/office/drawing/2014/main" id="{AFA53697-0426-4309-912F-9C09713EF35F}"/>
              </a:ext>
            </a:extLst>
          </p:cNvPr>
          <p:cNvSpPr>
            <a:spLocks noGrp="1"/>
          </p:cNvSpPr>
          <p:nvPr>
            <p:ph type="body" sz="quarter" idx="12" hasCustomPrompt="1"/>
          </p:nvPr>
        </p:nvSpPr>
        <p:spPr>
          <a:xfrm>
            <a:off x="2588823" y="2415397"/>
            <a:ext cx="6996112" cy="2428857"/>
          </a:xfrm>
        </p:spPr>
        <p:txBody>
          <a:bodyPr>
            <a:normAutofit/>
          </a:bodyPr>
          <a:lstStyle>
            <a:lvl1pPr marL="0" indent="0">
              <a:buNone/>
              <a:defRPr sz="4800">
                <a:solidFill>
                  <a:schemeClr val="bg1"/>
                </a:solidFill>
                <a:latin typeface="Arial Black" panose="020B0A04020102020204" pitchFamily="34" charset="0"/>
              </a:defRPr>
            </a:lvl1pPr>
          </a:lstStyle>
          <a:p>
            <a:pPr lvl="0"/>
            <a:r>
              <a:rPr lang="da-DK"/>
              <a:t>Indsæt citat eller kort tekst</a:t>
            </a:r>
          </a:p>
        </p:txBody>
      </p:sp>
      <p:pic>
        <p:nvPicPr>
          <p:cNvPr id="5" name="Billede 4" descr="Et billede, der indeholder tekst, silhuet&#10;&#10;Automatisk genereret beskrivelse">
            <a:extLst>
              <a:ext uri="{FF2B5EF4-FFF2-40B4-BE49-F238E27FC236}">
                <a16:creationId xmlns:a16="http://schemas.microsoft.com/office/drawing/2014/main" id="{3F82AD74-88C3-7D02-0369-5C0C1FA1C518}"/>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r="19984" b="12764"/>
          <a:stretch/>
        </p:blipFill>
        <p:spPr>
          <a:xfrm>
            <a:off x="10035208" y="6190266"/>
            <a:ext cx="2156792" cy="674835"/>
          </a:xfrm>
          <a:prstGeom prst="rect">
            <a:avLst/>
          </a:prstGeom>
        </p:spPr>
      </p:pic>
      <p:cxnSp>
        <p:nvCxnSpPr>
          <p:cNvPr id="7" name="Lige forbindelse 6">
            <a:extLst>
              <a:ext uri="{FF2B5EF4-FFF2-40B4-BE49-F238E27FC236}">
                <a16:creationId xmlns:a16="http://schemas.microsoft.com/office/drawing/2014/main" id="{8A461E97-2ADD-4A8B-D690-DFC927DAAA99}"/>
              </a:ext>
            </a:extLst>
          </p:cNvPr>
          <p:cNvCxnSpPr>
            <a:cxnSpLocks/>
          </p:cNvCxnSpPr>
          <p:nvPr userDrawn="1"/>
        </p:nvCxnSpPr>
        <p:spPr>
          <a:xfrm>
            <a:off x="0" y="6848475"/>
            <a:ext cx="12192000" cy="1"/>
          </a:xfrm>
          <a:prstGeom prst="line">
            <a:avLst/>
          </a:prstGeom>
          <a:ln w="57150">
            <a:solidFill>
              <a:srgbClr val="5F365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12807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fslutningsslide 1">
    <p:spTree>
      <p:nvGrpSpPr>
        <p:cNvPr id="1" name=""/>
        <p:cNvGrpSpPr/>
        <p:nvPr/>
      </p:nvGrpSpPr>
      <p:grpSpPr>
        <a:xfrm>
          <a:off x="0" y="0"/>
          <a:ext cx="0" cy="0"/>
          <a:chOff x="0" y="0"/>
          <a:chExt cx="0" cy="0"/>
        </a:xfrm>
      </p:grpSpPr>
      <p:pic>
        <p:nvPicPr>
          <p:cNvPr id="6" name="Billede 5">
            <a:extLst>
              <a:ext uri="{FF2B5EF4-FFF2-40B4-BE49-F238E27FC236}">
                <a16:creationId xmlns:a16="http://schemas.microsoft.com/office/drawing/2014/main" id="{0591FB70-C878-00B2-244E-832BB3F2EF4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7789" r="22861"/>
          <a:stretch/>
        </p:blipFill>
        <p:spPr>
          <a:xfrm>
            <a:off x="0" y="0"/>
            <a:ext cx="12192000" cy="6858000"/>
          </a:xfrm>
          <a:prstGeom prst="rect">
            <a:avLst/>
          </a:prstGeom>
        </p:spPr>
      </p:pic>
      <p:sp>
        <p:nvSpPr>
          <p:cNvPr id="4" name="Rektangel 3">
            <a:extLst>
              <a:ext uri="{FF2B5EF4-FFF2-40B4-BE49-F238E27FC236}">
                <a16:creationId xmlns:a16="http://schemas.microsoft.com/office/drawing/2014/main" id="{1F8DCFE5-6A8F-4098-B7D5-63809E306BCB}"/>
              </a:ext>
            </a:extLst>
          </p:cNvPr>
          <p:cNvSpPr/>
          <p:nvPr userDrawn="1"/>
        </p:nvSpPr>
        <p:spPr>
          <a:xfrm flipH="1">
            <a:off x="0" y="0"/>
            <a:ext cx="12192000" cy="6858000"/>
          </a:xfrm>
          <a:prstGeom prst="rect">
            <a:avLst/>
          </a:prstGeom>
          <a:gradFill flip="none" rotWithShape="1">
            <a:gsLst>
              <a:gs pos="0">
                <a:schemeClr val="accent2"/>
              </a:gs>
              <a:gs pos="100000">
                <a:schemeClr val="accent2">
                  <a:alpha val="0"/>
                </a:schemeClr>
              </a:gs>
              <a:gs pos="70000">
                <a:schemeClr val="accent2">
                  <a:alpha val="25000"/>
                </a:schemeClr>
              </a:gs>
              <a:gs pos="35000">
                <a:schemeClr val="accent2">
                  <a:alpha val="6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5" name="Grafik 4">
            <a:extLst>
              <a:ext uri="{FF2B5EF4-FFF2-40B4-BE49-F238E27FC236}">
                <a16:creationId xmlns:a16="http://schemas.microsoft.com/office/drawing/2014/main" id="{08FA8F9F-6A36-4001-962B-F22A75DC4E2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827589" y="417006"/>
            <a:ext cx="5216525" cy="7307358"/>
          </a:xfrm>
          <a:prstGeom prst="rect">
            <a:avLst/>
          </a:prstGeom>
        </p:spPr>
      </p:pic>
    </p:spTree>
    <p:extLst>
      <p:ext uri="{BB962C8B-B14F-4D97-AF65-F5344CB8AC3E}">
        <p14:creationId xmlns:p14="http://schemas.microsoft.com/office/powerpoint/2010/main" val="17518427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itat og billede 2">
    <p:spTree>
      <p:nvGrpSpPr>
        <p:cNvPr id="1" name=""/>
        <p:cNvGrpSpPr/>
        <p:nvPr/>
      </p:nvGrpSpPr>
      <p:grpSpPr>
        <a:xfrm>
          <a:off x="0" y="0"/>
          <a:ext cx="0" cy="0"/>
          <a:chOff x="0" y="0"/>
          <a:chExt cx="0" cy="0"/>
        </a:xfrm>
      </p:grpSpPr>
      <p:pic>
        <p:nvPicPr>
          <p:cNvPr id="6" name="Pladsholder til billede 10">
            <a:extLst>
              <a:ext uri="{FF2B5EF4-FFF2-40B4-BE49-F238E27FC236}">
                <a16:creationId xmlns:a16="http://schemas.microsoft.com/office/drawing/2014/main" id="{64D7F874-B82F-C734-8355-A514DBD488ED}"/>
              </a:ext>
            </a:extLst>
          </p:cNvPr>
          <p:cNvPicPr>
            <a:picLocks noChangeAspect="1"/>
          </p:cNvPicPr>
          <p:nvPr userDrawn="1"/>
        </p:nvPicPr>
        <p:blipFill>
          <a:blip r:embed="rId2" cstate="screen">
            <a:extLst>
              <a:ext uri="{28A0092B-C50C-407E-A947-70E740481C1C}">
                <a14:useLocalDpi xmlns:a14="http://schemas.microsoft.com/office/drawing/2010/main"/>
              </a:ext>
            </a:extLst>
          </a:blip>
          <a:srcRect t="7813" b="7813"/>
          <a:stretch>
            <a:fillRect/>
          </a:stretch>
        </p:blipFill>
        <p:spPr>
          <a:xfrm>
            <a:off x="-9121" y="-7101"/>
            <a:ext cx="12192000" cy="6858000"/>
          </a:xfrm>
          <a:prstGeom prst="rect">
            <a:avLst/>
          </a:prstGeom>
        </p:spPr>
      </p:pic>
      <p:sp>
        <p:nvSpPr>
          <p:cNvPr id="14" name="Pladsholder til billede 13">
            <a:extLst>
              <a:ext uri="{FF2B5EF4-FFF2-40B4-BE49-F238E27FC236}">
                <a16:creationId xmlns:a16="http://schemas.microsoft.com/office/drawing/2014/main" id="{2F04D003-B763-4BA4-90DD-A984E654EA36}"/>
              </a:ext>
            </a:extLst>
          </p:cNvPr>
          <p:cNvSpPr>
            <a:spLocks noGrp="1"/>
          </p:cNvSpPr>
          <p:nvPr>
            <p:ph type="pic" sz="quarter" idx="13"/>
          </p:nvPr>
        </p:nvSpPr>
        <p:spPr>
          <a:xfrm>
            <a:off x="0" y="0"/>
            <a:ext cx="12192000" cy="6858000"/>
          </a:xfrm>
        </p:spPr>
        <p:txBody>
          <a:bodyPr/>
          <a:lstStyle/>
          <a:p>
            <a:endParaRPr lang="da-DK"/>
          </a:p>
        </p:txBody>
      </p:sp>
      <p:sp>
        <p:nvSpPr>
          <p:cNvPr id="4" name="Rektangel 3">
            <a:extLst>
              <a:ext uri="{FF2B5EF4-FFF2-40B4-BE49-F238E27FC236}">
                <a16:creationId xmlns:a16="http://schemas.microsoft.com/office/drawing/2014/main" id="{0C3B6EDB-2F86-4C65-A059-B571A7F28E8E}"/>
              </a:ext>
            </a:extLst>
          </p:cNvPr>
          <p:cNvSpPr/>
          <p:nvPr userDrawn="1"/>
        </p:nvSpPr>
        <p:spPr>
          <a:xfrm>
            <a:off x="-9120" y="7101"/>
            <a:ext cx="12201120" cy="6858000"/>
          </a:xfrm>
          <a:prstGeom prst="rect">
            <a:avLst/>
          </a:prstGeom>
          <a:solidFill>
            <a:srgbClr val="59827C">
              <a:alpha val="20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Pladsholder til tekst 9">
            <a:extLst>
              <a:ext uri="{FF2B5EF4-FFF2-40B4-BE49-F238E27FC236}">
                <a16:creationId xmlns:a16="http://schemas.microsoft.com/office/drawing/2014/main" id="{AFA53697-0426-4309-912F-9C09713EF35F}"/>
              </a:ext>
            </a:extLst>
          </p:cNvPr>
          <p:cNvSpPr>
            <a:spLocks noGrp="1"/>
          </p:cNvSpPr>
          <p:nvPr>
            <p:ph type="body" sz="quarter" idx="12" hasCustomPrompt="1"/>
          </p:nvPr>
        </p:nvSpPr>
        <p:spPr>
          <a:xfrm>
            <a:off x="2588823" y="2415397"/>
            <a:ext cx="6996112" cy="2428857"/>
          </a:xfrm>
        </p:spPr>
        <p:txBody>
          <a:bodyPr>
            <a:normAutofit/>
          </a:bodyPr>
          <a:lstStyle>
            <a:lvl1pPr marL="0" indent="0">
              <a:buNone/>
              <a:defRPr sz="4800">
                <a:solidFill>
                  <a:schemeClr val="bg1"/>
                </a:solidFill>
                <a:latin typeface="Arial Black" panose="020B0A04020102020204" pitchFamily="34" charset="0"/>
              </a:defRPr>
            </a:lvl1pPr>
          </a:lstStyle>
          <a:p>
            <a:pPr lvl="0"/>
            <a:r>
              <a:rPr lang="da-DK"/>
              <a:t>Indsæt citat eller kort tekst</a:t>
            </a:r>
          </a:p>
        </p:txBody>
      </p:sp>
      <p:pic>
        <p:nvPicPr>
          <p:cNvPr id="5" name="Billede 4" descr="Et billede, der indeholder tekst, silhuet&#10;&#10;Automatisk genereret beskrivelse">
            <a:extLst>
              <a:ext uri="{FF2B5EF4-FFF2-40B4-BE49-F238E27FC236}">
                <a16:creationId xmlns:a16="http://schemas.microsoft.com/office/drawing/2014/main" id="{3F82AD74-88C3-7D02-0369-5C0C1FA1C518}"/>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r="19984" b="12764"/>
          <a:stretch/>
        </p:blipFill>
        <p:spPr>
          <a:xfrm>
            <a:off x="10035208" y="6190266"/>
            <a:ext cx="2156792" cy="674835"/>
          </a:xfrm>
          <a:prstGeom prst="rect">
            <a:avLst/>
          </a:prstGeom>
        </p:spPr>
      </p:pic>
      <p:cxnSp>
        <p:nvCxnSpPr>
          <p:cNvPr id="7" name="Lige forbindelse 6">
            <a:extLst>
              <a:ext uri="{FF2B5EF4-FFF2-40B4-BE49-F238E27FC236}">
                <a16:creationId xmlns:a16="http://schemas.microsoft.com/office/drawing/2014/main" id="{8A461E97-2ADD-4A8B-D690-DFC927DAAA99}"/>
              </a:ext>
            </a:extLst>
          </p:cNvPr>
          <p:cNvCxnSpPr>
            <a:cxnSpLocks/>
          </p:cNvCxnSpPr>
          <p:nvPr userDrawn="1"/>
        </p:nvCxnSpPr>
        <p:spPr>
          <a:xfrm>
            <a:off x="0" y="6848475"/>
            <a:ext cx="12192000" cy="1"/>
          </a:xfrm>
          <a:prstGeom prst="line">
            <a:avLst/>
          </a:prstGeom>
          <a:ln w="57150">
            <a:solidFill>
              <a:srgbClr val="5F365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89633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orside 3">
    <p:spTree>
      <p:nvGrpSpPr>
        <p:cNvPr id="1" name=""/>
        <p:cNvGrpSpPr/>
        <p:nvPr/>
      </p:nvGrpSpPr>
      <p:grpSpPr>
        <a:xfrm>
          <a:off x="0" y="0"/>
          <a:ext cx="0" cy="0"/>
          <a:chOff x="0" y="0"/>
          <a:chExt cx="0" cy="0"/>
        </a:xfrm>
      </p:grpSpPr>
      <p:pic>
        <p:nvPicPr>
          <p:cNvPr id="7" name="Billede 6">
            <a:extLst>
              <a:ext uri="{FF2B5EF4-FFF2-40B4-BE49-F238E27FC236}">
                <a16:creationId xmlns:a16="http://schemas.microsoft.com/office/drawing/2014/main" id="{A8772A1D-937E-3CC0-303E-03BFA3401B4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15618"/>
          <a:stretch/>
        </p:blipFill>
        <p:spPr>
          <a:xfrm>
            <a:off x="0" y="-1"/>
            <a:ext cx="12192000" cy="6858001"/>
          </a:xfrm>
          <a:prstGeom prst="rect">
            <a:avLst/>
          </a:prstGeom>
        </p:spPr>
      </p:pic>
      <p:sp>
        <p:nvSpPr>
          <p:cNvPr id="4" name="Rektangel 3">
            <a:extLst>
              <a:ext uri="{FF2B5EF4-FFF2-40B4-BE49-F238E27FC236}">
                <a16:creationId xmlns:a16="http://schemas.microsoft.com/office/drawing/2014/main" id="{2290EC62-FF2B-425A-A85D-2A0B3E243AED}"/>
              </a:ext>
            </a:extLst>
          </p:cNvPr>
          <p:cNvSpPr/>
          <p:nvPr userDrawn="1"/>
        </p:nvSpPr>
        <p:spPr>
          <a:xfrm>
            <a:off x="-550" y="5355296"/>
            <a:ext cx="12192549" cy="1086982"/>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a-DK"/>
          </a:p>
        </p:txBody>
      </p:sp>
      <p:pic>
        <p:nvPicPr>
          <p:cNvPr id="5" name="Billede 4">
            <a:extLst>
              <a:ext uri="{FF2B5EF4-FFF2-40B4-BE49-F238E27FC236}">
                <a16:creationId xmlns:a16="http://schemas.microsoft.com/office/drawing/2014/main" id="{52B9F458-0294-4D15-9401-67842A192AE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777929" y="5633282"/>
            <a:ext cx="1166372" cy="594541"/>
          </a:xfrm>
          <a:prstGeom prst="rect">
            <a:avLst/>
          </a:prstGeom>
        </p:spPr>
      </p:pic>
      <p:sp>
        <p:nvSpPr>
          <p:cNvPr id="9" name="Pladsholder til tekst 13">
            <a:extLst>
              <a:ext uri="{FF2B5EF4-FFF2-40B4-BE49-F238E27FC236}">
                <a16:creationId xmlns:a16="http://schemas.microsoft.com/office/drawing/2014/main" id="{A73A4B52-34F8-402B-AFC6-040DE4EE4EE5}"/>
              </a:ext>
            </a:extLst>
          </p:cNvPr>
          <p:cNvSpPr>
            <a:spLocks noGrp="1"/>
          </p:cNvSpPr>
          <p:nvPr>
            <p:ph type="body" sz="quarter" idx="10" hasCustomPrompt="1"/>
          </p:nvPr>
        </p:nvSpPr>
        <p:spPr>
          <a:xfrm>
            <a:off x="238174" y="5500908"/>
            <a:ext cx="6106963" cy="463238"/>
          </a:xfrm>
        </p:spPr>
        <p:txBody>
          <a:bodyPr anchor="b">
            <a:noAutofit/>
          </a:bodyPr>
          <a:lstStyle>
            <a:lvl1pPr marL="0" indent="0">
              <a:buNone/>
              <a:defRPr sz="2800">
                <a:solidFill>
                  <a:schemeClr val="bg1"/>
                </a:solidFill>
                <a:latin typeface="Arial Black" panose="020B0A04020102020204" pitchFamily="34" charset="0"/>
              </a:defRPr>
            </a:lvl1pPr>
          </a:lstStyle>
          <a:p>
            <a:pPr lvl="0"/>
            <a:r>
              <a:rPr lang="da-DK"/>
              <a:t>INDSÆT TITEL </a:t>
            </a:r>
          </a:p>
        </p:txBody>
      </p:sp>
      <p:sp>
        <p:nvSpPr>
          <p:cNvPr id="10" name="Pladsholder til tekst 13">
            <a:extLst>
              <a:ext uri="{FF2B5EF4-FFF2-40B4-BE49-F238E27FC236}">
                <a16:creationId xmlns:a16="http://schemas.microsoft.com/office/drawing/2014/main" id="{5C15B949-F3AE-4DB6-A2FE-8654F796B9F9}"/>
              </a:ext>
            </a:extLst>
          </p:cNvPr>
          <p:cNvSpPr>
            <a:spLocks noGrp="1"/>
          </p:cNvSpPr>
          <p:nvPr>
            <p:ph type="body" sz="quarter" idx="12" hasCustomPrompt="1"/>
          </p:nvPr>
        </p:nvSpPr>
        <p:spPr>
          <a:xfrm>
            <a:off x="238174" y="5981819"/>
            <a:ext cx="5079190" cy="371750"/>
          </a:xfrm>
        </p:spPr>
        <p:txBody>
          <a:bodyPr anchor="b">
            <a:noAutofit/>
          </a:bodyPr>
          <a:lstStyle>
            <a:lvl1pPr marL="0" indent="0">
              <a:buNone/>
              <a:defRPr sz="2000" b="0">
                <a:solidFill>
                  <a:schemeClr val="bg1"/>
                </a:solidFill>
                <a:latin typeface="+mj-lt"/>
              </a:defRPr>
            </a:lvl1pPr>
          </a:lstStyle>
          <a:p>
            <a:pPr lvl="0"/>
            <a:r>
              <a:rPr lang="da-DK"/>
              <a:t>Afdeling, sted, dato</a:t>
            </a:r>
          </a:p>
        </p:txBody>
      </p:sp>
    </p:spTree>
    <p:extLst>
      <p:ext uri="{BB962C8B-B14F-4D97-AF65-F5344CB8AC3E}">
        <p14:creationId xmlns:p14="http://schemas.microsoft.com/office/powerpoint/2010/main" val="23471612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orside 1">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0CEFFA7B-BF9D-17E9-4EE6-D801B93A204F}"/>
              </a:ext>
            </a:extLst>
          </p:cNvPr>
          <p:cNvSpPr/>
          <p:nvPr userDrawn="1"/>
        </p:nvSpPr>
        <p:spPr>
          <a:xfrm>
            <a:off x="-550" y="0"/>
            <a:ext cx="12192550" cy="6858000"/>
          </a:xfrm>
          <a:prstGeom prst="rect">
            <a:avLst/>
          </a:prstGeom>
          <a:solidFill>
            <a:srgbClr val="E1C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3" name="F235AA5A-AC25-483C-B859-20C29DD2B5FB">
            <a:extLst>
              <a:ext uri="{FF2B5EF4-FFF2-40B4-BE49-F238E27FC236}">
                <a16:creationId xmlns:a16="http://schemas.microsoft.com/office/drawing/2014/main" id="{9F54E2DE-63CA-9D16-7B7C-4F06491B6011}"/>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429560" y="-4176062"/>
            <a:ext cx="13228734" cy="13689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ktangel 3">
            <a:extLst>
              <a:ext uri="{FF2B5EF4-FFF2-40B4-BE49-F238E27FC236}">
                <a16:creationId xmlns:a16="http://schemas.microsoft.com/office/drawing/2014/main" id="{648F8776-4F2F-46CF-B00F-31D698D29B39}"/>
              </a:ext>
            </a:extLst>
          </p:cNvPr>
          <p:cNvSpPr/>
          <p:nvPr userDrawn="1"/>
        </p:nvSpPr>
        <p:spPr>
          <a:xfrm>
            <a:off x="-550" y="5009194"/>
            <a:ext cx="12192549" cy="1358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Rektangel 4">
            <a:extLst>
              <a:ext uri="{FF2B5EF4-FFF2-40B4-BE49-F238E27FC236}">
                <a16:creationId xmlns:a16="http://schemas.microsoft.com/office/drawing/2014/main" id="{F0CD16C3-3137-4814-863E-FC14584F7B0B}"/>
              </a:ext>
            </a:extLst>
          </p:cNvPr>
          <p:cNvSpPr/>
          <p:nvPr userDrawn="1"/>
        </p:nvSpPr>
        <p:spPr>
          <a:xfrm>
            <a:off x="9572625" y="5009194"/>
            <a:ext cx="2275892" cy="1358949"/>
          </a:xfrm>
          <a:prstGeom prst="rect">
            <a:avLst/>
          </a:prstGeom>
          <a:solidFill>
            <a:srgbClr val="5F36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6" name="Billede 5">
            <a:extLst>
              <a:ext uri="{FF2B5EF4-FFF2-40B4-BE49-F238E27FC236}">
                <a16:creationId xmlns:a16="http://schemas.microsoft.com/office/drawing/2014/main" id="{554C2F19-D17F-4A7E-9AA8-D450C1285D2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860705" y="5258842"/>
            <a:ext cx="1629618" cy="830673"/>
          </a:xfrm>
          <a:prstGeom prst="rect">
            <a:avLst/>
          </a:prstGeom>
        </p:spPr>
      </p:pic>
      <p:sp>
        <p:nvSpPr>
          <p:cNvPr id="14" name="Pladsholder til tekst 13">
            <a:extLst>
              <a:ext uri="{FF2B5EF4-FFF2-40B4-BE49-F238E27FC236}">
                <a16:creationId xmlns:a16="http://schemas.microsoft.com/office/drawing/2014/main" id="{A00E7935-92B6-43AA-84D3-D666A66EDA7F}"/>
              </a:ext>
            </a:extLst>
          </p:cNvPr>
          <p:cNvSpPr>
            <a:spLocks noGrp="1"/>
          </p:cNvSpPr>
          <p:nvPr>
            <p:ph type="body" sz="quarter" idx="10" hasCustomPrompt="1"/>
          </p:nvPr>
        </p:nvSpPr>
        <p:spPr>
          <a:xfrm>
            <a:off x="229652" y="5123925"/>
            <a:ext cx="6106963" cy="463238"/>
          </a:xfrm>
        </p:spPr>
        <p:txBody>
          <a:bodyPr anchor="b">
            <a:noAutofit/>
          </a:bodyPr>
          <a:lstStyle>
            <a:lvl1pPr marL="0" indent="0">
              <a:buNone/>
              <a:defRPr sz="2800">
                <a:latin typeface="Arial Black" panose="020B0A04020102020204" pitchFamily="34" charset="0"/>
              </a:defRPr>
            </a:lvl1pPr>
          </a:lstStyle>
          <a:p>
            <a:pPr lvl="0"/>
            <a:r>
              <a:rPr lang="da-DK"/>
              <a:t>INDSÆT TITEL </a:t>
            </a:r>
          </a:p>
        </p:txBody>
      </p:sp>
      <p:sp>
        <p:nvSpPr>
          <p:cNvPr id="15" name="Pladsholder til tekst 13">
            <a:extLst>
              <a:ext uri="{FF2B5EF4-FFF2-40B4-BE49-F238E27FC236}">
                <a16:creationId xmlns:a16="http://schemas.microsoft.com/office/drawing/2014/main" id="{C3C14397-6360-4467-AC79-2A84F89B6EE0}"/>
              </a:ext>
            </a:extLst>
          </p:cNvPr>
          <p:cNvSpPr>
            <a:spLocks noGrp="1"/>
          </p:cNvSpPr>
          <p:nvPr>
            <p:ph type="body" sz="quarter" idx="11" hasCustomPrompt="1"/>
          </p:nvPr>
        </p:nvSpPr>
        <p:spPr>
          <a:xfrm>
            <a:off x="229651" y="5587163"/>
            <a:ext cx="6106963" cy="382226"/>
          </a:xfrm>
        </p:spPr>
        <p:txBody>
          <a:bodyPr anchor="b">
            <a:noAutofit/>
          </a:bodyPr>
          <a:lstStyle>
            <a:lvl1pPr marL="0" indent="0">
              <a:buNone/>
              <a:defRPr sz="2000" b="1">
                <a:latin typeface="+mj-lt"/>
              </a:defRPr>
            </a:lvl1pPr>
          </a:lstStyle>
          <a:p>
            <a:pPr lvl="0"/>
            <a:r>
              <a:rPr lang="da-DK"/>
              <a:t>Indsæt evt. undertitel</a:t>
            </a:r>
          </a:p>
        </p:txBody>
      </p:sp>
      <p:sp>
        <p:nvSpPr>
          <p:cNvPr id="16" name="Pladsholder til tekst 13">
            <a:extLst>
              <a:ext uri="{FF2B5EF4-FFF2-40B4-BE49-F238E27FC236}">
                <a16:creationId xmlns:a16="http://schemas.microsoft.com/office/drawing/2014/main" id="{71AB491A-1778-4A79-A6EA-9D5D0D95C736}"/>
              </a:ext>
            </a:extLst>
          </p:cNvPr>
          <p:cNvSpPr>
            <a:spLocks noGrp="1"/>
          </p:cNvSpPr>
          <p:nvPr>
            <p:ph type="body" sz="quarter" idx="12" hasCustomPrompt="1"/>
          </p:nvPr>
        </p:nvSpPr>
        <p:spPr>
          <a:xfrm>
            <a:off x="229650" y="5969389"/>
            <a:ext cx="5079190" cy="371750"/>
          </a:xfrm>
        </p:spPr>
        <p:txBody>
          <a:bodyPr anchor="b">
            <a:noAutofit/>
          </a:bodyPr>
          <a:lstStyle>
            <a:lvl1pPr marL="0" indent="0">
              <a:buNone/>
              <a:defRPr sz="2000" b="0">
                <a:latin typeface="+mj-lt"/>
              </a:defRPr>
            </a:lvl1pPr>
          </a:lstStyle>
          <a:p>
            <a:pPr lvl="0"/>
            <a:r>
              <a:rPr lang="da-DK"/>
              <a:t>Afdeling, sted, dato</a:t>
            </a:r>
          </a:p>
        </p:txBody>
      </p:sp>
      <p:pic>
        <p:nvPicPr>
          <p:cNvPr id="11" name="Billede 10" descr="Et billede, der indeholder tekst, silhuet&#10;&#10;Automatisk genereret beskrivelse">
            <a:extLst>
              <a:ext uri="{FF2B5EF4-FFF2-40B4-BE49-F238E27FC236}">
                <a16:creationId xmlns:a16="http://schemas.microsoft.com/office/drawing/2014/main" id="{B89986B3-C0CE-056F-12BA-63A9F1389AC3}"/>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r="19984"/>
          <a:stretch/>
        </p:blipFill>
        <p:spPr>
          <a:xfrm>
            <a:off x="9644514" y="4364480"/>
            <a:ext cx="2204003" cy="790515"/>
          </a:xfrm>
          <a:prstGeom prst="rect">
            <a:avLst/>
          </a:prstGeom>
        </p:spPr>
      </p:pic>
    </p:spTree>
    <p:extLst>
      <p:ext uri="{BB962C8B-B14F-4D97-AF65-F5344CB8AC3E}">
        <p14:creationId xmlns:p14="http://schemas.microsoft.com/office/powerpoint/2010/main" val="21415792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ndholdslide hel side">
    <p:spTree>
      <p:nvGrpSpPr>
        <p:cNvPr id="1" name=""/>
        <p:cNvGrpSpPr/>
        <p:nvPr/>
      </p:nvGrpSpPr>
      <p:grpSpPr>
        <a:xfrm>
          <a:off x="0" y="0"/>
          <a:ext cx="0" cy="0"/>
          <a:chOff x="0" y="0"/>
          <a:chExt cx="0" cy="0"/>
        </a:xfrm>
      </p:grpSpPr>
      <p:sp>
        <p:nvSpPr>
          <p:cNvPr id="9" name="Titel 1">
            <a:extLst>
              <a:ext uri="{FF2B5EF4-FFF2-40B4-BE49-F238E27FC236}">
                <a16:creationId xmlns:a16="http://schemas.microsoft.com/office/drawing/2014/main" id="{232D8AF8-A0F5-4BFA-BC39-F3FA126B8E1B}"/>
              </a:ext>
            </a:extLst>
          </p:cNvPr>
          <p:cNvSpPr>
            <a:spLocks noGrp="1"/>
          </p:cNvSpPr>
          <p:nvPr>
            <p:ph type="title"/>
          </p:nvPr>
        </p:nvSpPr>
        <p:spPr>
          <a:xfrm>
            <a:off x="562703" y="438150"/>
            <a:ext cx="10515600" cy="576000"/>
          </a:xfrm>
          <a:prstGeom prst="rect">
            <a:avLst/>
          </a:prstGeom>
        </p:spPr>
        <p:txBody>
          <a:bodyPr>
            <a:normAutofit/>
          </a:bodyPr>
          <a:lstStyle>
            <a:lvl1pPr>
              <a:defRPr sz="3200">
                <a:latin typeface="Arial Black" panose="020B0A04020102020204" pitchFamily="34" charset="0"/>
              </a:defRPr>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7E956F8C-F7DB-4D6B-8585-0B1E78C9CAB1}"/>
              </a:ext>
            </a:extLst>
          </p:cNvPr>
          <p:cNvSpPr>
            <a:spLocks noGrp="1"/>
          </p:cNvSpPr>
          <p:nvPr>
            <p:ph sz="quarter" idx="11"/>
          </p:nvPr>
        </p:nvSpPr>
        <p:spPr>
          <a:xfrm>
            <a:off x="562703" y="1251189"/>
            <a:ext cx="10515600" cy="5082936"/>
          </a:xfrm>
        </p:spPr>
        <p:txBody>
          <a:bodyPr/>
          <a:lstStyle>
            <a:lvl2pPr marL="542925" indent="-180975">
              <a:defRPr/>
            </a:lvl2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Tree>
    <p:extLst>
      <p:ext uri="{BB962C8B-B14F-4D97-AF65-F5344CB8AC3E}">
        <p14:creationId xmlns:p14="http://schemas.microsoft.com/office/powerpoint/2010/main" val="14074994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ndholdsslide m billede tom">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37B80A-F2BF-4245-ADF0-C31A7BE5FE2F}"/>
              </a:ext>
            </a:extLst>
          </p:cNvPr>
          <p:cNvSpPr>
            <a:spLocks noGrp="1"/>
          </p:cNvSpPr>
          <p:nvPr>
            <p:ph type="title"/>
          </p:nvPr>
        </p:nvSpPr>
        <p:spPr>
          <a:xfrm>
            <a:off x="5546725" y="438628"/>
            <a:ext cx="5816600" cy="576000"/>
          </a:xfrm>
        </p:spPr>
        <p:txBody>
          <a:bodyPr anchor="b"/>
          <a:lstStyle/>
          <a:p>
            <a:r>
              <a:rPr lang="da-DK"/>
              <a:t>Klik for at redigere</a:t>
            </a:r>
          </a:p>
        </p:txBody>
      </p:sp>
      <p:sp>
        <p:nvSpPr>
          <p:cNvPr id="9" name="Pladsholder til indhold 8">
            <a:extLst>
              <a:ext uri="{FF2B5EF4-FFF2-40B4-BE49-F238E27FC236}">
                <a16:creationId xmlns:a16="http://schemas.microsoft.com/office/drawing/2014/main" id="{40ADC232-FA8A-44CF-BE7C-A849133FC3E4}"/>
              </a:ext>
            </a:extLst>
          </p:cNvPr>
          <p:cNvSpPr>
            <a:spLocks noGrp="1"/>
          </p:cNvSpPr>
          <p:nvPr>
            <p:ph sz="quarter" idx="10"/>
          </p:nvPr>
        </p:nvSpPr>
        <p:spPr>
          <a:xfrm>
            <a:off x="5546725" y="1245262"/>
            <a:ext cx="5744051" cy="5063464"/>
          </a:xfrm>
        </p:spPr>
        <p:txBody>
          <a:bodyPr>
            <a:normAutofit/>
          </a:bodyPr>
          <a:lstStyle>
            <a:lvl1pPr>
              <a:buClr>
                <a:schemeClr val="accent4"/>
              </a:buClr>
              <a:buSzPct val="150000"/>
              <a:defRPr sz="2000"/>
            </a:lvl1pPr>
            <a:lvl2pPr>
              <a:buClr>
                <a:schemeClr val="accent4"/>
              </a:buClr>
              <a:buSzPct val="150000"/>
              <a:defRPr sz="1800"/>
            </a:lvl2pPr>
            <a:lvl3pPr>
              <a:buClr>
                <a:schemeClr val="accent4"/>
              </a:buClr>
              <a:buSzPct val="150000"/>
              <a:defRPr sz="1600"/>
            </a:lvl3pPr>
            <a:lvl4pPr>
              <a:buClr>
                <a:schemeClr val="accent4"/>
              </a:buClr>
              <a:buSzPct val="150000"/>
              <a:defRPr sz="1400"/>
            </a:lvl4pPr>
            <a:lvl5pPr>
              <a:buClr>
                <a:schemeClr val="accent4"/>
              </a:buClr>
              <a:buSzPct val="150000"/>
              <a:defRPr sz="14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billede 6">
            <a:extLst>
              <a:ext uri="{FF2B5EF4-FFF2-40B4-BE49-F238E27FC236}">
                <a16:creationId xmlns:a16="http://schemas.microsoft.com/office/drawing/2014/main" id="{C0DC6B3B-0009-E5F7-FF7A-40B7B46538E7}"/>
              </a:ext>
            </a:extLst>
          </p:cNvPr>
          <p:cNvSpPr>
            <a:spLocks noGrp="1"/>
          </p:cNvSpPr>
          <p:nvPr>
            <p:ph type="pic" sz="quarter" idx="11" hasCustomPrompt="1"/>
          </p:nvPr>
        </p:nvSpPr>
        <p:spPr>
          <a:xfrm>
            <a:off x="0" y="0"/>
            <a:ext cx="5408613" cy="6827838"/>
          </a:xfrm>
        </p:spPr>
        <p:txBody>
          <a:bodyPr/>
          <a:lstStyle>
            <a:lvl1pPr>
              <a:defRPr/>
            </a:lvl1pPr>
          </a:lstStyle>
          <a:p>
            <a:r>
              <a:rPr lang="da-DK"/>
              <a:t>Klik på ikonet for at indsætte billede</a:t>
            </a:r>
          </a:p>
        </p:txBody>
      </p:sp>
    </p:spTree>
    <p:extLst>
      <p:ext uri="{BB962C8B-B14F-4D97-AF65-F5344CB8AC3E}">
        <p14:creationId xmlns:p14="http://schemas.microsoft.com/office/powerpoint/2010/main" val="20168905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Forside 3">
    <p:spTree>
      <p:nvGrpSpPr>
        <p:cNvPr id="1" name=""/>
        <p:cNvGrpSpPr/>
        <p:nvPr/>
      </p:nvGrpSpPr>
      <p:grpSpPr>
        <a:xfrm>
          <a:off x="0" y="0"/>
          <a:ext cx="0" cy="0"/>
          <a:chOff x="0" y="0"/>
          <a:chExt cx="0" cy="0"/>
        </a:xfrm>
      </p:grpSpPr>
      <p:pic>
        <p:nvPicPr>
          <p:cNvPr id="3" name="Billede 2">
            <a:extLst>
              <a:ext uri="{FF2B5EF4-FFF2-40B4-BE49-F238E27FC236}">
                <a16:creationId xmlns:a16="http://schemas.microsoft.com/office/drawing/2014/main" id="{6AE3351D-A659-72DC-C5EF-84BFCDDC7487}"/>
              </a:ext>
            </a:extLst>
          </p:cNvPr>
          <p:cNvPicPr>
            <a:picLocks noChangeAspect="1"/>
          </p:cNvPicPr>
          <p:nvPr userDrawn="1"/>
        </p:nvPicPr>
        <p:blipFill>
          <a:blip r:embed="rId2"/>
          <a:stretch>
            <a:fillRect/>
          </a:stretch>
        </p:blipFill>
        <p:spPr>
          <a:xfrm>
            <a:off x="0" y="4180"/>
            <a:ext cx="12192000" cy="6849639"/>
          </a:xfrm>
          <a:prstGeom prst="rect">
            <a:avLst/>
          </a:prstGeom>
        </p:spPr>
      </p:pic>
      <p:sp>
        <p:nvSpPr>
          <p:cNvPr id="4" name="Rektangel 3">
            <a:extLst>
              <a:ext uri="{FF2B5EF4-FFF2-40B4-BE49-F238E27FC236}">
                <a16:creationId xmlns:a16="http://schemas.microsoft.com/office/drawing/2014/main" id="{2290EC62-FF2B-425A-A85D-2A0B3E243AED}"/>
              </a:ext>
            </a:extLst>
          </p:cNvPr>
          <p:cNvSpPr/>
          <p:nvPr userDrawn="1"/>
        </p:nvSpPr>
        <p:spPr>
          <a:xfrm>
            <a:off x="-550" y="5355296"/>
            <a:ext cx="12192549" cy="1086982"/>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a-DK"/>
          </a:p>
        </p:txBody>
      </p:sp>
      <p:pic>
        <p:nvPicPr>
          <p:cNvPr id="5" name="Billede 4">
            <a:extLst>
              <a:ext uri="{FF2B5EF4-FFF2-40B4-BE49-F238E27FC236}">
                <a16:creationId xmlns:a16="http://schemas.microsoft.com/office/drawing/2014/main" id="{52B9F458-0294-4D15-9401-67842A192AE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777929" y="5633282"/>
            <a:ext cx="1166372" cy="594541"/>
          </a:xfrm>
          <a:prstGeom prst="rect">
            <a:avLst/>
          </a:prstGeom>
        </p:spPr>
      </p:pic>
      <p:sp>
        <p:nvSpPr>
          <p:cNvPr id="9" name="Pladsholder til tekst 13">
            <a:extLst>
              <a:ext uri="{FF2B5EF4-FFF2-40B4-BE49-F238E27FC236}">
                <a16:creationId xmlns:a16="http://schemas.microsoft.com/office/drawing/2014/main" id="{A73A4B52-34F8-402B-AFC6-040DE4EE4EE5}"/>
              </a:ext>
            </a:extLst>
          </p:cNvPr>
          <p:cNvSpPr>
            <a:spLocks noGrp="1"/>
          </p:cNvSpPr>
          <p:nvPr>
            <p:ph type="body" sz="quarter" idx="10" hasCustomPrompt="1"/>
          </p:nvPr>
        </p:nvSpPr>
        <p:spPr>
          <a:xfrm>
            <a:off x="238174" y="5500908"/>
            <a:ext cx="6106963" cy="463238"/>
          </a:xfrm>
        </p:spPr>
        <p:txBody>
          <a:bodyPr anchor="b">
            <a:noAutofit/>
          </a:bodyPr>
          <a:lstStyle>
            <a:lvl1pPr marL="0" indent="0">
              <a:buNone/>
              <a:defRPr sz="2800">
                <a:solidFill>
                  <a:schemeClr val="bg1"/>
                </a:solidFill>
                <a:latin typeface="Arial Black" panose="020B0A04020102020204" pitchFamily="34" charset="0"/>
              </a:defRPr>
            </a:lvl1pPr>
          </a:lstStyle>
          <a:p>
            <a:pPr lvl="0"/>
            <a:r>
              <a:rPr lang="da-DK"/>
              <a:t>INDSÆT TITEL </a:t>
            </a:r>
          </a:p>
        </p:txBody>
      </p:sp>
      <p:sp>
        <p:nvSpPr>
          <p:cNvPr id="10" name="Pladsholder til tekst 13">
            <a:extLst>
              <a:ext uri="{FF2B5EF4-FFF2-40B4-BE49-F238E27FC236}">
                <a16:creationId xmlns:a16="http://schemas.microsoft.com/office/drawing/2014/main" id="{5C15B949-F3AE-4DB6-A2FE-8654F796B9F9}"/>
              </a:ext>
            </a:extLst>
          </p:cNvPr>
          <p:cNvSpPr>
            <a:spLocks noGrp="1"/>
          </p:cNvSpPr>
          <p:nvPr>
            <p:ph type="body" sz="quarter" idx="12" hasCustomPrompt="1"/>
          </p:nvPr>
        </p:nvSpPr>
        <p:spPr>
          <a:xfrm>
            <a:off x="238174" y="5981819"/>
            <a:ext cx="5079190" cy="371750"/>
          </a:xfrm>
        </p:spPr>
        <p:txBody>
          <a:bodyPr anchor="b">
            <a:noAutofit/>
          </a:bodyPr>
          <a:lstStyle>
            <a:lvl1pPr marL="0" indent="0">
              <a:buNone/>
              <a:defRPr sz="2000" b="0">
                <a:solidFill>
                  <a:schemeClr val="bg1"/>
                </a:solidFill>
                <a:latin typeface="+mj-lt"/>
              </a:defRPr>
            </a:lvl1pPr>
          </a:lstStyle>
          <a:p>
            <a:pPr lvl="0"/>
            <a:r>
              <a:rPr lang="da-DK"/>
              <a:t>Afdeling, sted, dato</a:t>
            </a:r>
          </a:p>
        </p:txBody>
      </p:sp>
    </p:spTree>
    <p:extLst>
      <p:ext uri="{BB962C8B-B14F-4D97-AF65-F5344CB8AC3E}">
        <p14:creationId xmlns:p14="http://schemas.microsoft.com/office/powerpoint/2010/main" val="27135301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dholdslide hel side">
    <p:spTree>
      <p:nvGrpSpPr>
        <p:cNvPr id="1" name=""/>
        <p:cNvGrpSpPr/>
        <p:nvPr/>
      </p:nvGrpSpPr>
      <p:grpSpPr>
        <a:xfrm>
          <a:off x="0" y="0"/>
          <a:ext cx="0" cy="0"/>
          <a:chOff x="0" y="0"/>
          <a:chExt cx="0" cy="0"/>
        </a:xfrm>
      </p:grpSpPr>
      <p:sp>
        <p:nvSpPr>
          <p:cNvPr id="9" name="Titel 1">
            <a:extLst>
              <a:ext uri="{FF2B5EF4-FFF2-40B4-BE49-F238E27FC236}">
                <a16:creationId xmlns:a16="http://schemas.microsoft.com/office/drawing/2014/main" id="{232D8AF8-A0F5-4BFA-BC39-F3FA126B8E1B}"/>
              </a:ext>
            </a:extLst>
          </p:cNvPr>
          <p:cNvSpPr>
            <a:spLocks noGrp="1"/>
          </p:cNvSpPr>
          <p:nvPr>
            <p:ph type="title"/>
          </p:nvPr>
        </p:nvSpPr>
        <p:spPr>
          <a:xfrm>
            <a:off x="562703" y="438150"/>
            <a:ext cx="10515600" cy="576000"/>
          </a:xfrm>
          <a:prstGeom prst="rect">
            <a:avLst/>
          </a:prstGeom>
        </p:spPr>
        <p:txBody>
          <a:bodyPr>
            <a:normAutofit/>
          </a:bodyPr>
          <a:lstStyle>
            <a:lvl1pPr>
              <a:defRPr sz="3200">
                <a:latin typeface="Arial Black" panose="020B0A04020102020204" pitchFamily="34" charset="0"/>
              </a:defRPr>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7E956F8C-F7DB-4D6B-8585-0B1E78C9CAB1}"/>
              </a:ext>
            </a:extLst>
          </p:cNvPr>
          <p:cNvSpPr>
            <a:spLocks noGrp="1"/>
          </p:cNvSpPr>
          <p:nvPr>
            <p:ph sz="quarter" idx="11"/>
          </p:nvPr>
        </p:nvSpPr>
        <p:spPr>
          <a:xfrm>
            <a:off x="562703" y="1251189"/>
            <a:ext cx="10515600" cy="5082936"/>
          </a:xfrm>
        </p:spPr>
        <p:txBody>
          <a:bodyPr/>
          <a:lstStyle>
            <a:lvl2pPr marL="542925" indent="-180975">
              <a:defRPr/>
            </a:lvl2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Tree>
    <p:extLst>
      <p:ext uri="{BB962C8B-B14F-4D97-AF65-F5344CB8AC3E}">
        <p14:creationId xmlns:p14="http://schemas.microsoft.com/office/powerpoint/2010/main" val="30020952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dholdsslide m billede tom">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37B80A-F2BF-4245-ADF0-C31A7BE5FE2F}"/>
              </a:ext>
            </a:extLst>
          </p:cNvPr>
          <p:cNvSpPr>
            <a:spLocks noGrp="1"/>
          </p:cNvSpPr>
          <p:nvPr>
            <p:ph type="title"/>
          </p:nvPr>
        </p:nvSpPr>
        <p:spPr>
          <a:xfrm>
            <a:off x="5546725" y="438628"/>
            <a:ext cx="5816600" cy="576000"/>
          </a:xfrm>
        </p:spPr>
        <p:txBody>
          <a:bodyPr anchor="b"/>
          <a:lstStyle/>
          <a:p>
            <a:r>
              <a:rPr lang="da-DK"/>
              <a:t>Klik for at redigere</a:t>
            </a:r>
          </a:p>
        </p:txBody>
      </p:sp>
      <p:sp>
        <p:nvSpPr>
          <p:cNvPr id="9" name="Pladsholder til indhold 8">
            <a:extLst>
              <a:ext uri="{FF2B5EF4-FFF2-40B4-BE49-F238E27FC236}">
                <a16:creationId xmlns:a16="http://schemas.microsoft.com/office/drawing/2014/main" id="{40ADC232-FA8A-44CF-BE7C-A849133FC3E4}"/>
              </a:ext>
            </a:extLst>
          </p:cNvPr>
          <p:cNvSpPr>
            <a:spLocks noGrp="1"/>
          </p:cNvSpPr>
          <p:nvPr>
            <p:ph sz="quarter" idx="10"/>
          </p:nvPr>
        </p:nvSpPr>
        <p:spPr>
          <a:xfrm>
            <a:off x="5546725" y="1245262"/>
            <a:ext cx="5744051" cy="5063464"/>
          </a:xfrm>
        </p:spPr>
        <p:txBody>
          <a:bodyPr>
            <a:normAutofit/>
          </a:bodyPr>
          <a:lstStyle>
            <a:lvl1pPr>
              <a:buClr>
                <a:schemeClr val="accent4"/>
              </a:buClr>
              <a:buSzPct val="150000"/>
              <a:defRPr sz="2000"/>
            </a:lvl1pPr>
            <a:lvl2pPr>
              <a:buClr>
                <a:schemeClr val="accent4"/>
              </a:buClr>
              <a:buSzPct val="150000"/>
              <a:defRPr sz="1800"/>
            </a:lvl2pPr>
            <a:lvl3pPr>
              <a:buClr>
                <a:schemeClr val="accent4"/>
              </a:buClr>
              <a:buSzPct val="150000"/>
              <a:defRPr sz="1600"/>
            </a:lvl3pPr>
            <a:lvl4pPr>
              <a:buClr>
                <a:schemeClr val="accent4"/>
              </a:buClr>
              <a:buSzPct val="150000"/>
              <a:defRPr sz="1400"/>
            </a:lvl4pPr>
            <a:lvl5pPr>
              <a:buClr>
                <a:schemeClr val="accent4"/>
              </a:buClr>
              <a:buSzPct val="150000"/>
              <a:defRPr sz="14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billede 6">
            <a:extLst>
              <a:ext uri="{FF2B5EF4-FFF2-40B4-BE49-F238E27FC236}">
                <a16:creationId xmlns:a16="http://schemas.microsoft.com/office/drawing/2014/main" id="{C0DC6B3B-0009-E5F7-FF7A-40B7B46538E7}"/>
              </a:ext>
            </a:extLst>
          </p:cNvPr>
          <p:cNvSpPr>
            <a:spLocks noGrp="1"/>
          </p:cNvSpPr>
          <p:nvPr>
            <p:ph type="pic" sz="quarter" idx="11" hasCustomPrompt="1"/>
          </p:nvPr>
        </p:nvSpPr>
        <p:spPr>
          <a:xfrm>
            <a:off x="0" y="0"/>
            <a:ext cx="5408613" cy="6827838"/>
          </a:xfrm>
        </p:spPr>
        <p:txBody>
          <a:bodyPr/>
          <a:lstStyle>
            <a:lvl1pPr>
              <a:defRPr/>
            </a:lvl1pPr>
          </a:lstStyle>
          <a:p>
            <a:r>
              <a:rPr lang="da-DK"/>
              <a:t>Klik på ikonet for at indsætte billede</a:t>
            </a:r>
          </a:p>
        </p:txBody>
      </p:sp>
    </p:spTree>
    <p:extLst>
      <p:ext uri="{BB962C8B-B14F-4D97-AF65-F5344CB8AC3E}">
        <p14:creationId xmlns:p14="http://schemas.microsoft.com/office/powerpoint/2010/main" val="37119415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Brugerdefineret layou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7317A1-C4E2-8BFB-50BE-2FB0ABC74DDE}"/>
              </a:ext>
            </a:extLst>
          </p:cNvPr>
          <p:cNvSpPr>
            <a:spLocks noGrp="1"/>
          </p:cNvSpPr>
          <p:nvPr>
            <p:ph type="title"/>
          </p:nvPr>
        </p:nvSpPr>
        <p:spPr>
          <a:xfrm>
            <a:off x="1031364" y="3836177"/>
            <a:ext cx="7188297" cy="576000"/>
          </a:xfrm>
        </p:spPr>
        <p:txBody>
          <a:bodyPr/>
          <a:lstStyle/>
          <a:p>
            <a:r>
              <a:rPr lang="da-DK"/>
              <a:t>Klik for at redigere titeltypografien i masteren</a:t>
            </a:r>
          </a:p>
        </p:txBody>
      </p:sp>
      <p:sp>
        <p:nvSpPr>
          <p:cNvPr id="3" name="Titel 1">
            <a:extLst>
              <a:ext uri="{FF2B5EF4-FFF2-40B4-BE49-F238E27FC236}">
                <a16:creationId xmlns:a16="http://schemas.microsoft.com/office/drawing/2014/main" id="{55F80B73-53B4-BDE5-A7B3-12F355581A51}"/>
              </a:ext>
            </a:extLst>
          </p:cNvPr>
          <p:cNvSpPr txBox="1">
            <a:spLocks/>
          </p:cNvSpPr>
          <p:nvPr userDrawn="1"/>
        </p:nvSpPr>
        <p:spPr>
          <a:xfrm>
            <a:off x="1104503" y="3219610"/>
            <a:ext cx="8659325" cy="450071"/>
          </a:xfrm>
          <a:prstGeom prst="rect">
            <a:avLst/>
          </a:prstGeom>
        </p:spPr>
        <p:txBody>
          <a:bodyPr vert="horz" lIns="91440" tIns="45720" rIns="91440" bIns="45720" rtlCol="0" anchor="b">
            <a:normAutofit fontScale="92500" lnSpcReduction="20000"/>
          </a:bodyPr>
          <a:lstStyle>
            <a:lvl1pPr algn="l" defTabSz="914400" rtl="0" eaLnBrk="1" latinLnBrk="0" hangingPunct="1">
              <a:lnSpc>
                <a:spcPct val="90000"/>
              </a:lnSpc>
              <a:spcBef>
                <a:spcPct val="0"/>
              </a:spcBef>
              <a:buNone/>
              <a:defRPr sz="3200" kern="1200">
                <a:solidFill>
                  <a:schemeClr val="tx1"/>
                </a:solidFill>
                <a:latin typeface="Arial black(Overskrifter)"/>
                <a:ea typeface="+mj-ea"/>
                <a:cs typeface="+mj-cs"/>
              </a:defRPr>
            </a:lvl1pPr>
          </a:lstStyle>
          <a:p>
            <a:endParaRPr lang="da-DK">
              <a:latin typeface="Arial Black" panose="020B0A04020102020204" pitchFamily="34" charset="0"/>
            </a:endParaRPr>
          </a:p>
        </p:txBody>
      </p:sp>
      <p:grpSp>
        <p:nvGrpSpPr>
          <p:cNvPr id="4" name="Gruppe 3">
            <a:extLst>
              <a:ext uri="{FF2B5EF4-FFF2-40B4-BE49-F238E27FC236}">
                <a16:creationId xmlns:a16="http://schemas.microsoft.com/office/drawing/2014/main" id="{AE1CDFEA-8C67-97E7-B372-F6905B1432B4}"/>
              </a:ext>
            </a:extLst>
          </p:cNvPr>
          <p:cNvGrpSpPr/>
          <p:nvPr userDrawn="1"/>
        </p:nvGrpSpPr>
        <p:grpSpPr>
          <a:xfrm>
            <a:off x="438895" y="87989"/>
            <a:ext cx="9044129" cy="6681845"/>
            <a:chOff x="742033" y="0"/>
            <a:chExt cx="15307216" cy="11309042"/>
          </a:xfrm>
        </p:grpSpPr>
        <p:sp>
          <p:nvSpPr>
            <p:cNvPr id="5" name="object 2">
              <a:extLst>
                <a:ext uri="{FF2B5EF4-FFF2-40B4-BE49-F238E27FC236}">
                  <a16:creationId xmlns:a16="http://schemas.microsoft.com/office/drawing/2014/main" id="{0DD4B13C-6420-3FD1-C195-7F748214C6A9}"/>
                </a:ext>
              </a:extLst>
            </p:cNvPr>
            <p:cNvSpPr/>
            <p:nvPr/>
          </p:nvSpPr>
          <p:spPr>
            <a:xfrm>
              <a:off x="7516830" y="0"/>
              <a:ext cx="367030" cy="10795"/>
            </a:xfrm>
            <a:custGeom>
              <a:avLst/>
              <a:gdLst/>
              <a:ahLst/>
              <a:cxnLst/>
              <a:rect l="l" t="t" r="r" b="b"/>
              <a:pathLst>
                <a:path w="367029" h="10795">
                  <a:moveTo>
                    <a:pt x="366606" y="10644"/>
                  </a:moveTo>
                  <a:lnTo>
                    <a:pt x="366606" y="0"/>
                  </a:lnTo>
                  <a:lnTo>
                    <a:pt x="0" y="0"/>
                  </a:lnTo>
                  <a:lnTo>
                    <a:pt x="0" y="10644"/>
                  </a:lnTo>
                  <a:lnTo>
                    <a:pt x="366606" y="10644"/>
                  </a:lnTo>
                  <a:close/>
                </a:path>
              </a:pathLst>
            </a:custGeom>
            <a:solidFill>
              <a:srgbClr val="59827C">
                <a:alpha val="5949"/>
              </a:srgbClr>
            </a:solidFill>
          </p:spPr>
          <p:txBody>
            <a:bodyPr wrap="square" lIns="0" tIns="0" rIns="0" bIns="0" rtlCol="0"/>
            <a:lstStyle/>
            <a:p>
              <a:endParaRPr/>
            </a:p>
          </p:txBody>
        </p:sp>
        <p:sp>
          <p:nvSpPr>
            <p:cNvPr id="6" name="object 3">
              <a:extLst>
                <a:ext uri="{FF2B5EF4-FFF2-40B4-BE49-F238E27FC236}">
                  <a16:creationId xmlns:a16="http://schemas.microsoft.com/office/drawing/2014/main" id="{A56BAEC9-4D57-29DE-2284-0730B08852CE}"/>
                </a:ext>
              </a:extLst>
            </p:cNvPr>
            <p:cNvSpPr/>
            <p:nvPr/>
          </p:nvSpPr>
          <p:spPr>
            <a:xfrm>
              <a:off x="6369131" y="0"/>
              <a:ext cx="386080" cy="140970"/>
            </a:xfrm>
            <a:custGeom>
              <a:avLst/>
              <a:gdLst/>
              <a:ahLst/>
              <a:cxnLst/>
              <a:rect l="l" t="t" r="r" b="b"/>
              <a:pathLst>
                <a:path w="386079" h="140970">
                  <a:moveTo>
                    <a:pt x="372291" y="0"/>
                  </a:moveTo>
                  <a:lnTo>
                    <a:pt x="0" y="0"/>
                  </a:lnTo>
                  <a:lnTo>
                    <a:pt x="24854" y="140962"/>
                  </a:lnTo>
                  <a:lnTo>
                    <a:pt x="385922" y="77299"/>
                  </a:lnTo>
                  <a:lnTo>
                    <a:pt x="372291" y="0"/>
                  </a:lnTo>
                  <a:close/>
                </a:path>
              </a:pathLst>
            </a:custGeom>
            <a:solidFill>
              <a:srgbClr val="59827C">
                <a:alpha val="5599"/>
              </a:srgbClr>
            </a:solidFill>
          </p:spPr>
          <p:txBody>
            <a:bodyPr wrap="square" lIns="0" tIns="0" rIns="0" bIns="0" rtlCol="0"/>
            <a:lstStyle/>
            <a:p>
              <a:endParaRPr/>
            </a:p>
          </p:txBody>
        </p:sp>
        <p:sp>
          <p:nvSpPr>
            <p:cNvPr id="7" name="object 4">
              <a:extLst>
                <a:ext uri="{FF2B5EF4-FFF2-40B4-BE49-F238E27FC236}">
                  <a16:creationId xmlns:a16="http://schemas.microsoft.com/office/drawing/2014/main" id="{87360FA0-FA52-463C-215C-83AE967EF50E}"/>
                </a:ext>
              </a:extLst>
            </p:cNvPr>
            <p:cNvSpPr/>
            <p:nvPr/>
          </p:nvSpPr>
          <p:spPr>
            <a:xfrm>
              <a:off x="5141867" y="0"/>
              <a:ext cx="513715" cy="464820"/>
            </a:xfrm>
            <a:custGeom>
              <a:avLst/>
              <a:gdLst/>
              <a:ahLst/>
              <a:cxnLst/>
              <a:rect l="l" t="t" r="r" b="b"/>
              <a:pathLst>
                <a:path w="513714" h="464820">
                  <a:moveTo>
                    <a:pt x="390131" y="0"/>
                  </a:moveTo>
                  <a:lnTo>
                    <a:pt x="0" y="0"/>
                  </a:lnTo>
                  <a:lnTo>
                    <a:pt x="168971" y="464276"/>
                  </a:lnTo>
                  <a:lnTo>
                    <a:pt x="513473" y="338877"/>
                  </a:lnTo>
                  <a:lnTo>
                    <a:pt x="390131" y="0"/>
                  </a:lnTo>
                  <a:close/>
                </a:path>
              </a:pathLst>
            </a:custGeom>
            <a:solidFill>
              <a:srgbClr val="59827C">
                <a:alpha val="5249"/>
              </a:srgbClr>
            </a:solidFill>
          </p:spPr>
          <p:txBody>
            <a:bodyPr wrap="square" lIns="0" tIns="0" rIns="0" bIns="0" rtlCol="0"/>
            <a:lstStyle/>
            <a:p>
              <a:endParaRPr/>
            </a:p>
          </p:txBody>
        </p:sp>
        <p:sp>
          <p:nvSpPr>
            <p:cNvPr id="8" name="object 5">
              <a:extLst>
                <a:ext uri="{FF2B5EF4-FFF2-40B4-BE49-F238E27FC236}">
                  <a16:creationId xmlns:a16="http://schemas.microsoft.com/office/drawing/2014/main" id="{4BC49432-36FE-9325-D76F-DBE44AD66EF0}"/>
                </a:ext>
              </a:extLst>
            </p:cNvPr>
            <p:cNvSpPr/>
            <p:nvPr/>
          </p:nvSpPr>
          <p:spPr>
            <a:xfrm>
              <a:off x="3739838" y="0"/>
              <a:ext cx="878205" cy="970915"/>
            </a:xfrm>
            <a:custGeom>
              <a:avLst/>
              <a:gdLst/>
              <a:ahLst/>
              <a:cxnLst/>
              <a:rect l="l" t="t" r="r" b="b"/>
              <a:pathLst>
                <a:path w="878204" h="970915">
                  <a:moveTo>
                    <a:pt x="423308" y="0"/>
                  </a:moveTo>
                  <a:lnTo>
                    <a:pt x="0" y="0"/>
                  </a:lnTo>
                  <a:lnTo>
                    <a:pt x="560468" y="970762"/>
                  </a:lnTo>
                  <a:lnTo>
                    <a:pt x="877955" y="787448"/>
                  </a:lnTo>
                  <a:lnTo>
                    <a:pt x="423308" y="0"/>
                  </a:lnTo>
                  <a:close/>
                </a:path>
              </a:pathLst>
            </a:custGeom>
            <a:solidFill>
              <a:srgbClr val="59827C">
                <a:alpha val="4899"/>
              </a:srgbClr>
            </a:solidFill>
          </p:spPr>
          <p:txBody>
            <a:bodyPr wrap="square" lIns="0" tIns="0" rIns="0" bIns="0" rtlCol="0"/>
            <a:lstStyle/>
            <a:p>
              <a:endParaRPr/>
            </a:p>
          </p:txBody>
        </p:sp>
        <p:grpSp>
          <p:nvGrpSpPr>
            <p:cNvPr id="9" name="object 6">
              <a:extLst>
                <a:ext uri="{FF2B5EF4-FFF2-40B4-BE49-F238E27FC236}">
                  <a16:creationId xmlns:a16="http://schemas.microsoft.com/office/drawing/2014/main" id="{7F4A7724-5D16-FDEE-F5A6-6EBB40A3F229}"/>
                </a:ext>
              </a:extLst>
            </p:cNvPr>
            <p:cNvGrpSpPr/>
            <p:nvPr/>
          </p:nvGrpSpPr>
          <p:grpSpPr>
            <a:xfrm>
              <a:off x="1908697" y="563539"/>
              <a:ext cx="1765300" cy="1903095"/>
              <a:chOff x="1908697" y="563539"/>
              <a:chExt cx="1765300" cy="1903095"/>
            </a:xfrm>
          </p:grpSpPr>
          <p:sp>
            <p:nvSpPr>
              <p:cNvPr id="30" name="object 7">
                <a:extLst>
                  <a:ext uri="{FF2B5EF4-FFF2-40B4-BE49-F238E27FC236}">
                    <a16:creationId xmlns:a16="http://schemas.microsoft.com/office/drawing/2014/main" id="{0D847799-BC34-34CC-B16A-8A1920A1A651}"/>
                  </a:ext>
                </a:extLst>
              </p:cNvPr>
              <p:cNvSpPr/>
              <p:nvPr/>
            </p:nvSpPr>
            <p:spPr>
              <a:xfrm>
                <a:off x="2708685" y="563539"/>
                <a:ext cx="965200" cy="1082040"/>
              </a:xfrm>
              <a:custGeom>
                <a:avLst/>
                <a:gdLst/>
                <a:ahLst/>
                <a:cxnLst/>
                <a:rect l="l" t="t" r="r" b="b"/>
                <a:pathLst>
                  <a:path w="965200" h="1082039">
                    <a:moveTo>
                      <a:pt x="255458" y="0"/>
                    </a:moveTo>
                    <a:lnTo>
                      <a:pt x="218189" y="37216"/>
                    </a:lnTo>
                    <a:lnTo>
                      <a:pt x="181173" y="74688"/>
                    </a:lnTo>
                    <a:lnTo>
                      <a:pt x="144413" y="112414"/>
                    </a:lnTo>
                    <a:lnTo>
                      <a:pt x="107913" y="150394"/>
                    </a:lnTo>
                    <a:lnTo>
                      <a:pt x="71675" y="188628"/>
                    </a:lnTo>
                    <a:lnTo>
                      <a:pt x="35703" y="227115"/>
                    </a:lnTo>
                    <a:lnTo>
                      <a:pt x="0" y="265855"/>
                    </a:lnTo>
                    <a:lnTo>
                      <a:pt x="684387" y="1081485"/>
                    </a:lnTo>
                    <a:lnTo>
                      <a:pt x="965195" y="845838"/>
                    </a:lnTo>
                    <a:lnTo>
                      <a:pt x="255458" y="0"/>
                    </a:lnTo>
                    <a:close/>
                  </a:path>
                </a:pathLst>
              </a:custGeom>
              <a:solidFill>
                <a:srgbClr val="59827C">
                  <a:alpha val="4550"/>
                </a:srgbClr>
              </a:solidFill>
            </p:spPr>
            <p:txBody>
              <a:bodyPr wrap="square" lIns="0" tIns="0" rIns="0" bIns="0" rtlCol="0"/>
              <a:lstStyle/>
              <a:p>
                <a:endParaRPr/>
              </a:p>
            </p:txBody>
          </p:sp>
          <p:sp>
            <p:nvSpPr>
              <p:cNvPr id="31" name="object 8">
                <a:extLst>
                  <a:ext uri="{FF2B5EF4-FFF2-40B4-BE49-F238E27FC236}">
                    <a16:creationId xmlns:a16="http://schemas.microsoft.com/office/drawing/2014/main" id="{6ADB97AE-BF62-8F38-A2F4-07C49B22C5DB}"/>
                  </a:ext>
                </a:extLst>
              </p:cNvPr>
              <p:cNvSpPr/>
              <p:nvPr/>
            </p:nvSpPr>
            <p:spPr>
              <a:xfrm>
                <a:off x="1908697" y="1566457"/>
                <a:ext cx="943610" cy="900430"/>
              </a:xfrm>
              <a:custGeom>
                <a:avLst/>
                <a:gdLst/>
                <a:ahLst/>
                <a:cxnLst/>
                <a:rect l="l" t="t" r="r" b="b"/>
                <a:pathLst>
                  <a:path w="943610" h="900430">
                    <a:moveTo>
                      <a:pt x="205553" y="0"/>
                    </a:moveTo>
                    <a:lnTo>
                      <a:pt x="175294" y="43070"/>
                    </a:lnTo>
                    <a:lnTo>
                      <a:pt x="145330" y="86361"/>
                    </a:lnTo>
                    <a:lnTo>
                      <a:pt x="115664" y="129871"/>
                    </a:lnTo>
                    <a:lnTo>
                      <a:pt x="86296" y="173597"/>
                    </a:lnTo>
                    <a:lnTo>
                      <a:pt x="57229" y="217538"/>
                    </a:lnTo>
                    <a:lnTo>
                      <a:pt x="28463" y="261690"/>
                    </a:lnTo>
                    <a:lnTo>
                      <a:pt x="0" y="306053"/>
                    </a:lnTo>
                    <a:lnTo>
                      <a:pt x="707978" y="900140"/>
                    </a:lnTo>
                    <a:lnTo>
                      <a:pt x="943615" y="619300"/>
                    </a:lnTo>
                    <a:lnTo>
                      <a:pt x="205553" y="0"/>
                    </a:lnTo>
                    <a:close/>
                  </a:path>
                </a:pathLst>
              </a:custGeom>
              <a:solidFill>
                <a:srgbClr val="59827C">
                  <a:alpha val="4199"/>
                </a:srgbClr>
              </a:solidFill>
            </p:spPr>
            <p:txBody>
              <a:bodyPr wrap="square" lIns="0" tIns="0" rIns="0" bIns="0" rtlCol="0"/>
              <a:lstStyle/>
              <a:p>
                <a:endParaRPr/>
              </a:p>
            </p:txBody>
          </p:sp>
        </p:grpSp>
        <p:sp>
          <p:nvSpPr>
            <p:cNvPr id="10" name="object 9">
              <a:extLst>
                <a:ext uri="{FF2B5EF4-FFF2-40B4-BE49-F238E27FC236}">
                  <a16:creationId xmlns:a16="http://schemas.microsoft.com/office/drawing/2014/main" id="{D4B2E7CC-C568-ECDC-95EC-D76AD552DA2E}"/>
                </a:ext>
              </a:extLst>
            </p:cNvPr>
            <p:cNvSpPr/>
            <p:nvPr/>
          </p:nvSpPr>
          <p:spPr>
            <a:xfrm>
              <a:off x="12547964" y="10519102"/>
              <a:ext cx="1176655" cy="789940"/>
            </a:xfrm>
            <a:custGeom>
              <a:avLst/>
              <a:gdLst/>
              <a:ahLst/>
              <a:cxnLst/>
              <a:rect l="l" t="t" r="r" b="b"/>
              <a:pathLst>
                <a:path w="1176655" h="789940">
                  <a:moveTo>
                    <a:pt x="235699" y="0"/>
                  </a:moveTo>
                  <a:lnTo>
                    <a:pt x="0" y="280871"/>
                  </a:lnTo>
                  <a:lnTo>
                    <a:pt x="606122" y="789454"/>
                  </a:lnTo>
                  <a:lnTo>
                    <a:pt x="1176469" y="789454"/>
                  </a:lnTo>
                  <a:lnTo>
                    <a:pt x="235699" y="0"/>
                  </a:lnTo>
                  <a:close/>
                </a:path>
              </a:pathLst>
            </a:custGeom>
            <a:solidFill>
              <a:srgbClr val="59827C">
                <a:alpha val="6999"/>
              </a:srgbClr>
            </a:solidFill>
          </p:spPr>
          <p:txBody>
            <a:bodyPr wrap="square" lIns="0" tIns="0" rIns="0" bIns="0" rtlCol="0"/>
            <a:lstStyle/>
            <a:p>
              <a:endParaRPr/>
            </a:p>
          </p:txBody>
        </p:sp>
        <p:sp>
          <p:nvSpPr>
            <p:cNvPr id="11" name="object 10">
              <a:extLst>
                <a:ext uri="{FF2B5EF4-FFF2-40B4-BE49-F238E27FC236}">
                  <a16:creationId xmlns:a16="http://schemas.microsoft.com/office/drawing/2014/main" id="{1A92A093-8B5D-F9AC-C660-4F0788754401}"/>
                </a:ext>
              </a:extLst>
            </p:cNvPr>
            <p:cNvSpPr/>
            <p:nvPr/>
          </p:nvSpPr>
          <p:spPr>
            <a:xfrm>
              <a:off x="1311401" y="2679425"/>
              <a:ext cx="866775" cy="731520"/>
            </a:xfrm>
            <a:custGeom>
              <a:avLst/>
              <a:gdLst/>
              <a:ahLst/>
              <a:cxnLst/>
              <a:rect l="l" t="t" r="r" b="b"/>
              <a:pathLst>
                <a:path w="866775" h="731520">
                  <a:moveTo>
                    <a:pt x="150299" y="0"/>
                  </a:moveTo>
                  <a:lnTo>
                    <a:pt x="127850" y="47541"/>
                  </a:lnTo>
                  <a:lnTo>
                    <a:pt x="105729" y="95264"/>
                  </a:lnTo>
                  <a:lnTo>
                    <a:pt x="83934" y="143166"/>
                  </a:lnTo>
                  <a:lnTo>
                    <a:pt x="62464" y="191247"/>
                  </a:lnTo>
                  <a:lnTo>
                    <a:pt x="41319" y="239504"/>
                  </a:lnTo>
                  <a:lnTo>
                    <a:pt x="20498" y="287937"/>
                  </a:lnTo>
                  <a:lnTo>
                    <a:pt x="0" y="336544"/>
                  </a:lnTo>
                  <a:lnTo>
                    <a:pt x="683340" y="731066"/>
                  </a:lnTo>
                  <a:lnTo>
                    <a:pt x="866643" y="413579"/>
                  </a:lnTo>
                  <a:lnTo>
                    <a:pt x="150299" y="0"/>
                  </a:lnTo>
                  <a:close/>
                </a:path>
              </a:pathLst>
            </a:custGeom>
            <a:solidFill>
              <a:srgbClr val="59827C">
                <a:alpha val="3849"/>
              </a:srgbClr>
            </a:solidFill>
          </p:spPr>
          <p:txBody>
            <a:bodyPr wrap="square" lIns="0" tIns="0" rIns="0" bIns="0" rtlCol="0"/>
            <a:lstStyle/>
            <a:p>
              <a:endParaRPr/>
            </a:p>
          </p:txBody>
        </p:sp>
        <p:sp>
          <p:nvSpPr>
            <p:cNvPr id="12" name="object 11">
              <a:extLst>
                <a:ext uri="{FF2B5EF4-FFF2-40B4-BE49-F238E27FC236}">
                  <a16:creationId xmlns:a16="http://schemas.microsoft.com/office/drawing/2014/main" id="{118E860E-57A7-DD27-57C4-DEE559DF0ACA}"/>
                </a:ext>
              </a:extLst>
            </p:cNvPr>
            <p:cNvSpPr/>
            <p:nvPr/>
          </p:nvSpPr>
          <p:spPr>
            <a:xfrm>
              <a:off x="13222227" y="9575188"/>
              <a:ext cx="1800225" cy="1250950"/>
            </a:xfrm>
            <a:custGeom>
              <a:avLst/>
              <a:gdLst/>
              <a:ahLst/>
              <a:cxnLst/>
              <a:rect l="l" t="t" r="r" b="b"/>
              <a:pathLst>
                <a:path w="1800225" h="1250950">
                  <a:moveTo>
                    <a:pt x="183366" y="0"/>
                  </a:moveTo>
                  <a:lnTo>
                    <a:pt x="0" y="317519"/>
                  </a:lnTo>
                  <a:lnTo>
                    <a:pt x="1616359" y="1250694"/>
                  </a:lnTo>
                  <a:lnTo>
                    <a:pt x="1799620" y="933228"/>
                  </a:lnTo>
                  <a:lnTo>
                    <a:pt x="183366" y="0"/>
                  </a:lnTo>
                  <a:close/>
                </a:path>
              </a:pathLst>
            </a:custGeom>
            <a:solidFill>
              <a:srgbClr val="59827C">
                <a:alpha val="6999"/>
              </a:srgbClr>
            </a:solidFill>
          </p:spPr>
          <p:txBody>
            <a:bodyPr wrap="square" lIns="0" tIns="0" rIns="0" bIns="0" rtlCol="0"/>
            <a:lstStyle/>
            <a:p>
              <a:endParaRPr/>
            </a:p>
          </p:txBody>
        </p:sp>
        <p:sp>
          <p:nvSpPr>
            <p:cNvPr id="13" name="object 12">
              <a:extLst>
                <a:ext uri="{FF2B5EF4-FFF2-40B4-BE49-F238E27FC236}">
                  <a16:creationId xmlns:a16="http://schemas.microsoft.com/office/drawing/2014/main" id="{A335BA54-7479-E959-C65C-47AA779555E0}"/>
                </a:ext>
              </a:extLst>
            </p:cNvPr>
            <p:cNvSpPr/>
            <p:nvPr/>
          </p:nvSpPr>
          <p:spPr>
            <a:xfrm>
              <a:off x="923908" y="3864716"/>
              <a:ext cx="748030" cy="583565"/>
            </a:xfrm>
            <a:custGeom>
              <a:avLst/>
              <a:gdLst/>
              <a:ahLst/>
              <a:cxnLst/>
              <a:rect l="l" t="t" r="r" b="b"/>
              <a:pathLst>
                <a:path w="748030" h="583564">
                  <a:moveTo>
                    <a:pt x="91410" y="0"/>
                  </a:moveTo>
                  <a:lnTo>
                    <a:pt x="77324" y="50563"/>
                  </a:lnTo>
                  <a:lnTo>
                    <a:pt x="63571" y="101266"/>
                  </a:lnTo>
                  <a:lnTo>
                    <a:pt x="50158" y="152108"/>
                  </a:lnTo>
                  <a:lnTo>
                    <a:pt x="37090" y="203088"/>
                  </a:lnTo>
                  <a:lnTo>
                    <a:pt x="24370" y="254207"/>
                  </a:lnTo>
                  <a:lnTo>
                    <a:pt x="12005" y="305463"/>
                  </a:lnTo>
                  <a:lnTo>
                    <a:pt x="0" y="356858"/>
                  </a:lnTo>
                  <a:lnTo>
                    <a:pt x="622284" y="583343"/>
                  </a:lnTo>
                  <a:lnTo>
                    <a:pt x="747652" y="238840"/>
                  </a:lnTo>
                  <a:lnTo>
                    <a:pt x="91410" y="0"/>
                  </a:lnTo>
                  <a:close/>
                </a:path>
              </a:pathLst>
            </a:custGeom>
            <a:solidFill>
              <a:srgbClr val="59827C">
                <a:alpha val="3498"/>
              </a:srgbClr>
            </a:solidFill>
          </p:spPr>
          <p:txBody>
            <a:bodyPr wrap="square" lIns="0" tIns="0" rIns="0" bIns="0" rtlCol="0"/>
            <a:lstStyle/>
            <a:p>
              <a:endParaRPr/>
            </a:p>
          </p:txBody>
        </p:sp>
        <p:sp>
          <p:nvSpPr>
            <p:cNvPr id="14" name="object 13">
              <a:extLst>
                <a:ext uri="{FF2B5EF4-FFF2-40B4-BE49-F238E27FC236}">
                  <a16:creationId xmlns:a16="http://schemas.microsoft.com/office/drawing/2014/main" id="{EF8233A5-E12D-3368-B511-5ECE917AECA9}"/>
                </a:ext>
              </a:extLst>
            </p:cNvPr>
            <p:cNvSpPr/>
            <p:nvPr/>
          </p:nvSpPr>
          <p:spPr>
            <a:xfrm>
              <a:off x="13728715" y="8537606"/>
              <a:ext cx="1879600" cy="982980"/>
            </a:xfrm>
            <a:custGeom>
              <a:avLst/>
              <a:gdLst/>
              <a:ahLst/>
              <a:cxnLst/>
              <a:rect l="l" t="t" r="r" b="b"/>
              <a:pathLst>
                <a:path w="1879600" h="982979">
                  <a:moveTo>
                    <a:pt x="125430" y="0"/>
                  </a:moveTo>
                  <a:lnTo>
                    <a:pt x="0" y="344534"/>
                  </a:lnTo>
                  <a:lnTo>
                    <a:pt x="1753831" y="982839"/>
                  </a:lnTo>
                  <a:lnTo>
                    <a:pt x="1879199" y="638367"/>
                  </a:lnTo>
                  <a:lnTo>
                    <a:pt x="125430" y="0"/>
                  </a:lnTo>
                  <a:close/>
                </a:path>
              </a:pathLst>
            </a:custGeom>
            <a:solidFill>
              <a:srgbClr val="59827C">
                <a:alpha val="6999"/>
              </a:srgbClr>
            </a:solidFill>
          </p:spPr>
          <p:txBody>
            <a:bodyPr wrap="square" lIns="0" tIns="0" rIns="0" bIns="0" rtlCol="0"/>
            <a:lstStyle/>
            <a:p>
              <a:endParaRPr/>
            </a:p>
          </p:txBody>
        </p:sp>
        <p:sp>
          <p:nvSpPr>
            <p:cNvPr id="15" name="object 14">
              <a:extLst>
                <a:ext uri="{FF2B5EF4-FFF2-40B4-BE49-F238E27FC236}">
                  <a16:creationId xmlns:a16="http://schemas.microsoft.com/office/drawing/2014/main" id="{D1B9CF2F-912C-0BB0-EDD6-4C45DFEAC043}"/>
                </a:ext>
              </a:extLst>
            </p:cNvPr>
            <p:cNvSpPr/>
            <p:nvPr/>
          </p:nvSpPr>
          <p:spPr>
            <a:xfrm>
              <a:off x="746784" y="5086161"/>
              <a:ext cx="601980" cy="461645"/>
            </a:xfrm>
            <a:custGeom>
              <a:avLst/>
              <a:gdLst/>
              <a:ahLst/>
              <a:cxnLst/>
              <a:rect l="l" t="t" r="r" b="b"/>
              <a:pathLst>
                <a:path w="601980" h="461645">
                  <a:moveTo>
                    <a:pt x="31245" y="0"/>
                  </a:moveTo>
                  <a:lnTo>
                    <a:pt x="25703" y="52081"/>
                  </a:lnTo>
                  <a:lnTo>
                    <a:pt x="20522" y="104270"/>
                  </a:lnTo>
                  <a:lnTo>
                    <a:pt x="15699" y="156563"/>
                  </a:lnTo>
                  <a:lnTo>
                    <a:pt x="11237" y="208959"/>
                  </a:lnTo>
                  <a:lnTo>
                    <a:pt x="7133" y="261457"/>
                  </a:lnTo>
                  <a:lnTo>
                    <a:pt x="3387" y="314055"/>
                  </a:lnTo>
                  <a:lnTo>
                    <a:pt x="0" y="366753"/>
                  </a:lnTo>
                  <a:lnTo>
                    <a:pt x="537826" y="461598"/>
                  </a:lnTo>
                  <a:lnTo>
                    <a:pt x="601458" y="100541"/>
                  </a:lnTo>
                  <a:lnTo>
                    <a:pt x="31245" y="0"/>
                  </a:lnTo>
                  <a:close/>
                </a:path>
              </a:pathLst>
            </a:custGeom>
            <a:solidFill>
              <a:srgbClr val="59827C">
                <a:alpha val="3149"/>
              </a:srgbClr>
            </a:solidFill>
          </p:spPr>
          <p:txBody>
            <a:bodyPr wrap="square" lIns="0" tIns="0" rIns="0" bIns="0" rtlCol="0"/>
            <a:lstStyle/>
            <a:p>
              <a:endParaRPr/>
            </a:p>
          </p:txBody>
        </p:sp>
        <p:sp>
          <p:nvSpPr>
            <p:cNvPr id="16" name="object 15">
              <a:extLst>
                <a:ext uri="{FF2B5EF4-FFF2-40B4-BE49-F238E27FC236}">
                  <a16:creationId xmlns:a16="http://schemas.microsoft.com/office/drawing/2014/main" id="{BD5E5C36-28FE-6E28-E78C-B98ECBABCEBA}"/>
                </a:ext>
              </a:extLst>
            </p:cNvPr>
            <p:cNvSpPr/>
            <p:nvPr/>
          </p:nvSpPr>
          <p:spPr>
            <a:xfrm>
              <a:off x="14052032" y="7437927"/>
              <a:ext cx="1901825" cy="685165"/>
            </a:xfrm>
            <a:custGeom>
              <a:avLst/>
              <a:gdLst/>
              <a:ahLst/>
              <a:cxnLst/>
              <a:rect l="l" t="t" r="r" b="b"/>
              <a:pathLst>
                <a:path w="1901825" h="685165">
                  <a:moveTo>
                    <a:pt x="63694" y="0"/>
                  </a:moveTo>
                  <a:lnTo>
                    <a:pt x="0" y="361067"/>
                  </a:lnTo>
                  <a:lnTo>
                    <a:pt x="1838027" y="685162"/>
                  </a:lnTo>
                  <a:lnTo>
                    <a:pt x="1901659" y="324094"/>
                  </a:lnTo>
                  <a:lnTo>
                    <a:pt x="63694" y="0"/>
                  </a:lnTo>
                  <a:close/>
                </a:path>
              </a:pathLst>
            </a:custGeom>
            <a:solidFill>
              <a:srgbClr val="59827C">
                <a:alpha val="6999"/>
              </a:srgbClr>
            </a:solidFill>
          </p:spPr>
          <p:txBody>
            <a:bodyPr wrap="square" lIns="0" tIns="0" rIns="0" bIns="0" rtlCol="0"/>
            <a:lstStyle/>
            <a:p>
              <a:endParaRPr/>
            </a:p>
          </p:txBody>
        </p:sp>
        <p:sp>
          <p:nvSpPr>
            <p:cNvPr id="17" name="object 16">
              <a:extLst>
                <a:ext uri="{FF2B5EF4-FFF2-40B4-BE49-F238E27FC236}">
                  <a16:creationId xmlns:a16="http://schemas.microsoft.com/office/drawing/2014/main" id="{26448620-A7D8-B820-ABD5-0188A3025DDF}"/>
                </a:ext>
              </a:extLst>
            </p:cNvPr>
            <p:cNvSpPr/>
            <p:nvPr/>
          </p:nvSpPr>
          <p:spPr>
            <a:xfrm>
              <a:off x="742033" y="6309538"/>
              <a:ext cx="476250" cy="367030"/>
            </a:xfrm>
            <a:custGeom>
              <a:avLst/>
              <a:gdLst/>
              <a:ahLst/>
              <a:cxnLst/>
              <a:rect l="l" t="t" r="r" b="b"/>
              <a:pathLst>
                <a:path w="476250" h="367029">
                  <a:moveTo>
                    <a:pt x="475891" y="0"/>
                  </a:moveTo>
                  <a:lnTo>
                    <a:pt x="0" y="0"/>
                  </a:lnTo>
                  <a:lnTo>
                    <a:pt x="2894" y="52738"/>
                  </a:lnTo>
                  <a:lnTo>
                    <a:pt x="6161" y="105354"/>
                  </a:lnTo>
                  <a:lnTo>
                    <a:pt x="9797" y="157848"/>
                  </a:lnTo>
                  <a:lnTo>
                    <a:pt x="13797" y="210219"/>
                  </a:lnTo>
                  <a:lnTo>
                    <a:pt x="18154" y="262469"/>
                  </a:lnTo>
                  <a:lnTo>
                    <a:pt x="22866" y="314598"/>
                  </a:lnTo>
                  <a:lnTo>
                    <a:pt x="27925" y="366606"/>
                  </a:lnTo>
                  <a:lnTo>
                    <a:pt x="475954" y="366606"/>
                  </a:lnTo>
                  <a:lnTo>
                    <a:pt x="475891" y="0"/>
                  </a:lnTo>
                  <a:close/>
                </a:path>
              </a:pathLst>
            </a:custGeom>
            <a:solidFill>
              <a:srgbClr val="59827C">
                <a:alpha val="2799"/>
              </a:srgbClr>
            </a:solidFill>
          </p:spPr>
          <p:txBody>
            <a:bodyPr wrap="square" lIns="0" tIns="0" rIns="0" bIns="0" rtlCol="0"/>
            <a:lstStyle/>
            <a:p>
              <a:endParaRPr/>
            </a:p>
          </p:txBody>
        </p:sp>
        <p:sp>
          <p:nvSpPr>
            <p:cNvPr id="18" name="object 17">
              <a:extLst>
                <a:ext uri="{FF2B5EF4-FFF2-40B4-BE49-F238E27FC236}">
                  <a16:creationId xmlns:a16="http://schemas.microsoft.com/office/drawing/2014/main" id="{173D18FA-BF56-9267-A9D5-3724BFE5CBE3}"/>
                </a:ext>
              </a:extLst>
            </p:cNvPr>
            <p:cNvSpPr/>
            <p:nvPr/>
          </p:nvSpPr>
          <p:spPr>
            <a:xfrm>
              <a:off x="14182349" y="6309490"/>
              <a:ext cx="1866900" cy="367030"/>
            </a:xfrm>
            <a:custGeom>
              <a:avLst/>
              <a:gdLst/>
              <a:ahLst/>
              <a:cxnLst/>
              <a:rect l="l" t="t" r="r" b="b"/>
              <a:pathLst>
                <a:path w="1866900" h="367029">
                  <a:moveTo>
                    <a:pt x="1866341" y="52"/>
                  </a:moveTo>
                  <a:lnTo>
                    <a:pt x="31" y="0"/>
                  </a:lnTo>
                  <a:lnTo>
                    <a:pt x="0" y="366648"/>
                  </a:lnTo>
                  <a:lnTo>
                    <a:pt x="1866372" y="366648"/>
                  </a:lnTo>
                  <a:lnTo>
                    <a:pt x="1866341" y="52"/>
                  </a:lnTo>
                  <a:close/>
                </a:path>
              </a:pathLst>
            </a:custGeom>
            <a:solidFill>
              <a:srgbClr val="59827C">
                <a:alpha val="6999"/>
              </a:srgbClr>
            </a:solidFill>
          </p:spPr>
          <p:txBody>
            <a:bodyPr wrap="square" lIns="0" tIns="0" rIns="0" bIns="0" rtlCol="0"/>
            <a:lstStyle/>
            <a:p>
              <a:endParaRPr/>
            </a:p>
          </p:txBody>
        </p:sp>
        <p:sp>
          <p:nvSpPr>
            <p:cNvPr id="19" name="object 18">
              <a:extLst>
                <a:ext uri="{FF2B5EF4-FFF2-40B4-BE49-F238E27FC236}">
                  <a16:creationId xmlns:a16="http://schemas.microsoft.com/office/drawing/2014/main" id="{97C06731-D3D9-7182-2DEB-7BEA89B1A289}"/>
                </a:ext>
              </a:extLst>
            </p:cNvPr>
            <p:cNvSpPr/>
            <p:nvPr/>
          </p:nvSpPr>
          <p:spPr>
            <a:xfrm>
              <a:off x="902027" y="7437924"/>
              <a:ext cx="446405" cy="424815"/>
            </a:xfrm>
            <a:custGeom>
              <a:avLst/>
              <a:gdLst/>
              <a:ahLst/>
              <a:cxnLst/>
              <a:rect l="l" t="t" r="r" b="b"/>
              <a:pathLst>
                <a:path w="446405" h="424815">
                  <a:moveTo>
                    <a:pt x="382553" y="0"/>
                  </a:moveTo>
                  <a:lnTo>
                    <a:pt x="0" y="67463"/>
                  </a:lnTo>
                  <a:lnTo>
                    <a:pt x="11424" y="118902"/>
                  </a:lnTo>
                  <a:lnTo>
                    <a:pt x="23205" y="170191"/>
                  </a:lnTo>
                  <a:lnTo>
                    <a:pt x="35341" y="221329"/>
                  </a:lnTo>
                  <a:lnTo>
                    <a:pt x="47832" y="272315"/>
                  </a:lnTo>
                  <a:lnTo>
                    <a:pt x="60677" y="323147"/>
                  </a:lnTo>
                  <a:lnTo>
                    <a:pt x="73873" y="373824"/>
                  </a:lnTo>
                  <a:lnTo>
                    <a:pt x="87421" y="424343"/>
                  </a:lnTo>
                  <a:lnTo>
                    <a:pt x="446279" y="361067"/>
                  </a:lnTo>
                  <a:lnTo>
                    <a:pt x="382553" y="0"/>
                  </a:lnTo>
                  <a:close/>
                </a:path>
              </a:pathLst>
            </a:custGeom>
            <a:solidFill>
              <a:srgbClr val="59827C">
                <a:alpha val="2449"/>
              </a:srgbClr>
            </a:solidFill>
          </p:spPr>
          <p:txBody>
            <a:bodyPr wrap="square" lIns="0" tIns="0" rIns="0" bIns="0" rtlCol="0"/>
            <a:lstStyle/>
            <a:p>
              <a:endParaRPr/>
            </a:p>
          </p:txBody>
        </p:sp>
        <p:sp>
          <p:nvSpPr>
            <p:cNvPr id="20" name="object 19">
              <a:extLst>
                <a:ext uri="{FF2B5EF4-FFF2-40B4-BE49-F238E27FC236}">
                  <a16:creationId xmlns:a16="http://schemas.microsoft.com/office/drawing/2014/main" id="{A52788FA-B6AE-21C1-C69A-0AD46EDA2ED0}"/>
                </a:ext>
              </a:extLst>
            </p:cNvPr>
            <p:cNvSpPr/>
            <p:nvPr/>
          </p:nvSpPr>
          <p:spPr>
            <a:xfrm>
              <a:off x="14052070" y="4862624"/>
              <a:ext cx="1901825" cy="685165"/>
            </a:xfrm>
            <a:custGeom>
              <a:avLst/>
              <a:gdLst/>
              <a:ahLst/>
              <a:cxnLst/>
              <a:rect l="l" t="t" r="r" b="b"/>
              <a:pathLst>
                <a:path w="1901825" h="685164">
                  <a:moveTo>
                    <a:pt x="1837954" y="0"/>
                  </a:moveTo>
                  <a:lnTo>
                    <a:pt x="0" y="324032"/>
                  </a:lnTo>
                  <a:lnTo>
                    <a:pt x="63621" y="685099"/>
                  </a:lnTo>
                  <a:lnTo>
                    <a:pt x="1901648" y="361036"/>
                  </a:lnTo>
                  <a:lnTo>
                    <a:pt x="1837954" y="0"/>
                  </a:lnTo>
                  <a:close/>
                </a:path>
              </a:pathLst>
            </a:custGeom>
            <a:solidFill>
              <a:srgbClr val="59827C">
                <a:alpha val="6999"/>
              </a:srgbClr>
            </a:solidFill>
          </p:spPr>
          <p:txBody>
            <a:bodyPr wrap="square" lIns="0" tIns="0" rIns="0" bIns="0" rtlCol="0"/>
            <a:lstStyle/>
            <a:p>
              <a:endParaRPr/>
            </a:p>
          </p:txBody>
        </p:sp>
        <p:sp>
          <p:nvSpPr>
            <p:cNvPr id="21" name="object 20">
              <a:extLst>
                <a:ext uri="{FF2B5EF4-FFF2-40B4-BE49-F238E27FC236}">
                  <a16:creationId xmlns:a16="http://schemas.microsoft.com/office/drawing/2014/main" id="{21B677AD-D0ED-65BB-EA63-09D7712C987F}"/>
                </a:ext>
              </a:extLst>
            </p:cNvPr>
            <p:cNvSpPr/>
            <p:nvPr/>
          </p:nvSpPr>
          <p:spPr>
            <a:xfrm>
              <a:off x="1250993" y="8537606"/>
              <a:ext cx="421005" cy="445134"/>
            </a:xfrm>
            <a:custGeom>
              <a:avLst/>
              <a:gdLst/>
              <a:ahLst/>
              <a:cxnLst/>
              <a:rect l="l" t="t" r="r" b="b"/>
              <a:pathLst>
                <a:path w="421005" h="445134">
                  <a:moveTo>
                    <a:pt x="295195" y="0"/>
                  </a:moveTo>
                  <a:lnTo>
                    <a:pt x="0" y="107462"/>
                  </a:lnTo>
                  <a:lnTo>
                    <a:pt x="19696" y="156198"/>
                  </a:lnTo>
                  <a:lnTo>
                    <a:pt x="39726" y="204762"/>
                  </a:lnTo>
                  <a:lnTo>
                    <a:pt x="60090" y="253150"/>
                  </a:lnTo>
                  <a:lnTo>
                    <a:pt x="80789" y="301357"/>
                  </a:lnTo>
                  <a:lnTo>
                    <a:pt x="101823" y="349378"/>
                  </a:lnTo>
                  <a:lnTo>
                    <a:pt x="123191" y="397209"/>
                  </a:lnTo>
                  <a:lnTo>
                    <a:pt x="144896" y="444845"/>
                  </a:lnTo>
                  <a:lnTo>
                    <a:pt x="420594" y="344534"/>
                  </a:lnTo>
                  <a:lnTo>
                    <a:pt x="295195" y="0"/>
                  </a:lnTo>
                  <a:close/>
                </a:path>
              </a:pathLst>
            </a:custGeom>
            <a:solidFill>
              <a:srgbClr val="59827C">
                <a:alpha val="2099"/>
              </a:srgbClr>
            </a:solidFill>
          </p:spPr>
          <p:txBody>
            <a:bodyPr wrap="square" lIns="0" tIns="0" rIns="0" bIns="0" rtlCol="0"/>
            <a:lstStyle/>
            <a:p>
              <a:endParaRPr/>
            </a:p>
          </p:txBody>
        </p:sp>
        <p:sp>
          <p:nvSpPr>
            <p:cNvPr id="22" name="object 21">
              <a:extLst>
                <a:ext uri="{FF2B5EF4-FFF2-40B4-BE49-F238E27FC236}">
                  <a16:creationId xmlns:a16="http://schemas.microsoft.com/office/drawing/2014/main" id="{D909FB10-235D-7191-BEBD-8059D70C2E6E}"/>
                </a:ext>
              </a:extLst>
            </p:cNvPr>
            <p:cNvSpPr/>
            <p:nvPr/>
          </p:nvSpPr>
          <p:spPr>
            <a:xfrm>
              <a:off x="13728749" y="3465223"/>
              <a:ext cx="1879600" cy="982980"/>
            </a:xfrm>
            <a:custGeom>
              <a:avLst/>
              <a:gdLst/>
              <a:ahLst/>
              <a:cxnLst/>
              <a:rect l="l" t="t" r="r" b="b"/>
              <a:pathLst>
                <a:path w="1879600" h="982979">
                  <a:moveTo>
                    <a:pt x="1753768" y="0"/>
                  </a:moveTo>
                  <a:lnTo>
                    <a:pt x="0" y="638273"/>
                  </a:lnTo>
                  <a:lnTo>
                    <a:pt x="125367" y="982807"/>
                  </a:lnTo>
                  <a:lnTo>
                    <a:pt x="1879199" y="344502"/>
                  </a:lnTo>
                  <a:lnTo>
                    <a:pt x="1753768" y="0"/>
                  </a:lnTo>
                  <a:close/>
                </a:path>
              </a:pathLst>
            </a:custGeom>
            <a:solidFill>
              <a:srgbClr val="59827C">
                <a:alpha val="6999"/>
              </a:srgbClr>
            </a:solidFill>
          </p:spPr>
          <p:txBody>
            <a:bodyPr wrap="square" lIns="0" tIns="0" rIns="0" bIns="0" rtlCol="0"/>
            <a:lstStyle/>
            <a:p>
              <a:endParaRPr/>
            </a:p>
          </p:txBody>
        </p:sp>
        <p:sp>
          <p:nvSpPr>
            <p:cNvPr id="23" name="object 22">
              <a:extLst>
                <a:ext uri="{FF2B5EF4-FFF2-40B4-BE49-F238E27FC236}">
                  <a16:creationId xmlns:a16="http://schemas.microsoft.com/office/drawing/2014/main" id="{7AC2F677-EC28-6991-CF1B-93C9154B3B6C}"/>
                </a:ext>
              </a:extLst>
            </p:cNvPr>
            <p:cNvSpPr/>
            <p:nvPr/>
          </p:nvSpPr>
          <p:spPr>
            <a:xfrm>
              <a:off x="1777201" y="9575185"/>
              <a:ext cx="401320" cy="434975"/>
            </a:xfrm>
            <a:custGeom>
              <a:avLst/>
              <a:gdLst/>
              <a:ahLst/>
              <a:cxnLst/>
              <a:rect l="l" t="t" r="r" b="b"/>
              <a:pathLst>
                <a:path w="401319" h="434975">
                  <a:moveTo>
                    <a:pt x="217543" y="0"/>
                  </a:moveTo>
                  <a:lnTo>
                    <a:pt x="0" y="125566"/>
                  </a:lnTo>
                  <a:lnTo>
                    <a:pt x="27300" y="170390"/>
                  </a:lnTo>
                  <a:lnTo>
                    <a:pt x="54910" y="215001"/>
                  </a:lnTo>
                  <a:lnTo>
                    <a:pt x="82829" y="259399"/>
                  </a:lnTo>
                  <a:lnTo>
                    <a:pt x="111058" y="303584"/>
                  </a:lnTo>
                  <a:lnTo>
                    <a:pt x="139595" y="347556"/>
                  </a:lnTo>
                  <a:lnTo>
                    <a:pt x="168441" y="391313"/>
                  </a:lnTo>
                  <a:lnTo>
                    <a:pt x="197596" y="434855"/>
                  </a:lnTo>
                  <a:lnTo>
                    <a:pt x="400877" y="317456"/>
                  </a:lnTo>
                  <a:lnTo>
                    <a:pt x="217543" y="0"/>
                  </a:lnTo>
                  <a:close/>
                </a:path>
              </a:pathLst>
            </a:custGeom>
            <a:solidFill>
              <a:srgbClr val="59827C">
                <a:alpha val="1748"/>
              </a:srgbClr>
            </a:solidFill>
          </p:spPr>
          <p:txBody>
            <a:bodyPr wrap="square" lIns="0" tIns="0" rIns="0" bIns="0" rtlCol="0"/>
            <a:lstStyle/>
            <a:p>
              <a:endParaRPr/>
            </a:p>
          </p:txBody>
        </p:sp>
        <p:sp>
          <p:nvSpPr>
            <p:cNvPr id="24" name="object 23">
              <a:extLst>
                <a:ext uri="{FF2B5EF4-FFF2-40B4-BE49-F238E27FC236}">
                  <a16:creationId xmlns:a16="http://schemas.microsoft.com/office/drawing/2014/main" id="{9EE909B3-6AEF-F4E9-935B-2CF83ABF8C66}"/>
                </a:ext>
              </a:extLst>
            </p:cNvPr>
            <p:cNvSpPr/>
            <p:nvPr/>
          </p:nvSpPr>
          <p:spPr>
            <a:xfrm>
              <a:off x="13222256" y="2159821"/>
              <a:ext cx="1800225" cy="1250950"/>
            </a:xfrm>
            <a:custGeom>
              <a:avLst/>
              <a:gdLst/>
              <a:ahLst/>
              <a:cxnLst/>
              <a:rect l="l" t="t" r="r" b="b"/>
              <a:pathLst>
                <a:path w="1800225" h="1250950">
                  <a:moveTo>
                    <a:pt x="1616296" y="0"/>
                  </a:moveTo>
                  <a:lnTo>
                    <a:pt x="0" y="933123"/>
                  </a:lnTo>
                  <a:lnTo>
                    <a:pt x="183271" y="1250642"/>
                  </a:lnTo>
                  <a:lnTo>
                    <a:pt x="1799631" y="317487"/>
                  </a:lnTo>
                  <a:lnTo>
                    <a:pt x="1616296" y="0"/>
                  </a:lnTo>
                  <a:close/>
                </a:path>
              </a:pathLst>
            </a:custGeom>
            <a:solidFill>
              <a:srgbClr val="59827C">
                <a:alpha val="6999"/>
              </a:srgbClr>
            </a:solidFill>
          </p:spPr>
          <p:txBody>
            <a:bodyPr wrap="square" lIns="0" tIns="0" rIns="0" bIns="0" rtlCol="0"/>
            <a:lstStyle/>
            <a:p>
              <a:endParaRPr/>
            </a:p>
          </p:txBody>
        </p:sp>
        <p:sp>
          <p:nvSpPr>
            <p:cNvPr id="25" name="object 24">
              <a:extLst>
                <a:ext uri="{FF2B5EF4-FFF2-40B4-BE49-F238E27FC236}">
                  <a16:creationId xmlns:a16="http://schemas.microsoft.com/office/drawing/2014/main" id="{0EE38137-6858-7862-274A-A7B0092A1BC4}"/>
                </a:ext>
              </a:extLst>
            </p:cNvPr>
            <p:cNvSpPr/>
            <p:nvPr/>
          </p:nvSpPr>
          <p:spPr>
            <a:xfrm>
              <a:off x="2459275" y="10519096"/>
              <a:ext cx="393065" cy="406400"/>
            </a:xfrm>
            <a:custGeom>
              <a:avLst/>
              <a:gdLst/>
              <a:ahLst/>
              <a:cxnLst/>
              <a:rect l="l" t="t" r="r" b="b"/>
              <a:pathLst>
                <a:path w="393064" h="406400">
                  <a:moveTo>
                    <a:pt x="157366" y="0"/>
                  </a:moveTo>
                  <a:lnTo>
                    <a:pt x="0" y="132006"/>
                  </a:lnTo>
                  <a:lnTo>
                    <a:pt x="33969" y="171892"/>
                  </a:lnTo>
                  <a:lnTo>
                    <a:pt x="68221" y="211540"/>
                  </a:lnTo>
                  <a:lnTo>
                    <a:pt x="102753" y="250948"/>
                  </a:lnTo>
                  <a:lnTo>
                    <a:pt x="137561" y="290119"/>
                  </a:lnTo>
                  <a:lnTo>
                    <a:pt x="172643" y="329052"/>
                  </a:lnTo>
                  <a:lnTo>
                    <a:pt x="207996" y="367748"/>
                  </a:lnTo>
                  <a:lnTo>
                    <a:pt x="243615" y="406207"/>
                  </a:lnTo>
                  <a:lnTo>
                    <a:pt x="393066" y="280808"/>
                  </a:lnTo>
                  <a:lnTo>
                    <a:pt x="157366" y="0"/>
                  </a:lnTo>
                  <a:close/>
                </a:path>
              </a:pathLst>
            </a:custGeom>
            <a:solidFill>
              <a:srgbClr val="59827C">
                <a:alpha val="1399"/>
              </a:srgbClr>
            </a:solidFill>
          </p:spPr>
          <p:txBody>
            <a:bodyPr wrap="square" lIns="0" tIns="0" rIns="0" bIns="0" rtlCol="0"/>
            <a:lstStyle/>
            <a:p>
              <a:endParaRPr/>
            </a:p>
          </p:txBody>
        </p:sp>
        <p:sp>
          <p:nvSpPr>
            <p:cNvPr id="26" name="object 25">
              <a:extLst>
                <a:ext uri="{FF2B5EF4-FFF2-40B4-BE49-F238E27FC236}">
                  <a16:creationId xmlns:a16="http://schemas.microsoft.com/office/drawing/2014/main" id="{CB5CC3E1-F944-BB71-512D-6888F4574E87}"/>
                </a:ext>
              </a:extLst>
            </p:cNvPr>
            <p:cNvSpPr/>
            <p:nvPr/>
          </p:nvSpPr>
          <p:spPr>
            <a:xfrm>
              <a:off x="11726418" y="5"/>
              <a:ext cx="2487295" cy="2466975"/>
            </a:xfrm>
            <a:custGeom>
              <a:avLst/>
              <a:gdLst/>
              <a:ahLst/>
              <a:cxnLst/>
              <a:rect l="l" t="t" r="r" b="b"/>
              <a:pathLst>
                <a:path w="2487294" h="2466975">
                  <a:moveTo>
                    <a:pt x="1480515" y="215303"/>
                  </a:moveTo>
                  <a:lnTo>
                    <a:pt x="1223873" y="0"/>
                  </a:lnTo>
                  <a:lnTo>
                    <a:pt x="1182560" y="0"/>
                  </a:lnTo>
                  <a:lnTo>
                    <a:pt x="0" y="1409319"/>
                  </a:lnTo>
                  <a:lnTo>
                    <a:pt x="280784" y="1644992"/>
                  </a:lnTo>
                  <a:lnTo>
                    <a:pt x="1480515" y="215303"/>
                  </a:lnTo>
                  <a:close/>
                </a:path>
                <a:path w="2487294" h="2466975">
                  <a:moveTo>
                    <a:pt x="2486939" y="1266913"/>
                  </a:moveTo>
                  <a:lnTo>
                    <a:pt x="2251240" y="986078"/>
                  </a:lnTo>
                  <a:lnTo>
                    <a:pt x="821575" y="2185682"/>
                  </a:lnTo>
                  <a:lnTo>
                    <a:pt x="1057173" y="2466568"/>
                  </a:lnTo>
                  <a:lnTo>
                    <a:pt x="2486939" y="1266913"/>
                  </a:lnTo>
                  <a:close/>
                </a:path>
              </a:pathLst>
            </a:custGeom>
            <a:solidFill>
              <a:srgbClr val="59827C">
                <a:alpha val="6999"/>
              </a:srgbClr>
            </a:solidFill>
          </p:spPr>
          <p:txBody>
            <a:bodyPr wrap="square" lIns="0" tIns="0" rIns="0" bIns="0" rtlCol="0"/>
            <a:lstStyle/>
            <a:p>
              <a:endParaRPr/>
            </a:p>
          </p:txBody>
        </p:sp>
        <p:sp>
          <p:nvSpPr>
            <p:cNvPr id="27" name="object 26">
              <a:extLst>
                <a:ext uri="{FF2B5EF4-FFF2-40B4-BE49-F238E27FC236}">
                  <a16:creationId xmlns:a16="http://schemas.microsoft.com/office/drawing/2014/main" id="{CE19EE2C-D16C-E0E2-14E3-C50AB6D65680}"/>
                </a:ext>
              </a:extLst>
            </p:cNvPr>
            <p:cNvSpPr/>
            <p:nvPr/>
          </p:nvSpPr>
          <p:spPr>
            <a:xfrm>
              <a:off x="10782511" y="0"/>
              <a:ext cx="878205" cy="970915"/>
            </a:xfrm>
            <a:custGeom>
              <a:avLst/>
              <a:gdLst/>
              <a:ahLst/>
              <a:cxnLst/>
              <a:rect l="l" t="t" r="r" b="b"/>
              <a:pathLst>
                <a:path w="878204" h="970915">
                  <a:moveTo>
                    <a:pt x="877919" y="0"/>
                  </a:moveTo>
                  <a:lnTo>
                    <a:pt x="454601" y="0"/>
                  </a:lnTo>
                  <a:lnTo>
                    <a:pt x="0" y="787387"/>
                  </a:lnTo>
                  <a:lnTo>
                    <a:pt x="317435" y="970732"/>
                  </a:lnTo>
                  <a:lnTo>
                    <a:pt x="877919" y="0"/>
                  </a:lnTo>
                  <a:close/>
                </a:path>
              </a:pathLst>
            </a:custGeom>
            <a:solidFill>
              <a:srgbClr val="59827C">
                <a:alpha val="6999"/>
              </a:srgbClr>
            </a:solidFill>
          </p:spPr>
          <p:txBody>
            <a:bodyPr wrap="square" lIns="0" tIns="0" rIns="0" bIns="0" rtlCol="0"/>
            <a:lstStyle/>
            <a:p>
              <a:endParaRPr/>
            </a:p>
          </p:txBody>
        </p:sp>
        <p:sp>
          <p:nvSpPr>
            <p:cNvPr id="28" name="object 27">
              <a:extLst>
                <a:ext uri="{FF2B5EF4-FFF2-40B4-BE49-F238E27FC236}">
                  <a16:creationId xmlns:a16="http://schemas.microsoft.com/office/drawing/2014/main" id="{64BC8AA9-86D1-42FE-625F-42381513D4B2}"/>
                </a:ext>
              </a:extLst>
            </p:cNvPr>
            <p:cNvSpPr/>
            <p:nvPr/>
          </p:nvSpPr>
          <p:spPr>
            <a:xfrm>
              <a:off x="9744933" y="0"/>
              <a:ext cx="513715" cy="464820"/>
            </a:xfrm>
            <a:custGeom>
              <a:avLst/>
              <a:gdLst/>
              <a:ahLst/>
              <a:cxnLst/>
              <a:rect l="l" t="t" r="r" b="b"/>
              <a:pathLst>
                <a:path w="513715" h="464820">
                  <a:moveTo>
                    <a:pt x="513437" y="0"/>
                  </a:moveTo>
                  <a:lnTo>
                    <a:pt x="123316" y="0"/>
                  </a:lnTo>
                  <a:lnTo>
                    <a:pt x="0" y="338812"/>
                  </a:lnTo>
                  <a:lnTo>
                    <a:pt x="344439" y="464264"/>
                  </a:lnTo>
                  <a:lnTo>
                    <a:pt x="513437" y="0"/>
                  </a:lnTo>
                  <a:close/>
                </a:path>
              </a:pathLst>
            </a:custGeom>
            <a:solidFill>
              <a:srgbClr val="59827C">
                <a:alpha val="6649"/>
              </a:srgbClr>
            </a:solidFill>
          </p:spPr>
          <p:txBody>
            <a:bodyPr wrap="square" lIns="0" tIns="0" rIns="0" bIns="0" rtlCol="0"/>
            <a:lstStyle/>
            <a:p>
              <a:endParaRPr/>
            </a:p>
          </p:txBody>
        </p:sp>
        <p:sp>
          <p:nvSpPr>
            <p:cNvPr id="29" name="object 28">
              <a:extLst>
                <a:ext uri="{FF2B5EF4-FFF2-40B4-BE49-F238E27FC236}">
                  <a16:creationId xmlns:a16="http://schemas.microsoft.com/office/drawing/2014/main" id="{FC98B474-D06A-D96E-1E55-FD9B5AE9FAE8}"/>
                </a:ext>
              </a:extLst>
            </p:cNvPr>
            <p:cNvSpPr/>
            <p:nvPr/>
          </p:nvSpPr>
          <p:spPr>
            <a:xfrm>
              <a:off x="8645223" y="0"/>
              <a:ext cx="386080" cy="140970"/>
            </a:xfrm>
            <a:custGeom>
              <a:avLst/>
              <a:gdLst/>
              <a:ahLst/>
              <a:cxnLst/>
              <a:rect l="l" t="t" r="r" b="b"/>
              <a:pathLst>
                <a:path w="386079" h="140970">
                  <a:moveTo>
                    <a:pt x="385863" y="0"/>
                  </a:moveTo>
                  <a:lnTo>
                    <a:pt x="13619" y="0"/>
                  </a:lnTo>
                  <a:lnTo>
                    <a:pt x="0" y="77235"/>
                  </a:lnTo>
                  <a:lnTo>
                    <a:pt x="361004" y="140961"/>
                  </a:lnTo>
                  <a:lnTo>
                    <a:pt x="385863" y="0"/>
                  </a:lnTo>
                  <a:close/>
                </a:path>
              </a:pathLst>
            </a:custGeom>
            <a:solidFill>
              <a:srgbClr val="59827C">
                <a:alpha val="6300"/>
              </a:srgbClr>
            </a:solidFill>
          </p:spPr>
          <p:txBody>
            <a:bodyPr wrap="square" lIns="0" tIns="0" rIns="0" bIns="0" rtlCol="0"/>
            <a:lstStyle/>
            <a:p>
              <a:endParaRPr/>
            </a:p>
          </p:txBody>
        </p:sp>
      </p:grpSp>
    </p:spTree>
    <p:extLst>
      <p:ext uri="{BB962C8B-B14F-4D97-AF65-F5344CB8AC3E}">
        <p14:creationId xmlns:p14="http://schemas.microsoft.com/office/powerpoint/2010/main" val="13449421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Brugerdefineret layout">
    <p:spTree>
      <p:nvGrpSpPr>
        <p:cNvPr id="1" name=""/>
        <p:cNvGrpSpPr/>
        <p:nvPr/>
      </p:nvGrpSpPr>
      <p:grpSpPr>
        <a:xfrm>
          <a:off x="0" y="0"/>
          <a:ext cx="0" cy="0"/>
          <a:chOff x="0" y="0"/>
          <a:chExt cx="0" cy="0"/>
        </a:xfrm>
      </p:grpSpPr>
      <p:sp>
        <p:nvSpPr>
          <p:cNvPr id="3" name="bg object 16">
            <a:extLst>
              <a:ext uri="{FF2B5EF4-FFF2-40B4-BE49-F238E27FC236}">
                <a16:creationId xmlns:a16="http://schemas.microsoft.com/office/drawing/2014/main" id="{B123E59D-2948-9DF4-7C66-7044DD2DA928}"/>
              </a:ext>
            </a:extLst>
          </p:cNvPr>
          <p:cNvSpPr/>
          <p:nvPr userDrawn="1"/>
        </p:nvSpPr>
        <p:spPr>
          <a:xfrm>
            <a:off x="2" y="5"/>
            <a:ext cx="12191998" cy="6857615"/>
          </a:xfrm>
          <a:custGeom>
            <a:avLst/>
            <a:gdLst/>
            <a:ahLst/>
            <a:cxnLst/>
            <a:rect l="l" t="t" r="r" b="b"/>
            <a:pathLst>
              <a:path w="20104100" h="11308715">
                <a:moveTo>
                  <a:pt x="20104089" y="0"/>
                </a:moveTo>
                <a:lnTo>
                  <a:pt x="0" y="0"/>
                </a:lnTo>
                <a:lnTo>
                  <a:pt x="0" y="11308556"/>
                </a:lnTo>
                <a:lnTo>
                  <a:pt x="20104089" y="11308556"/>
                </a:lnTo>
                <a:lnTo>
                  <a:pt x="20104089" y="0"/>
                </a:lnTo>
                <a:close/>
              </a:path>
            </a:pathLst>
          </a:custGeom>
          <a:solidFill>
            <a:srgbClr val="59827C"/>
          </a:solidFill>
        </p:spPr>
        <p:txBody>
          <a:bodyPr wrap="square" lIns="0" tIns="0" rIns="0" bIns="0" rtlCol="0"/>
          <a:lstStyle/>
          <a:p>
            <a:endParaRPr/>
          </a:p>
        </p:txBody>
      </p:sp>
      <p:sp>
        <p:nvSpPr>
          <p:cNvPr id="12" name="bg object 25">
            <a:extLst>
              <a:ext uri="{FF2B5EF4-FFF2-40B4-BE49-F238E27FC236}">
                <a16:creationId xmlns:a16="http://schemas.microsoft.com/office/drawing/2014/main" id="{3FCBA859-511E-D656-CB96-739F272248BF}"/>
              </a:ext>
            </a:extLst>
          </p:cNvPr>
          <p:cNvSpPr/>
          <p:nvPr userDrawn="1"/>
        </p:nvSpPr>
        <p:spPr>
          <a:xfrm>
            <a:off x="456863" y="4"/>
            <a:ext cx="206368" cy="352719"/>
          </a:xfrm>
          <a:custGeom>
            <a:avLst/>
            <a:gdLst/>
            <a:ahLst/>
            <a:cxnLst/>
            <a:rect l="l" t="t" r="r" b="b"/>
            <a:pathLst>
              <a:path w="349250" h="581660">
                <a:moveTo>
                  <a:pt x="349141" y="581548"/>
                </a:moveTo>
                <a:lnTo>
                  <a:pt x="349141" y="0"/>
                </a:lnTo>
                <a:lnTo>
                  <a:pt x="0" y="0"/>
                </a:lnTo>
                <a:lnTo>
                  <a:pt x="0" y="581548"/>
                </a:lnTo>
                <a:lnTo>
                  <a:pt x="349141" y="581548"/>
                </a:lnTo>
                <a:close/>
              </a:path>
            </a:pathLst>
          </a:custGeom>
          <a:solidFill>
            <a:srgbClr val="FFFFFF">
              <a:alpha val="5949"/>
            </a:srgbClr>
          </a:solidFill>
        </p:spPr>
        <p:txBody>
          <a:bodyPr wrap="square" lIns="0" tIns="0" rIns="0" bIns="0" rtlCol="0"/>
          <a:lstStyle/>
          <a:p>
            <a:endParaRPr/>
          </a:p>
        </p:txBody>
      </p:sp>
      <p:sp>
        <p:nvSpPr>
          <p:cNvPr id="13" name="bg object 26">
            <a:extLst>
              <a:ext uri="{FF2B5EF4-FFF2-40B4-BE49-F238E27FC236}">
                <a16:creationId xmlns:a16="http://schemas.microsoft.com/office/drawing/2014/main" id="{533094C2-E468-6918-04E5-AD786D8B8AD3}"/>
              </a:ext>
            </a:extLst>
          </p:cNvPr>
          <p:cNvSpPr/>
          <p:nvPr userDrawn="1"/>
        </p:nvSpPr>
        <p:spPr>
          <a:xfrm>
            <a:off x="2" y="227225"/>
            <a:ext cx="28516" cy="169043"/>
          </a:xfrm>
          <a:custGeom>
            <a:avLst/>
            <a:gdLst/>
            <a:ahLst/>
            <a:cxnLst/>
            <a:rect l="l" t="t" r="r" b="b"/>
            <a:pathLst>
              <a:path w="48260" h="278765">
                <a:moveTo>
                  <a:pt x="0" y="0"/>
                </a:moveTo>
                <a:lnTo>
                  <a:pt x="0" y="278731"/>
                </a:lnTo>
                <a:lnTo>
                  <a:pt x="47670" y="270326"/>
                </a:lnTo>
                <a:lnTo>
                  <a:pt x="0" y="0"/>
                </a:lnTo>
                <a:close/>
              </a:path>
            </a:pathLst>
          </a:custGeom>
          <a:solidFill>
            <a:srgbClr val="FFFFFF">
              <a:alpha val="5599"/>
            </a:srgbClr>
          </a:solidFill>
        </p:spPr>
        <p:txBody>
          <a:bodyPr wrap="square" lIns="0" tIns="0" rIns="0" bIns="0" rtlCol="0"/>
          <a:lstStyle/>
          <a:p>
            <a:endParaRPr/>
          </a:p>
        </p:txBody>
      </p:sp>
      <p:sp>
        <p:nvSpPr>
          <p:cNvPr id="14" name="bg object 27">
            <a:extLst>
              <a:ext uri="{FF2B5EF4-FFF2-40B4-BE49-F238E27FC236}">
                <a16:creationId xmlns:a16="http://schemas.microsoft.com/office/drawing/2014/main" id="{BAC482AD-7120-B853-E5E3-74D0B9C90395}"/>
              </a:ext>
            </a:extLst>
          </p:cNvPr>
          <p:cNvSpPr/>
          <p:nvPr userDrawn="1"/>
        </p:nvSpPr>
        <p:spPr>
          <a:xfrm>
            <a:off x="3288125" y="5876416"/>
            <a:ext cx="1392418" cy="981145"/>
          </a:xfrm>
          <a:custGeom>
            <a:avLst/>
            <a:gdLst/>
            <a:ahLst/>
            <a:cxnLst/>
            <a:rect l="l" t="t" r="r" b="b"/>
            <a:pathLst>
              <a:path w="2356484" h="1617979">
                <a:moveTo>
                  <a:pt x="1081227" y="1617916"/>
                </a:moveTo>
                <a:lnTo>
                  <a:pt x="224472" y="898969"/>
                </a:lnTo>
                <a:lnTo>
                  <a:pt x="0" y="1166469"/>
                </a:lnTo>
                <a:lnTo>
                  <a:pt x="538035" y="1617916"/>
                </a:lnTo>
                <a:lnTo>
                  <a:pt x="1081227" y="1617916"/>
                </a:lnTo>
                <a:close/>
              </a:path>
              <a:path w="2356484" h="1617979">
                <a:moveTo>
                  <a:pt x="2356078" y="888796"/>
                </a:moveTo>
                <a:lnTo>
                  <a:pt x="816787" y="0"/>
                </a:lnTo>
                <a:lnTo>
                  <a:pt x="642150" y="302399"/>
                </a:lnTo>
                <a:lnTo>
                  <a:pt x="2181542" y="1191145"/>
                </a:lnTo>
                <a:lnTo>
                  <a:pt x="2356078" y="888796"/>
                </a:lnTo>
                <a:close/>
              </a:path>
            </a:pathLst>
          </a:custGeom>
          <a:solidFill>
            <a:srgbClr val="FFFFFF">
              <a:alpha val="6999"/>
            </a:srgbClr>
          </a:solidFill>
        </p:spPr>
        <p:txBody>
          <a:bodyPr wrap="square" lIns="0" tIns="0" rIns="0" bIns="0" rtlCol="0"/>
          <a:lstStyle/>
          <a:p>
            <a:endParaRPr/>
          </a:p>
        </p:txBody>
      </p:sp>
      <p:sp>
        <p:nvSpPr>
          <p:cNvPr id="15" name="bg object 28">
            <a:extLst>
              <a:ext uri="{FF2B5EF4-FFF2-40B4-BE49-F238E27FC236}">
                <a16:creationId xmlns:a16="http://schemas.microsoft.com/office/drawing/2014/main" id="{87750158-92B3-4F4D-4D48-083EEEB8C08A}"/>
              </a:ext>
            </a:extLst>
          </p:cNvPr>
          <p:cNvSpPr/>
          <p:nvPr userDrawn="1"/>
        </p:nvSpPr>
        <p:spPr>
          <a:xfrm>
            <a:off x="3952599" y="5277184"/>
            <a:ext cx="1057726" cy="567970"/>
          </a:xfrm>
          <a:custGeom>
            <a:avLst/>
            <a:gdLst/>
            <a:ahLst/>
            <a:cxnLst/>
            <a:rect l="l" t="t" r="r" b="b"/>
            <a:pathLst>
              <a:path w="1790065" h="936625">
                <a:moveTo>
                  <a:pt x="119462" y="0"/>
                </a:moveTo>
                <a:lnTo>
                  <a:pt x="0" y="328126"/>
                </a:lnTo>
                <a:lnTo>
                  <a:pt x="1670315" y="936034"/>
                </a:lnTo>
                <a:lnTo>
                  <a:pt x="1789715" y="607960"/>
                </a:lnTo>
                <a:lnTo>
                  <a:pt x="119462" y="0"/>
                </a:lnTo>
                <a:close/>
              </a:path>
            </a:pathLst>
          </a:custGeom>
          <a:solidFill>
            <a:srgbClr val="FFFFFF">
              <a:alpha val="6999"/>
            </a:srgbClr>
          </a:solidFill>
        </p:spPr>
        <p:txBody>
          <a:bodyPr wrap="square" lIns="0" tIns="0" rIns="0" bIns="0" rtlCol="0"/>
          <a:lstStyle/>
          <a:p>
            <a:endParaRPr/>
          </a:p>
        </p:txBody>
      </p:sp>
      <p:sp>
        <p:nvSpPr>
          <p:cNvPr id="16" name="bg object 29">
            <a:extLst>
              <a:ext uri="{FF2B5EF4-FFF2-40B4-BE49-F238E27FC236}">
                <a16:creationId xmlns:a16="http://schemas.microsoft.com/office/drawing/2014/main" id="{49965D7E-4765-2957-D4A6-0B352FF225CA}"/>
              </a:ext>
            </a:extLst>
          </p:cNvPr>
          <p:cNvSpPr/>
          <p:nvPr userDrawn="1"/>
        </p:nvSpPr>
        <p:spPr>
          <a:xfrm>
            <a:off x="4134544" y="4642090"/>
            <a:ext cx="1070484" cy="395846"/>
          </a:xfrm>
          <a:custGeom>
            <a:avLst/>
            <a:gdLst/>
            <a:ahLst/>
            <a:cxnLst/>
            <a:rect l="l" t="t" r="r" b="b"/>
            <a:pathLst>
              <a:path w="1811654" h="652779">
                <a:moveTo>
                  <a:pt x="60657" y="0"/>
                </a:moveTo>
                <a:lnTo>
                  <a:pt x="0" y="343874"/>
                </a:lnTo>
                <a:lnTo>
                  <a:pt x="1750501" y="652545"/>
                </a:lnTo>
                <a:lnTo>
                  <a:pt x="1811096" y="308660"/>
                </a:lnTo>
                <a:lnTo>
                  <a:pt x="60657" y="0"/>
                </a:lnTo>
                <a:close/>
              </a:path>
            </a:pathLst>
          </a:custGeom>
          <a:solidFill>
            <a:srgbClr val="FFFFFF">
              <a:alpha val="6999"/>
            </a:srgbClr>
          </a:solidFill>
        </p:spPr>
        <p:txBody>
          <a:bodyPr wrap="square" lIns="0" tIns="0" rIns="0" bIns="0" rtlCol="0"/>
          <a:lstStyle/>
          <a:p>
            <a:endParaRPr/>
          </a:p>
        </p:txBody>
      </p:sp>
      <p:sp>
        <p:nvSpPr>
          <p:cNvPr id="17" name="bg object 30">
            <a:extLst>
              <a:ext uri="{FF2B5EF4-FFF2-40B4-BE49-F238E27FC236}">
                <a16:creationId xmlns:a16="http://schemas.microsoft.com/office/drawing/2014/main" id="{B64E2B43-93A4-3B0A-8A11-F9653125A359}"/>
              </a:ext>
            </a:extLst>
          </p:cNvPr>
          <p:cNvSpPr/>
          <p:nvPr userDrawn="1"/>
        </p:nvSpPr>
        <p:spPr>
          <a:xfrm>
            <a:off x="4207878" y="3990389"/>
            <a:ext cx="1050598" cy="211786"/>
          </a:xfrm>
          <a:custGeom>
            <a:avLst/>
            <a:gdLst/>
            <a:ahLst/>
            <a:cxnLst/>
            <a:rect l="l" t="t" r="r" b="b"/>
            <a:pathLst>
              <a:path w="1778000" h="349250">
                <a:moveTo>
                  <a:pt x="1777464" y="41"/>
                </a:moveTo>
                <a:lnTo>
                  <a:pt x="31" y="0"/>
                </a:lnTo>
                <a:lnTo>
                  <a:pt x="0" y="349193"/>
                </a:lnTo>
                <a:lnTo>
                  <a:pt x="1777506" y="349193"/>
                </a:lnTo>
                <a:lnTo>
                  <a:pt x="1777464" y="41"/>
                </a:lnTo>
                <a:close/>
              </a:path>
            </a:pathLst>
          </a:custGeom>
          <a:solidFill>
            <a:srgbClr val="FFFFFF">
              <a:alpha val="6999"/>
            </a:srgbClr>
          </a:solidFill>
        </p:spPr>
        <p:txBody>
          <a:bodyPr wrap="square" lIns="0" tIns="0" rIns="0" bIns="0" rtlCol="0"/>
          <a:lstStyle/>
          <a:p>
            <a:endParaRPr/>
          </a:p>
        </p:txBody>
      </p:sp>
      <p:sp>
        <p:nvSpPr>
          <p:cNvPr id="18" name="bg object 31">
            <a:extLst>
              <a:ext uri="{FF2B5EF4-FFF2-40B4-BE49-F238E27FC236}">
                <a16:creationId xmlns:a16="http://schemas.microsoft.com/office/drawing/2014/main" id="{1C90756A-FC23-CBF8-FCD9-3E5088B5A137}"/>
              </a:ext>
            </a:extLst>
          </p:cNvPr>
          <p:cNvSpPr/>
          <p:nvPr userDrawn="1"/>
        </p:nvSpPr>
        <p:spPr>
          <a:xfrm>
            <a:off x="4134563" y="3154786"/>
            <a:ext cx="1070484" cy="395846"/>
          </a:xfrm>
          <a:custGeom>
            <a:avLst/>
            <a:gdLst/>
            <a:ahLst/>
            <a:cxnLst/>
            <a:rect l="l" t="t" r="r" b="b"/>
            <a:pathLst>
              <a:path w="1811654" h="652779">
                <a:moveTo>
                  <a:pt x="1750438" y="0"/>
                </a:moveTo>
                <a:lnTo>
                  <a:pt x="0" y="308608"/>
                </a:lnTo>
                <a:lnTo>
                  <a:pt x="60595" y="652482"/>
                </a:lnTo>
                <a:lnTo>
                  <a:pt x="1811096" y="343853"/>
                </a:lnTo>
                <a:lnTo>
                  <a:pt x="1750438" y="0"/>
                </a:lnTo>
                <a:close/>
              </a:path>
            </a:pathLst>
          </a:custGeom>
          <a:solidFill>
            <a:srgbClr val="FFFFFF">
              <a:alpha val="6999"/>
            </a:srgbClr>
          </a:solidFill>
        </p:spPr>
        <p:txBody>
          <a:bodyPr wrap="square" lIns="0" tIns="0" rIns="0" bIns="0" rtlCol="0"/>
          <a:lstStyle/>
          <a:p>
            <a:endParaRPr/>
          </a:p>
        </p:txBody>
      </p:sp>
      <p:sp>
        <p:nvSpPr>
          <p:cNvPr id="19" name="bg object 32">
            <a:extLst>
              <a:ext uri="{FF2B5EF4-FFF2-40B4-BE49-F238E27FC236}">
                <a16:creationId xmlns:a16="http://schemas.microsoft.com/office/drawing/2014/main" id="{64F26AB6-2F79-7A6C-9514-3CAD668CED3A}"/>
              </a:ext>
            </a:extLst>
          </p:cNvPr>
          <p:cNvSpPr/>
          <p:nvPr userDrawn="1"/>
        </p:nvSpPr>
        <p:spPr>
          <a:xfrm>
            <a:off x="3952615" y="2347759"/>
            <a:ext cx="1057726" cy="567970"/>
          </a:xfrm>
          <a:custGeom>
            <a:avLst/>
            <a:gdLst/>
            <a:ahLst/>
            <a:cxnLst/>
            <a:rect l="l" t="t" r="r" b="b"/>
            <a:pathLst>
              <a:path w="1790065" h="936625">
                <a:moveTo>
                  <a:pt x="1670252" y="0"/>
                </a:moveTo>
                <a:lnTo>
                  <a:pt x="0" y="607866"/>
                </a:lnTo>
                <a:lnTo>
                  <a:pt x="119399" y="936002"/>
                </a:lnTo>
                <a:lnTo>
                  <a:pt x="1789715" y="328094"/>
                </a:lnTo>
                <a:lnTo>
                  <a:pt x="1670252" y="0"/>
                </a:lnTo>
                <a:close/>
              </a:path>
            </a:pathLst>
          </a:custGeom>
          <a:solidFill>
            <a:srgbClr val="FFFFFF">
              <a:alpha val="6999"/>
            </a:srgbClr>
          </a:solidFill>
        </p:spPr>
        <p:txBody>
          <a:bodyPr wrap="square" lIns="0" tIns="0" rIns="0" bIns="0" rtlCol="0"/>
          <a:lstStyle/>
          <a:p>
            <a:endParaRPr/>
          </a:p>
        </p:txBody>
      </p:sp>
      <p:sp>
        <p:nvSpPr>
          <p:cNvPr id="20" name="bg object 33">
            <a:extLst>
              <a:ext uri="{FF2B5EF4-FFF2-40B4-BE49-F238E27FC236}">
                <a16:creationId xmlns:a16="http://schemas.microsoft.com/office/drawing/2014/main" id="{44F4BCF4-60A5-E0A8-FDB8-E353F5D023FE}"/>
              </a:ext>
            </a:extLst>
          </p:cNvPr>
          <p:cNvSpPr/>
          <p:nvPr userDrawn="1"/>
        </p:nvSpPr>
        <p:spPr>
          <a:xfrm>
            <a:off x="2294620" y="8"/>
            <a:ext cx="2385983" cy="2316163"/>
          </a:xfrm>
          <a:custGeom>
            <a:avLst/>
            <a:gdLst/>
            <a:ahLst/>
            <a:cxnLst/>
            <a:rect l="l" t="t" r="r" b="b"/>
            <a:pathLst>
              <a:path w="4037965" h="3819525">
                <a:moveTo>
                  <a:pt x="1166037" y="0"/>
                </a:moveTo>
                <a:lnTo>
                  <a:pt x="762850" y="0"/>
                </a:lnTo>
                <a:lnTo>
                  <a:pt x="0" y="1321295"/>
                </a:lnTo>
                <a:lnTo>
                  <a:pt x="302310" y="1495920"/>
                </a:lnTo>
                <a:lnTo>
                  <a:pt x="1166037" y="0"/>
                </a:lnTo>
                <a:close/>
              </a:path>
              <a:path w="4037965" h="3819525">
                <a:moveTo>
                  <a:pt x="2308961" y="776465"/>
                </a:moveTo>
                <a:lnTo>
                  <a:pt x="2041461" y="552043"/>
                </a:lnTo>
                <a:lnTo>
                  <a:pt x="898969" y="1913610"/>
                </a:lnTo>
                <a:lnTo>
                  <a:pt x="1166368" y="2138070"/>
                </a:lnTo>
                <a:lnTo>
                  <a:pt x="2308961" y="776465"/>
                </a:lnTo>
                <a:close/>
              </a:path>
              <a:path w="4037965" h="3819525">
                <a:moveTo>
                  <a:pt x="3267481" y="1778000"/>
                </a:moveTo>
                <a:lnTo>
                  <a:pt x="3042996" y="1510538"/>
                </a:lnTo>
                <a:lnTo>
                  <a:pt x="1681416" y="2653030"/>
                </a:lnTo>
                <a:lnTo>
                  <a:pt x="1905800" y="2920530"/>
                </a:lnTo>
                <a:lnTo>
                  <a:pt x="3267481" y="1778000"/>
                </a:lnTo>
                <a:close/>
              </a:path>
              <a:path w="4037965" h="3819525">
                <a:moveTo>
                  <a:pt x="4037495" y="2930753"/>
                </a:moveTo>
                <a:lnTo>
                  <a:pt x="3862895" y="2628379"/>
                </a:lnTo>
                <a:lnTo>
                  <a:pt x="2323566" y="3517074"/>
                </a:lnTo>
                <a:lnTo>
                  <a:pt x="2498102" y="3819474"/>
                </a:lnTo>
                <a:lnTo>
                  <a:pt x="4037495" y="2930753"/>
                </a:lnTo>
                <a:close/>
              </a:path>
            </a:pathLst>
          </a:custGeom>
          <a:solidFill>
            <a:srgbClr val="FFFFFF">
              <a:alpha val="6999"/>
            </a:srgbClr>
          </a:solidFill>
        </p:spPr>
        <p:txBody>
          <a:bodyPr wrap="square" lIns="0" tIns="0" rIns="0" bIns="0" rtlCol="0"/>
          <a:lstStyle/>
          <a:p>
            <a:endParaRPr/>
          </a:p>
        </p:txBody>
      </p:sp>
      <p:sp>
        <p:nvSpPr>
          <p:cNvPr id="21" name="bg object 34">
            <a:extLst>
              <a:ext uri="{FF2B5EF4-FFF2-40B4-BE49-F238E27FC236}">
                <a16:creationId xmlns:a16="http://schemas.microsoft.com/office/drawing/2014/main" id="{1907596F-A9BB-1B99-AD69-3AD967AFB843}"/>
              </a:ext>
            </a:extLst>
          </p:cNvPr>
          <p:cNvSpPr/>
          <p:nvPr userDrawn="1"/>
        </p:nvSpPr>
        <p:spPr>
          <a:xfrm>
            <a:off x="1710722" y="0"/>
            <a:ext cx="411985" cy="614948"/>
          </a:xfrm>
          <a:custGeom>
            <a:avLst/>
            <a:gdLst/>
            <a:ahLst/>
            <a:cxnLst/>
            <a:rect l="l" t="t" r="r" b="b"/>
            <a:pathLst>
              <a:path w="697229" h="1014094">
                <a:moveTo>
                  <a:pt x="696988" y="0"/>
                </a:moveTo>
                <a:lnTo>
                  <a:pt x="325422" y="0"/>
                </a:lnTo>
                <a:lnTo>
                  <a:pt x="0" y="894083"/>
                </a:lnTo>
                <a:lnTo>
                  <a:pt x="328042" y="1013566"/>
                </a:lnTo>
                <a:lnTo>
                  <a:pt x="696988" y="0"/>
                </a:lnTo>
                <a:close/>
              </a:path>
            </a:pathLst>
          </a:custGeom>
          <a:solidFill>
            <a:srgbClr val="FFFFFF">
              <a:alpha val="6649"/>
            </a:srgbClr>
          </a:solidFill>
        </p:spPr>
        <p:txBody>
          <a:bodyPr wrap="square" lIns="0" tIns="0" rIns="0" bIns="0" rtlCol="0"/>
          <a:lstStyle/>
          <a:p>
            <a:endParaRPr/>
          </a:p>
        </p:txBody>
      </p:sp>
      <p:sp>
        <p:nvSpPr>
          <p:cNvPr id="22" name="bg object 35">
            <a:extLst>
              <a:ext uri="{FF2B5EF4-FFF2-40B4-BE49-F238E27FC236}">
                <a16:creationId xmlns:a16="http://schemas.microsoft.com/office/drawing/2014/main" id="{99124456-1678-B66B-76C7-76C2DBA2D052}"/>
              </a:ext>
            </a:extLst>
          </p:cNvPr>
          <p:cNvSpPr/>
          <p:nvPr userDrawn="1"/>
        </p:nvSpPr>
        <p:spPr>
          <a:xfrm>
            <a:off x="1091862" y="0"/>
            <a:ext cx="276908" cy="428192"/>
          </a:xfrm>
          <a:custGeom>
            <a:avLst/>
            <a:gdLst/>
            <a:ahLst/>
            <a:cxnLst/>
            <a:rect l="l" t="t" r="r" b="b"/>
            <a:pathLst>
              <a:path w="468630" h="706120">
                <a:moveTo>
                  <a:pt x="468258" y="0"/>
                </a:moveTo>
                <a:lnTo>
                  <a:pt x="113735" y="0"/>
                </a:lnTo>
                <a:lnTo>
                  <a:pt x="0" y="644970"/>
                </a:lnTo>
                <a:lnTo>
                  <a:pt x="343811" y="705660"/>
                </a:lnTo>
                <a:lnTo>
                  <a:pt x="468258" y="0"/>
                </a:lnTo>
                <a:close/>
              </a:path>
            </a:pathLst>
          </a:custGeom>
          <a:solidFill>
            <a:srgbClr val="FFFFFF">
              <a:alpha val="6300"/>
            </a:srgbClr>
          </a:solidFill>
        </p:spPr>
        <p:txBody>
          <a:bodyPr wrap="square" lIns="0" tIns="0" rIns="0" bIns="0" rtlCol="0"/>
          <a:lstStyle/>
          <a:p>
            <a:endParaRPr/>
          </a:p>
        </p:txBody>
      </p:sp>
      <p:sp>
        <p:nvSpPr>
          <p:cNvPr id="26" name="Titel 1">
            <a:extLst>
              <a:ext uri="{FF2B5EF4-FFF2-40B4-BE49-F238E27FC236}">
                <a16:creationId xmlns:a16="http://schemas.microsoft.com/office/drawing/2014/main" id="{F45F300F-A76A-6F82-37DA-6097858878F2}"/>
              </a:ext>
            </a:extLst>
          </p:cNvPr>
          <p:cNvSpPr>
            <a:spLocks noGrp="1"/>
          </p:cNvSpPr>
          <p:nvPr>
            <p:ph type="title"/>
          </p:nvPr>
        </p:nvSpPr>
        <p:spPr>
          <a:xfrm>
            <a:off x="663231" y="4354088"/>
            <a:ext cx="10515600" cy="576000"/>
          </a:xfrm>
        </p:spPr>
        <p:txBody>
          <a:bodyPr/>
          <a:lstStyle>
            <a:lvl1pPr>
              <a:defRPr>
                <a:solidFill>
                  <a:schemeClr val="tx1"/>
                </a:solidFill>
              </a:defRPr>
            </a:lvl1pPr>
          </a:lstStyle>
          <a:p>
            <a:r>
              <a:rPr lang="da-DK"/>
              <a:t>Klik for at redigere titeltypografien i masteren</a:t>
            </a:r>
          </a:p>
        </p:txBody>
      </p:sp>
    </p:spTree>
    <p:extLst>
      <p:ext uri="{BB962C8B-B14F-4D97-AF65-F5344CB8AC3E}">
        <p14:creationId xmlns:p14="http://schemas.microsoft.com/office/powerpoint/2010/main" val="42244271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Brugerdefineret layout">
    <p:spTree>
      <p:nvGrpSpPr>
        <p:cNvPr id="1" name=""/>
        <p:cNvGrpSpPr/>
        <p:nvPr/>
      </p:nvGrpSpPr>
      <p:grpSpPr>
        <a:xfrm>
          <a:off x="0" y="0"/>
          <a:ext cx="0" cy="0"/>
          <a:chOff x="0" y="0"/>
          <a:chExt cx="0" cy="0"/>
        </a:xfrm>
      </p:grpSpPr>
      <p:sp>
        <p:nvSpPr>
          <p:cNvPr id="3" name="bg object 16">
            <a:extLst>
              <a:ext uri="{FF2B5EF4-FFF2-40B4-BE49-F238E27FC236}">
                <a16:creationId xmlns:a16="http://schemas.microsoft.com/office/drawing/2014/main" id="{B123E59D-2948-9DF4-7C66-7044DD2DA928}"/>
              </a:ext>
            </a:extLst>
          </p:cNvPr>
          <p:cNvSpPr/>
          <p:nvPr userDrawn="1"/>
        </p:nvSpPr>
        <p:spPr>
          <a:xfrm>
            <a:off x="2" y="1"/>
            <a:ext cx="12191998" cy="6870320"/>
          </a:xfrm>
          <a:custGeom>
            <a:avLst/>
            <a:gdLst/>
            <a:ahLst/>
            <a:cxnLst/>
            <a:rect l="l" t="t" r="r" b="b"/>
            <a:pathLst>
              <a:path w="20104100" h="11308715">
                <a:moveTo>
                  <a:pt x="20104089" y="0"/>
                </a:moveTo>
                <a:lnTo>
                  <a:pt x="0" y="0"/>
                </a:lnTo>
                <a:lnTo>
                  <a:pt x="0" y="11308556"/>
                </a:lnTo>
                <a:lnTo>
                  <a:pt x="20104089" y="11308556"/>
                </a:lnTo>
                <a:lnTo>
                  <a:pt x="20104089" y="0"/>
                </a:lnTo>
                <a:close/>
              </a:path>
            </a:pathLst>
          </a:custGeom>
          <a:solidFill>
            <a:srgbClr val="59827C"/>
          </a:solidFill>
        </p:spPr>
        <p:txBody>
          <a:bodyPr wrap="square" lIns="0" tIns="0" rIns="0" bIns="0" rtlCol="0"/>
          <a:lstStyle/>
          <a:p>
            <a:endParaRPr/>
          </a:p>
        </p:txBody>
      </p:sp>
      <p:sp>
        <p:nvSpPr>
          <p:cNvPr id="12" name="bg object 25">
            <a:extLst>
              <a:ext uri="{FF2B5EF4-FFF2-40B4-BE49-F238E27FC236}">
                <a16:creationId xmlns:a16="http://schemas.microsoft.com/office/drawing/2014/main" id="{3FCBA859-511E-D656-CB96-739F272248BF}"/>
              </a:ext>
            </a:extLst>
          </p:cNvPr>
          <p:cNvSpPr/>
          <p:nvPr userDrawn="1"/>
        </p:nvSpPr>
        <p:spPr>
          <a:xfrm>
            <a:off x="456863" y="4"/>
            <a:ext cx="206368" cy="352719"/>
          </a:xfrm>
          <a:custGeom>
            <a:avLst/>
            <a:gdLst/>
            <a:ahLst/>
            <a:cxnLst/>
            <a:rect l="l" t="t" r="r" b="b"/>
            <a:pathLst>
              <a:path w="349250" h="581660">
                <a:moveTo>
                  <a:pt x="349141" y="581548"/>
                </a:moveTo>
                <a:lnTo>
                  <a:pt x="349141" y="0"/>
                </a:lnTo>
                <a:lnTo>
                  <a:pt x="0" y="0"/>
                </a:lnTo>
                <a:lnTo>
                  <a:pt x="0" y="581548"/>
                </a:lnTo>
                <a:lnTo>
                  <a:pt x="349141" y="581548"/>
                </a:lnTo>
                <a:close/>
              </a:path>
            </a:pathLst>
          </a:custGeom>
          <a:solidFill>
            <a:srgbClr val="FFFFFF">
              <a:alpha val="5949"/>
            </a:srgbClr>
          </a:solidFill>
        </p:spPr>
        <p:txBody>
          <a:bodyPr wrap="square" lIns="0" tIns="0" rIns="0" bIns="0" rtlCol="0"/>
          <a:lstStyle/>
          <a:p>
            <a:endParaRPr/>
          </a:p>
        </p:txBody>
      </p:sp>
      <p:sp>
        <p:nvSpPr>
          <p:cNvPr id="13" name="bg object 26">
            <a:extLst>
              <a:ext uri="{FF2B5EF4-FFF2-40B4-BE49-F238E27FC236}">
                <a16:creationId xmlns:a16="http://schemas.microsoft.com/office/drawing/2014/main" id="{533094C2-E468-6918-04E5-AD786D8B8AD3}"/>
              </a:ext>
            </a:extLst>
          </p:cNvPr>
          <p:cNvSpPr/>
          <p:nvPr userDrawn="1"/>
        </p:nvSpPr>
        <p:spPr>
          <a:xfrm>
            <a:off x="2" y="227225"/>
            <a:ext cx="28516" cy="169043"/>
          </a:xfrm>
          <a:custGeom>
            <a:avLst/>
            <a:gdLst/>
            <a:ahLst/>
            <a:cxnLst/>
            <a:rect l="l" t="t" r="r" b="b"/>
            <a:pathLst>
              <a:path w="48260" h="278765">
                <a:moveTo>
                  <a:pt x="0" y="0"/>
                </a:moveTo>
                <a:lnTo>
                  <a:pt x="0" y="278731"/>
                </a:lnTo>
                <a:lnTo>
                  <a:pt x="47670" y="270326"/>
                </a:lnTo>
                <a:lnTo>
                  <a:pt x="0" y="0"/>
                </a:lnTo>
                <a:close/>
              </a:path>
            </a:pathLst>
          </a:custGeom>
          <a:solidFill>
            <a:srgbClr val="FFFFFF">
              <a:alpha val="5599"/>
            </a:srgbClr>
          </a:solidFill>
        </p:spPr>
        <p:txBody>
          <a:bodyPr wrap="square" lIns="0" tIns="0" rIns="0" bIns="0" rtlCol="0"/>
          <a:lstStyle/>
          <a:p>
            <a:endParaRPr/>
          </a:p>
        </p:txBody>
      </p:sp>
      <p:sp>
        <p:nvSpPr>
          <p:cNvPr id="14" name="bg object 27">
            <a:extLst>
              <a:ext uri="{FF2B5EF4-FFF2-40B4-BE49-F238E27FC236}">
                <a16:creationId xmlns:a16="http://schemas.microsoft.com/office/drawing/2014/main" id="{BAC482AD-7120-B853-E5E3-74D0B9C90395}"/>
              </a:ext>
            </a:extLst>
          </p:cNvPr>
          <p:cNvSpPr/>
          <p:nvPr userDrawn="1"/>
        </p:nvSpPr>
        <p:spPr>
          <a:xfrm>
            <a:off x="3288125" y="5876416"/>
            <a:ext cx="1392418" cy="981145"/>
          </a:xfrm>
          <a:custGeom>
            <a:avLst/>
            <a:gdLst/>
            <a:ahLst/>
            <a:cxnLst/>
            <a:rect l="l" t="t" r="r" b="b"/>
            <a:pathLst>
              <a:path w="2356484" h="1617979">
                <a:moveTo>
                  <a:pt x="1081227" y="1617916"/>
                </a:moveTo>
                <a:lnTo>
                  <a:pt x="224472" y="898969"/>
                </a:lnTo>
                <a:lnTo>
                  <a:pt x="0" y="1166469"/>
                </a:lnTo>
                <a:lnTo>
                  <a:pt x="538035" y="1617916"/>
                </a:lnTo>
                <a:lnTo>
                  <a:pt x="1081227" y="1617916"/>
                </a:lnTo>
                <a:close/>
              </a:path>
              <a:path w="2356484" h="1617979">
                <a:moveTo>
                  <a:pt x="2356078" y="888796"/>
                </a:moveTo>
                <a:lnTo>
                  <a:pt x="816787" y="0"/>
                </a:lnTo>
                <a:lnTo>
                  <a:pt x="642150" y="302399"/>
                </a:lnTo>
                <a:lnTo>
                  <a:pt x="2181542" y="1191145"/>
                </a:lnTo>
                <a:lnTo>
                  <a:pt x="2356078" y="888796"/>
                </a:lnTo>
                <a:close/>
              </a:path>
            </a:pathLst>
          </a:custGeom>
          <a:solidFill>
            <a:srgbClr val="FFFFFF">
              <a:alpha val="6999"/>
            </a:srgbClr>
          </a:solidFill>
        </p:spPr>
        <p:txBody>
          <a:bodyPr wrap="square" lIns="0" tIns="0" rIns="0" bIns="0" rtlCol="0"/>
          <a:lstStyle/>
          <a:p>
            <a:endParaRPr/>
          </a:p>
        </p:txBody>
      </p:sp>
      <p:sp>
        <p:nvSpPr>
          <p:cNvPr id="15" name="bg object 28">
            <a:extLst>
              <a:ext uri="{FF2B5EF4-FFF2-40B4-BE49-F238E27FC236}">
                <a16:creationId xmlns:a16="http://schemas.microsoft.com/office/drawing/2014/main" id="{87750158-92B3-4F4D-4D48-083EEEB8C08A}"/>
              </a:ext>
            </a:extLst>
          </p:cNvPr>
          <p:cNvSpPr/>
          <p:nvPr userDrawn="1"/>
        </p:nvSpPr>
        <p:spPr>
          <a:xfrm>
            <a:off x="3952599" y="5277184"/>
            <a:ext cx="1057726" cy="567970"/>
          </a:xfrm>
          <a:custGeom>
            <a:avLst/>
            <a:gdLst/>
            <a:ahLst/>
            <a:cxnLst/>
            <a:rect l="l" t="t" r="r" b="b"/>
            <a:pathLst>
              <a:path w="1790065" h="936625">
                <a:moveTo>
                  <a:pt x="119462" y="0"/>
                </a:moveTo>
                <a:lnTo>
                  <a:pt x="0" y="328126"/>
                </a:lnTo>
                <a:lnTo>
                  <a:pt x="1670315" y="936034"/>
                </a:lnTo>
                <a:lnTo>
                  <a:pt x="1789715" y="607960"/>
                </a:lnTo>
                <a:lnTo>
                  <a:pt x="119462" y="0"/>
                </a:lnTo>
                <a:close/>
              </a:path>
            </a:pathLst>
          </a:custGeom>
          <a:solidFill>
            <a:srgbClr val="FFFFFF">
              <a:alpha val="6999"/>
            </a:srgbClr>
          </a:solidFill>
        </p:spPr>
        <p:txBody>
          <a:bodyPr wrap="square" lIns="0" tIns="0" rIns="0" bIns="0" rtlCol="0"/>
          <a:lstStyle/>
          <a:p>
            <a:endParaRPr/>
          </a:p>
        </p:txBody>
      </p:sp>
      <p:sp>
        <p:nvSpPr>
          <p:cNvPr id="16" name="bg object 29">
            <a:extLst>
              <a:ext uri="{FF2B5EF4-FFF2-40B4-BE49-F238E27FC236}">
                <a16:creationId xmlns:a16="http://schemas.microsoft.com/office/drawing/2014/main" id="{49965D7E-4765-2957-D4A6-0B352FF225CA}"/>
              </a:ext>
            </a:extLst>
          </p:cNvPr>
          <p:cNvSpPr/>
          <p:nvPr userDrawn="1"/>
        </p:nvSpPr>
        <p:spPr>
          <a:xfrm>
            <a:off x="4134544" y="4642090"/>
            <a:ext cx="1070484" cy="395846"/>
          </a:xfrm>
          <a:custGeom>
            <a:avLst/>
            <a:gdLst/>
            <a:ahLst/>
            <a:cxnLst/>
            <a:rect l="l" t="t" r="r" b="b"/>
            <a:pathLst>
              <a:path w="1811654" h="652779">
                <a:moveTo>
                  <a:pt x="60657" y="0"/>
                </a:moveTo>
                <a:lnTo>
                  <a:pt x="0" y="343874"/>
                </a:lnTo>
                <a:lnTo>
                  <a:pt x="1750501" y="652545"/>
                </a:lnTo>
                <a:lnTo>
                  <a:pt x="1811096" y="308660"/>
                </a:lnTo>
                <a:lnTo>
                  <a:pt x="60657" y="0"/>
                </a:lnTo>
                <a:close/>
              </a:path>
            </a:pathLst>
          </a:custGeom>
          <a:solidFill>
            <a:srgbClr val="FFFFFF">
              <a:alpha val="6999"/>
            </a:srgbClr>
          </a:solidFill>
        </p:spPr>
        <p:txBody>
          <a:bodyPr wrap="square" lIns="0" tIns="0" rIns="0" bIns="0" rtlCol="0"/>
          <a:lstStyle/>
          <a:p>
            <a:endParaRPr/>
          </a:p>
        </p:txBody>
      </p:sp>
      <p:sp>
        <p:nvSpPr>
          <p:cNvPr id="17" name="bg object 30">
            <a:extLst>
              <a:ext uri="{FF2B5EF4-FFF2-40B4-BE49-F238E27FC236}">
                <a16:creationId xmlns:a16="http://schemas.microsoft.com/office/drawing/2014/main" id="{B64E2B43-93A4-3B0A-8A11-F9653125A359}"/>
              </a:ext>
            </a:extLst>
          </p:cNvPr>
          <p:cNvSpPr/>
          <p:nvPr userDrawn="1"/>
        </p:nvSpPr>
        <p:spPr>
          <a:xfrm>
            <a:off x="4207878" y="3990389"/>
            <a:ext cx="1050598" cy="211786"/>
          </a:xfrm>
          <a:custGeom>
            <a:avLst/>
            <a:gdLst/>
            <a:ahLst/>
            <a:cxnLst/>
            <a:rect l="l" t="t" r="r" b="b"/>
            <a:pathLst>
              <a:path w="1778000" h="349250">
                <a:moveTo>
                  <a:pt x="1777464" y="41"/>
                </a:moveTo>
                <a:lnTo>
                  <a:pt x="31" y="0"/>
                </a:lnTo>
                <a:lnTo>
                  <a:pt x="0" y="349193"/>
                </a:lnTo>
                <a:lnTo>
                  <a:pt x="1777506" y="349193"/>
                </a:lnTo>
                <a:lnTo>
                  <a:pt x="1777464" y="41"/>
                </a:lnTo>
                <a:close/>
              </a:path>
            </a:pathLst>
          </a:custGeom>
          <a:solidFill>
            <a:srgbClr val="FFFFFF">
              <a:alpha val="6999"/>
            </a:srgbClr>
          </a:solidFill>
        </p:spPr>
        <p:txBody>
          <a:bodyPr wrap="square" lIns="0" tIns="0" rIns="0" bIns="0" rtlCol="0"/>
          <a:lstStyle/>
          <a:p>
            <a:endParaRPr/>
          </a:p>
        </p:txBody>
      </p:sp>
      <p:sp>
        <p:nvSpPr>
          <p:cNvPr id="18" name="bg object 31">
            <a:extLst>
              <a:ext uri="{FF2B5EF4-FFF2-40B4-BE49-F238E27FC236}">
                <a16:creationId xmlns:a16="http://schemas.microsoft.com/office/drawing/2014/main" id="{1C90756A-FC23-CBF8-FCD9-3E5088B5A137}"/>
              </a:ext>
            </a:extLst>
          </p:cNvPr>
          <p:cNvSpPr/>
          <p:nvPr userDrawn="1"/>
        </p:nvSpPr>
        <p:spPr>
          <a:xfrm>
            <a:off x="4134563" y="3154786"/>
            <a:ext cx="1070484" cy="395846"/>
          </a:xfrm>
          <a:custGeom>
            <a:avLst/>
            <a:gdLst/>
            <a:ahLst/>
            <a:cxnLst/>
            <a:rect l="l" t="t" r="r" b="b"/>
            <a:pathLst>
              <a:path w="1811654" h="652779">
                <a:moveTo>
                  <a:pt x="1750438" y="0"/>
                </a:moveTo>
                <a:lnTo>
                  <a:pt x="0" y="308608"/>
                </a:lnTo>
                <a:lnTo>
                  <a:pt x="60595" y="652482"/>
                </a:lnTo>
                <a:lnTo>
                  <a:pt x="1811096" y="343853"/>
                </a:lnTo>
                <a:lnTo>
                  <a:pt x="1750438" y="0"/>
                </a:lnTo>
                <a:close/>
              </a:path>
            </a:pathLst>
          </a:custGeom>
          <a:solidFill>
            <a:srgbClr val="FFFFFF">
              <a:alpha val="6999"/>
            </a:srgbClr>
          </a:solidFill>
        </p:spPr>
        <p:txBody>
          <a:bodyPr wrap="square" lIns="0" tIns="0" rIns="0" bIns="0" rtlCol="0"/>
          <a:lstStyle/>
          <a:p>
            <a:endParaRPr/>
          </a:p>
        </p:txBody>
      </p:sp>
      <p:sp>
        <p:nvSpPr>
          <p:cNvPr id="19" name="bg object 32">
            <a:extLst>
              <a:ext uri="{FF2B5EF4-FFF2-40B4-BE49-F238E27FC236}">
                <a16:creationId xmlns:a16="http://schemas.microsoft.com/office/drawing/2014/main" id="{64F26AB6-2F79-7A6C-9514-3CAD668CED3A}"/>
              </a:ext>
            </a:extLst>
          </p:cNvPr>
          <p:cNvSpPr/>
          <p:nvPr userDrawn="1"/>
        </p:nvSpPr>
        <p:spPr>
          <a:xfrm>
            <a:off x="3952615" y="2347759"/>
            <a:ext cx="1057726" cy="567970"/>
          </a:xfrm>
          <a:custGeom>
            <a:avLst/>
            <a:gdLst/>
            <a:ahLst/>
            <a:cxnLst/>
            <a:rect l="l" t="t" r="r" b="b"/>
            <a:pathLst>
              <a:path w="1790065" h="936625">
                <a:moveTo>
                  <a:pt x="1670252" y="0"/>
                </a:moveTo>
                <a:lnTo>
                  <a:pt x="0" y="607866"/>
                </a:lnTo>
                <a:lnTo>
                  <a:pt x="119399" y="936002"/>
                </a:lnTo>
                <a:lnTo>
                  <a:pt x="1789715" y="328094"/>
                </a:lnTo>
                <a:lnTo>
                  <a:pt x="1670252" y="0"/>
                </a:lnTo>
                <a:close/>
              </a:path>
            </a:pathLst>
          </a:custGeom>
          <a:solidFill>
            <a:srgbClr val="FFFFFF">
              <a:alpha val="6999"/>
            </a:srgbClr>
          </a:solidFill>
        </p:spPr>
        <p:txBody>
          <a:bodyPr wrap="square" lIns="0" tIns="0" rIns="0" bIns="0" rtlCol="0"/>
          <a:lstStyle/>
          <a:p>
            <a:endParaRPr/>
          </a:p>
        </p:txBody>
      </p:sp>
      <p:sp>
        <p:nvSpPr>
          <p:cNvPr id="20" name="bg object 33">
            <a:extLst>
              <a:ext uri="{FF2B5EF4-FFF2-40B4-BE49-F238E27FC236}">
                <a16:creationId xmlns:a16="http://schemas.microsoft.com/office/drawing/2014/main" id="{44F4BCF4-60A5-E0A8-FDB8-E353F5D023FE}"/>
              </a:ext>
            </a:extLst>
          </p:cNvPr>
          <p:cNvSpPr/>
          <p:nvPr userDrawn="1"/>
        </p:nvSpPr>
        <p:spPr>
          <a:xfrm>
            <a:off x="2294620" y="8"/>
            <a:ext cx="2385983" cy="2316163"/>
          </a:xfrm>
          <a:custGeom>
            <a:avLst/>
            <a:gdLst/>
            <a:ahLst/>
            <a:cxnLst/>
            <a:rect l="l" t="t" r="r" b="b"/>
            <a:pathLst>
              <a:path w="4037965" h="3819525">
                <a:moveTo>
                  <a:pt x="1166037" y="0"/>
                </a:moveTo>
                <a:lnTo>
                  <a:pt x="762850" y="0"/>
                </a:lnTo>
                <a:lnTo>
                  <a:pt x="0" y="1321295"/>
                </a:lnTo>
                <a:lnTo>
                  <a:pt x="302310" y="1495920"/>
                </a:lnTo>
                <a:lnTo>
                  <a:pt x="1166037" y="0"/>
                </a:lnTo>
                <a:close/>
              </a:path>
              <a:path w="4037965" h="3819525">
                <a:moveTo>
                  <a:pt x="2308961" y="776465"/>
                </a:moveTo>
                <a:lnTo>
                  <a:pt x="2041461" y="552043"/>
                </a:lnTo>
                <a:lnTo>
                  <a:pt x="898969" y="1913610"/>
                </a:lnTo>
                <a:lnTo>
                  <a:pt x="1166368" y="2138070"/>
                </a:lnTo>
                <a:lnTo>
                  <a:pt x="2308961" y="776465"/>
                </a:lnTo>
                <a:close/>
              </a:path>
              <a:path w="4037965" h="3819525">
                <a:moveTo>
                  <a:pt x="3267481" y="1778000"/>
                </a:moveTo>
                <a:lnTo>
                  <a:pt x="3042996" y="1510538"/>
                </a:lnTo>
                <a:lnTo>
                  <a:pt x="1681416" y="2653030"/>
                </a:lnTo>
                <a:lnTo>
                  <a:pt x="1905800" y="2920530"/>
                </a:lnTo>
                <a:lnTo>
                  <a:pt x="3267481" y="1778000"/>
                </a:lnTo>
                <a:close/>
              </a:path>
              <a:path w="4037965" h="3819525">
                <a:moveTo>
                  <a:pt x="4037495" y="2930753"/>
                </a:moveTo>
                <a:lnTo>
                  <a:pt x="3862895" y="2628379"/>
                </a:lnTo>
                <a:lnTo>
                  <a:pt x="2323566" y="3517074"/>
                </a:lnTo>
                <a:lnTo>
                  <a:pt x="2498102" y="3819474"/>
                </a:lnTo>
                <a:lnTo>
                  <a:pt x="4037495" y="2930753"/>
                </a:lnTo>
                <a:close/>
              </a:path>
            </a:pathLst>
          </a:custGeom>
          <a:solidFill>
            <a:srgbClr val="FFFFFF">
              <a:alpha val="6999"/>
            </a:srgbClr>
          </a:solidFill>
        </p:spPr>
        <p:txBody>
          <a:bodyPr wrap="square" lIns="0" tIns="0" rIns="0" bIns="0" rtlCol="0"/>
          <a:lstStyle/>
          <a:p>
            <a:endParaRPr/>
          </a:p>
        </p:txBody>
      </p:sp>
      <p:sp>
        <p:nvSpPr>
          <p:cNvPr id="21" name="bg object 34">
            <a:extLst>
              <a:ext uri="{FF2B5EF4-FFF2-40B4-BE49-F238E27FC236}">
                <a16:creationId xmlns:a16="http://schemas.microsoft.com/office/drawing/2014/main" id="{1907596F-A9BB-1B99-AD69-3AD967AFB843}"/>
              </a:ext>
            </a:extLst>
          </p:cNvPr>
          <p:cNvSpPr/>
          <p:nvPr userDrawn="1"/>
        </p:nvSpPr>
        <p:spPr>
          <a:xfrm>
            <a:off x="1710722" y="0"/>
            <a:ext cx="411985" cy="614948"/>
          </a:xfrm>
          <a:custGeom>
            <a:avLst/>
            <a:gdLst/>
            <a:ahLst/>
            <a:cxnLst/>
            <a:rect l="l" t="t" r="r" b="b"/>
            <a:pathLst>
              <a:path w="697229" h="1014094">
                <a:moveTo>
                  <a:pt x="696988" y="0"/>
                </a:moveTo>
                <a:lnTo>
                  <a:pt x="325422" y="0"/>
                </a:lnTo>
                <a:lnTo>
                  <a:pt x="0" y="894083"/>
                </a:lnTo>
                <a:lnTo>
                  <a:pt x="328042" y="1013566"/>
                </a:lnTo>
                <a:lnTo>
                  <a:pt x="696988" y="0"/>
                </a:lnTo>
                <a:close/>
              </a:path>
            </a:pathLst>
          </a:custGeom>
          <a:solidFill>
            <a:srgbClr val="FFFFFF">
              <a:alpha val="6649"/>
            </a:srgbClr>
          </a:solidFill>
        </p:spPr>
        <p:txBody>
          <a:bodyPr wrap="square" lIns="0" tIns="0" rIns="0" bIns="0" rtlCol="0"/>
          <a:lstStyle/>
          <a:p>
            <a:endParaRPr/>
          </a:p>
        </p:txBody>
      </p:sp>
      <p:sp>
        <p:nvSpPr>
          <p:cNvPr id="22" name="bg object 35">
            <a:extLst>
              <a:ext uri="{FF2B5EF4-FFF2-40B4-BE49-F238E27FC236}">
                <a16:creationId xmlns:a16="http://schemas.microsoft.com/office/drawing/2014/main" id="{99124456-1678-B66B-76C7-76C2DBA2D052}"/>
              </a:ext>
            </a:extLst>
          </p:cNvPr>
          <p:cNvSpPr/>
          <p:nvPr userDrawn="1"/>
        </p:nvSpPr>
        <p:spPr>
          <a:xfrm>
            <a:off x="1091862" y="0"/>
            <a:ext cx="276908" cy="428192"/>
          </a:xfrm>
          <a:custGeom>
            <a:avLst/>
            <a:gdLst/>
            <a:ahLst/>
            <a:cxnLst/>
            <a:rect l="l" t="t" r="r" b="b"/>
            <a:pathLst>
              <a:path w="468630" h="706120">
                <a:moveTo>
                  <a:pt x="468258" y="0"/>
                </a:moveTo>
                <a:lnTo>
                  <a:pt x="113735" y="0"/>
                </a:lnTo>
                <a:lnTo>
                  <a:pt x="0" y="644970"/>
                </a:lnTo>
                <a:lnTo>
                  <a:pt x="343811" y="705660"/>
                </a:lnTo>
                <a:lnTo>
                  <a:pt x="468258" y="0"/>
                </a:lnTo>
                <a:close/>
              </a:path>
            </a:pathLst>
          </a:custGeom>
          <a:solidFill>
            <a:srgbClr val="FFFFFF">
              <a:alpha val="6300"/>
            </a:srgbClr>
          </a:solidFill>
        </p:spPr>
        <p:txBody>
          <a:bodyPr wrap="square" lIns="0" tIns="0" rIns="0" bIns="0" rtlCol="0"/>
          <a:lstStyle/>
          <a:p>
            <a:endParaRPr/>
          </a:p>
        </p:txBody>
      </p:sp>
      <p:sp>
        <p:nvSpPr>
          <p:cNvPr id="4" name="Titel 1">
            <a:extLst>
              <a:ext uri="{FF2B5EF4-FFF2-40B4-BE49-F238E27FC236}">
                <a16:creationId xmlns:a16="http://schemas.microsoft.com/office/drawing/2014/main" id="{63F53C96-C41B-A346-AF74-77457DD3D045}"/>
              </a:ext>
            </a:extLst>
          </p:cNvPr>
          <p:cNvSpPr>
            <a:spLocks noGrp="1"/>
          </p:cNvSpPr>
          <p:nvPr>
            <p:ph type="title"/>
          </p:nvPr>
        </p:nvSpPr>
        <p:spPr>
          <a:xfrm>
            <a:off x="181824" y="2544667"/>
            <a:ext cx="3528000" cy="2598833"/>
          </a:xfrm>
        </p:spPr>
        <p:txBody>
          <a:bodyPr anchor="t"/>
          <a:lstStyle>
            <a:lvl1pPr algn="l">
              <a:defRPr/>
            </a:lvl1pPr>
          </a:lstStyle>
          <a:p>
            <a:endParaRPr lang="da-DK">
              <a:latin typeface="Arial Black" panose="020B0A04020102020204" pitchFamily="34" charset="0"/>
            </a:endParaRPr>
          </a:p>
        </p:txBody>
      </p:sp>
    </p:spTree>
    <p:extLst>
      <p:ext uri="{BB962C8B-B14F-4D97-AF65-F5344CB8AC3E}">
        <p14:creationId xmlns:p14="http://schemas.microsoft.com/office/powerpoint/2010/main" val="1818905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Brugerdefineret layout">
    <p:spTree>
      <p:nvGrpSpPr>
        <p:cNvPr id="1" name=""/>
        <p:cNvGrpSpPr/>
        <p:nvPr/>
      </p:nvGrpSpPr>
      <p:grpSpPr>
        <a:xfrm>
          <a:off x="0" y="0"/>
          <a:ext cx="0" cy="0"/>
          <a:chOff x="0" y="0"/>
          <a:chExt cx="0" cy="0"/>
        </a:xfrm>
      </p:grpSpPr>
      <p:grpSp>
        <p:nvGrpSpPr>
          <p:cNvPr id="4" name="Gruppe 3">
            <a:extLst>
              <a:ext uri="{FF2B5EF4-FFF2-40B4-BE49-F238E27FC236}">
                <a16:creationId xmlns:a16="http://schemas.microsoft.com/office/drawing/2014/main" id="{B3EEA536-280B-DA64-C7E5-BCC1ECAFA080}"/>
              </a:ext>
            </a:extLst>
          </p:cNvPr>
          <p:cNvGrpSpPr/>
          <p:nvPr userDrawn="1"/>
        </p:nvGrpSpPr>
        <p:grpSpPr>
          <a:xfrm>
            <a:off x="438895" y="87989"/>
            <a:ext cx="9044129" cy="6681845"/>
            <a:chOff x="742033" y="0"/>
            <a:chExt cx="15307216" cy="11309042"/>
          </a:xfrm>
        </p:grpSpPr>
        <p:sp>
          <p:nvSpPr>
            <p:cNvPr id="5" name="object 2">
              <a:extLst>
                <a:ext uri="{FF2B5EF4-FFF2-40B4-BE49-F238E27FC236}">
                  <a16:creationId xmlns:a16="http://schemas.microsoft.com/office/drawing/2014/main" id="{6FFF2999-5122-46EF-DBC7-F59D7CCC90F0}"/>
                </a:ext>
              </a:extLst>
            </p:cNvPr>
            <p:cNvSpPr/>
            <p:nvPr/>
          </p:nvSpPr>
          <p:spPr>
            <a:xfrm>
              <a:off x="7516830" y="0"/>
              <a:ext cx="367030" cy="10795"/>
            </a:xfrm>
            <a:custGeom>
              <a:avLst/>
              <a:gdLst/>
              <a:ahLst/>
              <a:cxnLst/>
              <a:rect l="l" t="t" r="r" b="b"/>
              <a:pathLst>
                <a:path w="367029" h="10795">
                  <a:moveTo>
                    <a:pt x="366606" y="10644"/>
                  </a:moveTo>
                  <a:lnTo>
                    <a:pt x="366606" y="0"/>
                  </a:lnTo>
                  <a:lnTo>
                    <a:pt x="0" y="0"/>
                  </a:lnTo>
                  <a:lnTo>
                    <a:pt x="0" y="10644"/>
                  </a:lnTo>
                  <a:lnTo>
                    <a:pt x="366606" y="10644"/>
                  </a:lnTo>
                  <a:close/>
                </a:path>
              </a:pathLst>
            </a:custGeom>
            <a:solidFill>
              <a:srgbClr val="59827C">
                <a:alpha val="5949"/>
              </a:srgbClr>
            </a:solidFill>
          </p:spPr>
          <p:txBody>
            <a:bodyPr wrap="square" lIns="0" tIns="0" rIns="0" bIns="0" rtlCol="0"/>
            <a:lstStyle/>
            <a:p>
              <a:endParaRPr/>
            </a:p>
          </p:txBody>
        </p:sp>
        <p:sp>
          <p:nvSpPr>
            <p:cNvPr id="6" name="object 3">
              <a:extLst>
                <a:ext uri="{FF2B5EF4-FFF2-40B4-BE49-F238E27FC236}">
                  <a16:creationId xmlns:a16="http://schemas.microsoft.com/office/drawing/2014/main" id="{897BB71B-669A-B927-92B1-6A70492FBAC8}"/>
                </a:ext>
              </a:extLst>
            </p:cNvPr>
            <p:cNvSpPr/>
            <p:nvPr/>
          </p:nvSpPr>
          <p:spPr>
            <a:xfrm>
              <a:off x="6369131" y="0"/>
              <a:ext cx="386080" cy="140970"/>
            </a:xfrm>
            <a:custGeom>
              <a:avLst/>
              <a:gdLst/>
              <a:ahLst/>
              <a:cxnLst/>
              <a:rect l="l" t="t" r="r" b="b"/>
              <a:pathLst>
                <a:path w="386079" h="140970">
                  <a:moveTo>
                    <a:pt x="372291" y="0"/>
                  </a:moveTo>
                  <a:lnTo>
                    <a:pt x="0" y="0"/>
                  </a:lnTo>
                  <a:lnTo>
                    <a:pt x="24854" y="140962"/>
                  </a:lnTo>
                  <a:lnTo>
                    <a:pt x="385922" y="77299"/>
                  </a:lnTo>
                  <a:lnTo>
                    <a:pt x="372291" y="0"/>
                  </a:lnTo>
                  <a:close/>
                </a:path>
              </a:pathLst>
            </a:custGeom>
            <a:solidFill>
              <a:srgbClr val="59827C">
                <a:alpha val="5599"/>
              </a:srgbClr>
            </a:solidFill>
          </p:spPr>
          <p:txBody>
            <a:bodyPr wrap="square" lIns="0" tIns="0" rIns="0" bIns="0" rtlCol="0"/>
            <a:lstStyle/>
            <a:p>
              <a:endParaRPr/>
            </a:p>
          </p:txBody>
        </p:sp>
        <p:sp>
          <p:nvSpPr>
            <p:cNvPr id="7" name="object 4">
              <a:extLst>
                <a:ext uri="{FF2B5EF4-FFF2-40B4-BE49-F238E27FC236}">
                  <a16:creationId xmlns:a16="http://schemas.microsoft.com/office/drawing/2014/main" id="{E13366C8-5DF6-6BBC-158C-B52793F26FF5}"/>
                </a:ext>
              </a:extLst>
            </p:cNvPr>
            <p:cNvSpPr/>
            <p:nvPr/>
          </p:nvSpPr>
          <p:spPr>
            <a:xfrm>
              <a:off x="5141867" y="0"/>
              <a:ext cx="513715" cy="464820"/>
            </a:xfrm>
            <a:custGeom>
              <a:avLst/>
              <a:gdLst/>
              <a:ahLst/>
              <a:cxnLst/>
              <a:rect l="l" t="t" r="r" b="b"/>
              <a:pathLst>
                <a:path w="513714" h="464820">
                  <a:moveTo>
                    <a:pt x="390131" y="0"/>
                  </a:moveTo>
                  <a:lnTo>
                    <a:pt x="0" y="0"/>
                  </a:lnTo>
                  <a:lnTo>
                    <a:pt x="168971" y="464276"/>
                  </a:lnTo>
                  <a:lnTo>
                    <a:pt x="513473" y="338877"/>
                  </a:lnTo>
                  <a:lnTo>
                    <a:pt x="390131" y="0"/>
                  </a:lnTo>
                  <a:close/>
                </a:path>
              </a:pathLst>
            </a:custGeom>
            <a:solidFill>
              <a:srgbClr val="59827C">
                <a:alpha val="5249"/>
              </a:srgbClr>
            </a:solidFill>
          </p:spPr>
          <p:txBody>
            <a:bodyPr wrap="square" lIns="0" tIns="0" rIns="0" bIns="0" rtlCol="0"/>
            <a:lstStyle/>
            <a:p>
              <a:endParaRPr/>
            </a:p>
          </p:txBody>
        </p:sp>
        <p:sp>
          <p:nvSpPr>
            <p:cNvPr id="8" name="object 5">
              <a:extLst>
                <a:ext uri="{FF2B5EF4-FFF2-40B4-BE49-F238E27FC236}">
                  <a16:creationId xmlns:a16="http://schemas.microsoft.com/office/drawing/2014/main" id="{A5F011CF-DC2B-0D2E-52C9-7EBE06606FB5}"/>
                </a:ext>
              </a:extLst>
            </p:cNvPr>
            <p:cNvSpPr/>
            <p:nvPr/>
          </p:nvSpPr>
          <p:spPr>
            <a:xfrm>
              <a:off x="3739838" y="0"/>
              <a:ext cx="878205" cy="970915"/>
            </a:xfrm>
            <a:custGeom>
              <a:avLst/>
              <a:gdLst/>
              <a:ahLst/>
              <a:cxnLst/>
              <a:rect l="l" t="t" r="r" b="b"/>
              <a:pathLst>
                <a:path w="878204" h="970915">
                  <a:moveTo>
                    <a:pt x="423308" y="0"/>
                  </a:moveTo>
                  <a:lnTo>
                    <a:pt x="0" y="0"/>
                  </a:lnTo>
                  <a:lnTo>
                    <a:pt x="560468" y="970762"/>
                  </a:lnTo>
                  <a:lnTo>
                    <a:pt x="877955" y="787448"/>
                  </a:lnTo>
                  <a:lnTo>
                    <a:pt x="423308" y="0"/>
                  </a:lnTo>
                  <a:close/>
                </a:path>
              </a:pathLst>
            </a:custGeom>
            <a:solidFill>
              <a:srgbClr val="59827C">
                <a:alpha val="4899"/>
              </a:srgbClr>
            </a:solidFill>
          </p:spPr>
          <p:txBody>
            <a:bodyPr wrap="square" lIns="0" tIns="0" rIns="0" bIns="0" rtlCol="0"/>
            <a:lstStyle/>
            <a:p>
              <a:endParaRPr/>
            </a:p>
          </p:txBody>
        </p:sp>
        <p:grpSp>
          <p:nvGrpSpPr>
            <p:cNvPr id="9" name="object 6">
              <a:extLst>
                <a:ext uri="{FF2B5EF4-FFF2-40B4-BE49-F238E27FC236}">
                  <a16:creationId xmlns:a16="http://schemas.microsoft.com/office/drawing/2014/main" id="{4261C492-7D6F-0069-1798-9A57785999F5}"/>
                </a:ext>
              </a:extLst>
            </p:cNvPr>
            <p:cNvGrpSpPr/>
            <p:nvPr/>
          </p:nvGrpSpPr>
          <p:grpSpPr>
            <a:xfrm>
              <a:off x="1908697" y="563539"/>
              <a:ext cx="1765300" cy="1903095"/>
              <a:chOff x="1908697" y="563539"/>
              <a:chExt cx="1765300" cy="1903095"/>
            </a:xfrm>
          </p:grpSpPr>
          <p:sp>
            <p:nvSpPr>
              <p:cNvPr id="30" name="object 7">
                <a:extLst>
                  <a:ext uri="{FF2B5EF4-FFF2-40B4-BE49-F238E27FC236}">
                    <a16:creationId xmlns:a16="http://schemas.microsoft.com/office/drawing/2014/main" id="{F403F660-A57A-2E61-99B1-F749AD5CC01A}"/>
                  </a:ext>
                </a:extLst>
              </p:cNvPr>
              <p:cNvSpPr/>
              <p:nvPr/>
            </p:nvSpPr>
            <p:spPr>
              <a:xfrm>
                <a:off x="2708685" y="563539"/>
                <a:ext cx="965200" cy="1082040"/>
              </a:xfrm>
              <a:custGeom>
                <a:avLst/>
                <a:gdLst/>
                <a:ahLst/>
                <a:cxnLst/>
                <a:rect l="l" t="t" r="r" b="b"/>
                <a:pathLst>
                  <a:path w="965200" h="1082039">
                    <a:moveTo>
                      <a:pt x="255458" y="0"/>
                    </a:moveTo>
                    <a:lnTo>
                      <a:pt x="218189" y="37216"/>
                    </a:lnTo>
                    <a:lnTo>
                      <a:pt x="181173" y="74688"/>
                    </a:lnTo>
                    <a:lnTo>
                      <a:pt x="144413" y="112414"/>
                    </a:lnTo>
                    <a:lnTo>
                      <a:pt x="107913" y="150394"/>
                    </a:lnTo>
                    <a:lnTo>
                      <a:pt x="71675" y="188628"/>
                    </a:lnTo>
                    <a:lnTo>
                      <a:pt x="35703" y="227115"/>
                    </a:lnTo>
                    <a:lnTo>
                      <a:pt x="0" y="265855"/>
                    </a:lnTo>
                    <a:lnTo>
                      <a:pt x="684387" y="1081485"/>
                    </a:lnTo>
                    <a:lnTo>
                      <a:pt x="965195" y="845838"/>
                    </a:lnTo>
                    <a:lnTo>
                      <a:pt x="255458" y="0"/>
                    </a:lnTo>
                    <a:close/>
                  </a:path>
                </a:pathLst>
              </a:custGeom>
              <a:solidFill>
                <a:srgbClr val="59827C">
                  <a:alpha val="4550"/>
                </a:srgbClr>
              </a:solidFill>
            </p:spPr>
            <p:txBody>
              <a:bodyPr wrap="square" lIns="0" tIns="0" rIns="0" bIns="0" rtlCol="0"/>
              <a:lstStyle/>
              <a:p>
                <a:endParaRPr/>
              </a:p>
            </p:txBody>
          </p:sp>
          <p:sp>
            <p:nvSpPr>
              <p:cNvPr id="31" name="object 8">
                <a:extLst>
                  <a:ext uri="{FF2B5EF4-FFF2-40B4-BE49-F238E27FC236}">
                    <a16:creationId xmlns:a16="http://schemas.microsoft.com/office/drawing/2014/main" id="{163849B7-016D-BA5E-0CE2-8F78FFA0233B}"/>
                  </a:ext>
                </a:extLst>
              </p:cNvPr>
              <p:cNvSpPr/>
              <p:nvPr/>
            </p:nvSpPr>
            <p:spPr>
              <a:xfrm>
                <a:off x="1908697" y="1566457"/>
                <a:ext cx="943610" cy="900430"/>
              </a:xfrm>
              <a:custGeom>
                <a:avLst/>
                <a:gdLst/>
                <a:ahLst/>
                <a:cxnLst/>
                <a:rect l="l" t="t" r="r" b="b"/>
                <a:pathLst>
                  <a:path w="943610" h="900430">
                    <a:moveTo>
                      <a:pt x="205553" y="0"/>
                    </a:moveTo>
                    <a:lnTo>
                      <a:pt x="175294" y="43070"/>
                    </a:lnTo>
                    <a:lnTo>
                      <a:pt x="145330" y="86361"/>
                    </a:lnTo>
                    <a:lnTo>
                      <a:pt x="115664" y="129871"/>
                    </a:lnTo>
                    <a:lnTo>
                      <a:pt x="86296" y="173597"/>
                    </a:lnTo>
                    <a:lnTo>
                      <a:pt x="57229" y="217538"/>
                    </a:lnTo>
                    <a:lnTo>
                      <a:pt x="28463" y="261690"/>
                    </a:lnTo>
                    <a:lnTo>
                      <a:pt x="0" y="306053"/>
                    </a:lnTo>
                    <a:lnTo>
                      <a:pt x="707978" y="900140"/>
                    </a:lnTo>
                    <a:lnTo>
                      <a:pt x="943615" y="619300"/>
                    </a:lnTo>
                    <a:lnTo>
                      <a:pt x="205553" y="0"/>
                    </a:lnTo>
                    <a:close/>
                  </a:path>
                </a:pathLst>
              </a:custGeom>
              <a:solidFill>
                <a:srgbClr val="59827C">
                  <a:alpha val="4199"/>
                </a:srgbClr>
              </a:solidFill>
            </p:spPr>
            <p:txBody>
              <a:bodyPr wrap="square" lIns="0" tIns="0" rIns="0" bIns="0" rtlCol="0"/>
              <a:lstStyle/>
              <a:p>
                <a:endParaRPr/>
              </a:p>
            </p:txBody>
          </p:sp>
        </p:grpSp>
        <p:sp>
          <p:nvSpPr>
            <p:cNvPr id="10" name="object 9">
              <a:extLst>
                <a:ext uri="{FF2B5EF4-FFF2-40B4-BE49-F238E27FC236}">
                  <a16:creationId xmlns:a16="http://schemas.microsoft.com/office/drawing/2014/main" id="{5F60B7A8-EA6C-1081-07B9-F9A9420AFA62}"/>
                </a:ext>
              </a:extLst>
            </p:cNvPr>
            <p:cNvSpPr/>
            <p:nvPr/>
          </p:nvSpPr>
          <p:spPr>
            <a:xfrm>
              <a:off x="12547964" y="10519102"/>
              <a:ext cx="1176655" cy="789940"/>
            </a:xfrm>
            <a:custGeom>
              <a:avLst/>
              <a:gdLst/>
              <a:ahLst/>
              <a:cxnLst/>
              <a:rect l="l" t="t" r="r" b="b"/>
              <a:pathLst>
                <a:path w="1176655" h="789940">
                  <a:moveTo>
                    <a:pt x="235699" y="0"/>
                  </a:moveTo>
                  <a:lnTo>
                    <a:pt x="0" y="280871"/>
                  </a:lnTo>
                  <a:lnTo>
                    <a:pt x="606122" y="789454"/>
                  </a:lnTo>
                  <a:lnTo>
                    <a:pt x="1176469" y="789454"/>
                  </a:lnTo>
                  <a:lnTo>
                    <a:pt x="235699" y="0"/>
                  </a:lnTo>
                  <a:close/>
                </a:path>
              </a:pathLst>
            </a:custGeom>
            <a:solidFill>
              <a:srgbClr val="59827C">
                <a:alpha val="6999"/>
              </a:srgbClr>
            </a:solidFill>
          </p:spPr>
          <p:txBody>
            <a:bodyPr wrap="square" lIns="0" tIns="0" rIns="0" bIns="0" rtlCol="0"/>
            <a:lstStyle/>
            <a:p>
              <a:endParaRPr/>
            </a:p>
          </p:txBody>
        </p:sp>
        <p:sp>
          <p:nvSpPr>
            <p:cNvPr id="11" name="object 10">
              <a:extLst>
                <a:ext uri="{FF2B5EF4-FFF2-40B4-BE49-F238E27FC236}">
                  <a16:creationId xmlns:a16="http://schemas.microsoft.com/office/drawing/2014/main" id="{94F437FF-B12B-62F7-E181-48931F8B215B}"/>
                </a:ext>
              </a:extLst>
            </p:cNvPr>
            <p:cNvSpPr/>
            <p:nvPr/>
          </p:nvSpPr>
          <p:spPr>
            <a:xfrm>
              <a:off x="1311401" y="2679425"/>
              <a:ext cx="866775" cy="731520"/>
            </a:xfrm>
            <a:custGeom>
              <a:avLst/>
              <a:gdLst/>
              <a:ahLst/>
              <a:cxnLst/>
              <a:rect l="l" t="t" r="r" b="b"/>
              <a:pathLst>
                <a:path w="866775" h="731520">
                  <a:moveTo>
                    <a:pt x="150299" y="0"/>
                  </a:moveTo>
                  <a:lnTo>
                    <a:pt x="127850" y="47541"/>
                  </a:lnTo>
                  <a:lnTo>
                    <a:pt x="105729" y="95264"/>
                  </a:lnTo>
                  <a:lnTo>
                    <a:pt x="83934" y="143166"/>
                  </a:lnTo>
                  <a:lnTo>
                    <a:pt x="62464" y="191247"/>
                  </a:lnTo>
                  <a:lnTo>
                    <a:pt x="41319" y="239504"/>
                  </a:lnTo>
                  <a:lnTo>
                    <a:pt x="20498" y="287937"/>
                  </a:lnTo>
                  <a:lnTo>
                    <a:pt x="0" y="336544"/>
                  </a:lnTo>
                  <a:lnTo>
                    <a:pt x="683340" y="731066"/>
                  </a:lnTo>
                  <a:lnTo>
                    <a:pt x="866643" y="413579"/>
                  </a:lnTo>
                  <a:lnTo>
                    <a:pt x="150299" y="0"/>
                  </a:lnTo>
                  <a:close/>
                </a:path>
              </a:pathLst>
            </a:custGeom>
            <a:solidFill>
              <a:srgbClr val="59827C">
                <a:alpha val="3849"/>
              </a:srgbClr>
            </a:solidFill>
          </p:spPr>
          <p:txBody>
            <a:bodyPr wrap="square" lIns="0" tIns="0" rIns="0" bIns="0" rtlCol="0"/>
            <a:lstStyle/>
            <a:p>
              <a:endParaRPr/>
            </a:p>
          </p:txBody>
        </p:sp>
        <p:sp>
          <p:nvSpPr>
            <p:cNvPr id="12" name="object 11">
              <a:extLst>
                <a:ext uri="{FF2B5EF4-FFF2-40B4-BE49-F238E27FC236}">
                  <a16:creationId xmlns:a16="http://schemas.microsoft.com/office/drawing/2014/main" id="{76E175EE-9A64-AD8A-CD3C-431EE21152DD}"/>
                </a:ext>
              </a:extLst>
            </p:cNvPr>
            <p:cNvSpPr/>
            <p:nvPr/>
          </p:nvSpPr>
          <p:spPr>
            <a:xfrm>
              <a:off x="13222227" y="9575188"/>
              <a:ext cx="1800225" cy="1250950"/>
            </a:xfrm>
            <a:custGeom>
              <a:avLst/>
              <a:gdLst/>
              <a:ahLst/>
              <a:cxnLst/>
              <a:rect l="l" t="t" r="r" b="b"/>
              <a:pathLst>
                <a:path w="1800225" h="1250950">
                  <a:moveTo>
                    <a:pt x="183366" y="0"/>
                  </a:moveTo>
                  <a:lnTo>
                    <a:pt x="0" y="317519"/>
                  </a:lnTo>
                  <a:lnTo>
                    <a:pt x="1616359" y="1250694"/>
                  </a:lnTo>
                  <a:lnTo>
                    <a:pt x="1799620" y="933228"/>
                  </a:lnTo>
                  <a:lnTo>
                    <a:pt x="183366" y="0"/>
                  </a:lnTo>
                  <a:close/>
                </a:path>
              </a:pathLst>
            </a:custGeom>
            <a:solidFill>
              <a:srgbClr val="59827C">
                <a:alpha val="6999"/>
              </a:srgbClr>
            </a:solidFill>
          </p:spPr>
          <p:txBody>
            <a:bodyPr wrap="square" lIns="0" tIns="0" rIns="0" bIns="0" rtlCol="0"/>
            <a:lstStyle/>
            <a:p>
              <a:endParaRPr/>
            </a:p>
          </p:txBody>
        </p:sp>
        <p:sp>
          <p:nvSpPr>
            <p:cNvPr id="13" name="object 12">
              <a:extLst>
                <a:ext uri="{FF2B5EF4-FFF2-40B4-BE49-F238E27FC236}">
                  <a16:creationId xmlns:a16="http://schemas.microsoft.com/office/drawing/2014/main" id="{AF12B356-65BF-2621-C26D-8FB0FF055177}"/>
                </a:ext>
              </a:extLst>
            </p:cNvPr>
            <p:cNvSpPr/>
            <p:nvPr/>
          </p:nvSpPr>
          <p:spPr>
            <a:xfrm>
              <a:off x="923908" y="3864716"/>
              <a:ext cx="748030" cy="583565"/>
            </a:xfrm>
            <a:custGeom>
              <a:avLst/>
              <a:gdLst/>
              <a:ahLst/>
              <a:cxnLst/>
              <a:rect l="l" t="t" r="r" b="b"/>
              <a:pathLst>
                <a:path w="748030" h="583564">
                  <a:moveTo>
                    <a:pt x="91410" y="0"/>
                  </a:moveTo>
                  <a:lnTo>
                    <a:pt x="77324" y="50563"/>
                  </a:lnTo>
                  <a:lnTo>
                    <a:pt x="63571" y="101266"/>
                  </a:lnTo>
                  <a:lnTo>
                    <a:pt x="50158" y="152108"/>
                  </a:lnTo>
                  <a:lnTo>
                    <a:pt x="37090" y="203088"/>
                  </a:lnTo>
                  <a:lnTo>
                    <a:pt x="24370" y="254207"/>
                  </a:lnTo>
                  <a:lnTo>
                    <a:pt x="12005" y="305463"/>
                  </a:lnTo>
                  <a:lnTo>
                    <a:pt x="0" y="356858"/>
                  </a:lnTo>
                  <a:lnTo>
                    <a:pt x="622284" y="583343"/>
                  </a:lnTo>
                  <a:lnTo>
                    <a:pt x="747652" y="238840"/>
                  </a:lnTo>
                  <a:lnTo>
                    <a:pt x="91410" y="0"/>
                  </a:lnTo>
                  <a:close/>
                </a:path>
              </a:pathLst>
            </a:custGeom>
            <a:solidFill>
              <a:srgbClr val="59827C">
                <a:alpha val="3498"/>
              </a:srgbClr>
            </a:solidFill>
          </p:spPr>
          <p:txBody>
            <a:bodyPr wrap="square" lIns="0" tIns="0" rIns="0" bIns="0" rtlCol="0"/>
            <a:lstStyle/>
            <a:p>
              <a:endParaRPr/>
            </a:p>
          </p:txBody>
        </p:sp>
        <p:sp>
          <p:nvSpPr>
            <p:cNvPr id="14" name="object 13">
              <a:extLst>
                <a:ext uri="{FF2B5EF4-FFF2-40B4-BE49-F238E27FC236}">
                  <a16:creationId xmlns:a16="http://schemas.microsoft.com/office/drawing/2014/main" id="{1026CE66-3801-4459-0895-A5126E1512FA}"/>
                </a:ext>
              </a:extLst>
            </p:cNvPr>
            <p:cNvSpPr/>
            <p:nvPr/>
          </p:nvSpPr>
          <p:spPr>
            <a:xfrm>
              <a:off x="13728715" y="8537606"/>
              <a:ext cx="1879600" cy="982980"/>
            </a:xfrm>
            <a:custGeom>
              <a:avLst/>
              <a:gdLst/>
              <a:ahLst/>
              <a:cxnLst/>
              <a:rect l="l" t="t" r="r" b="b"/>
              <a:pathLst>
                <a:path w="1879600" h="982979">
                  <a:moveTo>
                    <a:pt x="125430" y="0"/>
                  </a:moveTo>
                  <a:lnTo>
                    <a:pt x="0" y="344534"/>
                  </a:lnTo>
                  <a:lnTo>
                    <a:pt x="1753831" y="982839"/>
                  </a:lnTo>
                  <a:lnTo>
                    <a:pt x="1879199" y="638367"/>
                  </a:lnTo>
                  <a:lnTo>
                    <a:pt x="125430" y="0"/>
                  </a:lnTo>
                  <a:close/>
                </a:path>
              </a:pathLst>
            </a:custGeom>
            <a:solidFill>
              <a:srgbClr val="59827C">
                <a:alpha val="6999"/>
              </a:srgbClr>
            </a:solidFill>
          </p:spPr>
          <p:txBody>
            <a:bodyPr wrap="square" lIns="0" tIns="0" rIns="0" bIns="0" rtlCol="0"/>
            <a:lstStyle/>
            <a:p>
              <a:endParaRPr/>
            </a:p>
          </p:txBody>
        </p:sp>
        <p:sp>
          <p:nvSpPr>
            <p:cNvPr id="15" name="object 14">
              <a:extLst>
                <a:ext uri="{FF2B5EF4-FFF2-40B4-BE49-F238E27FC236}">
                  <a16:creationId xmlns:a16="http://schemas.microsoft.com/office/drawing/2014/main" id="{5AE67986-899E-AE80-68E9-9C79911F5E97}"/>
                </a:ext>
              </a:extLst>
            </p:cNvPr>
            <p:cNvSpPr/>
            <p:nvPr/>
          </p:nvSpPr>
          <p:spPr>
            <a:xfrm>
              <a:off x="746784" y="5086161"/>
              <a:ext cx="601980" cy="461645"/>
            </a:xfrm>
            <a:custGeom>
              <a:avLst/>
              <a:gdLst/>
              <a:ahLst/>
              <a:cxnLst/>
              <a:rect l="l" t="t" r="r" b="b"/>
              <a:pathLst>
                <a:path w="601980" h="461645">
                  <a:moveTo>
                    <a:pt x="31245" y="0"/>
                  </a:moveTo>
                  <a:lnTo>
                    <a:pt x="25703" y="52081"/>
                  </a:lnTo>
                  <a:lnTo>
                    <a:pt x="20522" y="104270"/>
                  </a:lnTo>
                  <a:lnTo>
                    <a:pt x="15699" y="156563"/>
                  </a:lnTo>
                  <a:lnTo>
                    <a:pt x="11237" y="208959"/>
                  </a:lnTo>
                  <a:lnTo>
                    <a:pt x="7133" y="261457"/>
                  </a:lnTo>
                  <a:lnTo>
                    <a:pt x="3387" y="314055"/>
                  </a:lnTo>
                  <a:lnTo>
                    <a:pt x="0" y="366753"/>
                  </a:lnTo>
                  <a:lnTo>
                    <a:pt x="537826" y="461598"/>
                  </a:lnTo>
                  <a:lnTo>
                    <a:pt x="601458" y="100541"/>
                  </a:lnTo>
                  <a:lnTo>
                    <a:pt x="31245" y="0"/>
                  </a:lnTo>
                  <a:close/>
                </a:path>
              </a:pathLst>
            </a:custGeom>
            <a:solidFill>
              <a:srgbClr val="59827C">
                <a:alpha val="3149"/>
              </a:srgbClr>
            </a:solidFill>
          </p:spPr>
          <p:txBody>
            <a:bodyPr wrap="square" lIns="0" tIns="0" rIns="0" bIns="0" rtlCol="0"/>
            <a:lstStyle/>
            <a:p>
              <a:endParaRPr/>
            </a:p>
          </p:txBody>
        </p:sp>
        <p:sp>
          <p:nvSpPr>
            <p:cNvPr id="16" name="object 15">
              <a:extLst>
                <a:ext uri="{FF2B5EF4-FFF2-40B4-BE49-F238E27FC236}">
                  <a16:creationId xmlns:a16="http://schemas.microsoft.com/office/drawing/2014/main" id="{D091BA1E-3FEC-9ABE-5EA8-B0A0CE3EEABB}"/>
                </a:ext>
              </a:extLst>
            </p:cNvPr>
            <p:cNvSpPr/>
            <p:nvPr/>
          </p:nvSpPr>
          <p:spPr>
            <a:xfrm>
              <a:off x="14052032" y="7437927"/>
              <a:ext cx="1901825" cy="685165"/>
            </a:xfrm>
            <a:custGeom>
              <a:avLst/>
              <a:gdLst/>
              <a:ahLst/>
              <a:cxnLst/>
              <a:rect l="l" t="t" r="r" b="b"/>
              <a:pathLst>
                <a:path w="1901825" h="685165">
                  <a:moveTo>
                    <a:pt x="63694" y="0"/>
                  </a:moveTo>
                  <a:lnTo>
                    <a:pt x="0" y="361067"/>
                  </a:lnTo>
                  <a:lnTo>
                    <a:pt x="1838027" y="685162"/>
                  </a:lnTo>
                  <a:lnTo>
                    <a:pt x="1901659" y="324094"/>
                  </a:lnTo>
                  <a:lnTo>
                    <a:pt x="63694" y="0"/>
                  </a:lnTo>
                  <a:close/>
                </a:path>
              </a:pathLst>
            </a:custGeom>
            <a:solidFill>
              <a:srgbClr val="59827C">
                <a:alpha val="6999"/>
              </a:srgbClr>
            </a:solidFill>
          </p:spPr>
          <p:txBody>
            <a:bodyPr wrap="square" lIns="0" tIns="0" rIns="0" bIns="0" rtlCol="0"/>
            <a:lstStyle/>
            <a:p>
              <a:endParaRPr/>
            </a:p>
          </p:txBody>
        </p:sp>
        <p:sp>
          <p:nvSpPr>
            <p:cNvPr id="17" name="object 16">
              <a:extLst>
                <a:ext uri="{FF2B5EF4-FFF2-40B4-BE49-F238E27FC236}">
                  <a16:creationId xmlns:a16="http://schemas.microsoft.com/office/drawing/2014/main" id="{E0849F0C-B0D8-DEC2-A7CE-F5C7184C7E3F}"/>
                </a:ext>
              </a:extLst>
            </p:cNvPr>
            <p:cNvSpPr/>
            <p:nvPr/>
          </p:nvSpPr>
          <p:spPr>
            <a:xfrm>
              <a:off x="742033" y="6309538"/>
              <a:ext cx="476250" cy="367030"/>
            </a:xfrm>
            <a:custGeom>
              <a:avLst/>
              <a:gdLst/>
              <a:ahLst/>
              <a:cxnLst/>
              <a:rect l="l" t="t" r="r" b="b"/>
              <a:pathLst>
                <a:path w="476250" h="367029">
                  <a:moveTo>
                    <a:pt x="475891" y="0"/>
                  </a:moveTo>
                  <a:lnTo>
                    <a:pt x="0" y="0"/>
                  </a:lnTo>
                  <a:lnTo>
                    <a:pt x="2894" y="52738"/>
                  </a:lnTo>
                  <a:lnTo>
                    <a:pt x="6161" y="105354"/>
                  </a:lnTo>
                  <a:lnTo>
                    <a:pt x="9797" y="157848"/>
                  </a:lnTo>
                  <a:lnTo>
                    <a:pt x="13797" y="210219"/>
                  </a:lnTo>
                  <a:lnTo>
                    <a:pt x="18154" y="262469"/>
                  </a:lnTo>
                  <a:lnTo>
                    <a:pt x="22866" y="314598"/>
                  </a:lnTo>
                  <a:lnTo>
                    <a:pt x="27925" y="366606"/>
                  </a:lnTo>
                  <a:lnTo>
                    <a:pt x="475954" y="366606"/>
                  </a:lnTo>
                  <a:lnTo>
                    <a:pt x="475891" y="0"/>
                  </a:lnTo>
                  <a:close/>
                </a:path>
              </a:pathLst>
            </a:custGeom>
            <a:solidFill>
              <a:srgbClr val="59827C">
                <a:alpha val="2799"/>
              </a:srgbClr>
            </a:solidFill>
          </p:spPr>
          <p:txBody>
            <a:bodyPr wrap="square" lIns="0" tIns="0" rIns="0" bIns="0" rtlCol="0"/>
            <a:lstStyle/>
            <a:p>
              <a:endParaRPr/>
            </a:p>
          </p:txBody>
        </p:sp>
        <p:sp>
          <p:nvSpPr>
            <p:cNvPr id="18" name="object 17">
              <a:extLst>
                <a:ext uri="{FF2B5EF4-FFF2-40B4-BE49-F238E27FC236}">
                  <a16:creationId xmlns:a16="http://schemas.microsoft.com/office/drawing/2014/main" id="{727FF33B-8B60-E17D-B145-D49DFA45E890}"/>
                </a:ext>
              </a:extLst>
            </p:cNvPr>
            <p:cNvSpPr/>
            <p:nvPr/>
          </p:nvSpPr>
          <p:spPr>
            <a:xfrm>
              <a:off x="14182349" y="6309490"/>
              <a:ext cx="1866900" cy="367030"/>
            </a:xfrm>
            <a:custGeom>
              <a:avLst/>
              <a:gdLst/>
              <a:ahLst/>
              <a:cxnLst/>
              <a:rect l="l" t="t" r="r" b="b"/>
              <a:pathLst>
                <a:path w="1866900" h="367029">
                  <a:moveTo>
                    <a:pt x="1866341" y="52"/>
                  </a:moveTo>
                  <a:lnTo>
                    <a:pt x="31" y="0"/>
                  </a:lnTo>
                  <a:lnTo>
                    <a:pt x="0" y="366648"/>
                  </a:lnTo>
                  <a:lnTo>
                    <a:pt x="1866372" y="366648"/>
                  </a:lnTo>
                  <a:lnTo>
                    <a:pt x="1866341" y="52"/>
                  </a:lnTo>
                  <a:close/>
                </a:path>
              </a:pathLst>
            </a:custGeom>
            <a:solidFill>
              <a:srgbClr val="59827C">
                <a:alpha val="6999"/>
              </a:srgbClr>
            </a:solidFill>
          </p:spPr>
          <p:txBody>
            <a:bodyPr wrap="square" lIns="0" tIns="0" rIns="0" bIns="0" rtlCol="0"/>
            <a:lstStyle/>
            <a:p>
              <a:endParaRPr/>
            </a:p>
          </p:txBody>
        </p:sp>
        <p:sp>
          <p:nvSpPr>
            <p:cNvPr id="19" name="object 18">
              <a:extLst>
                <a:ext uri="{FF2B5EF4-FFF2-40B4-BE49-F238E27FC236}">
                  <a16:creationId xmlns:a16="http://schemas.microsoft.com/office/drawing/2014/main" id="{26EC3A71-3D04-FFA5-CE74-6DB004A0786D}"/>
                </a:ext>
              </a:extLst>
            </p:cNvPr>
            <p:cNvSpPr/>
            <p:nvPr/>
          </p:nvSpPr>
          <p:spPr>
            <a:xfrm>
              <a:off x="902027" y="7437924"/>
              <a:ext cx="446405" cy="424815"/>
            </a:xfrm>
            <a:custGeom>
              <a:avLst/>
              <a:gdLst/>
              <a:ahLst/>
              <a:cxnLst/>
              <a:rect l="l" t="t" r="r" b="b"/>
              <a:pathLst>
                <a:path w="446405" h="424815">
                  <a:moveTo>
                    <a:pt x="382553" y="0"/>
                  </a:moveTo>
                  <a:lnTo>
                    <a:pt x="0" y="67463"/>
                  </a:lnTo>
                  <a:lnTo>
                    <a:pt x="11424" y="118902"/>
                  </a:lnTo>
                  <a:lnTo>
                    <a:pt x="23205" y="170191"/>
                  </a:lnTo>
                  <a:lnTo>
                    <a:pt x="35341" y="221329"/>
                  </a:lnTo>
                  <a:lnTo>
                    <a:pt x="47832" y="272315"/>
                  </a:lnTo>
                  <a:lnTo>
                    <a:pt x="60677" y="323147"/>
                  </a:lnTo>
                  <a:lnTo>
                    <a:pt x="73873" y="373824"/>
                  </a:lnTo>
                  <a:lnTo>
                    <a:pt x="87421" y="424343"/>
                  </a:lnTo>
                  <a:lnTo>
                    <a:pt x="446279" y="361067"/>
                  </a:lnTo>
                  <a:lnTo>
                    <a:pt x="382553" y="0"/>
                  </a:lnTo>
                  <a:close/>
                </a:path>
              </a:pathLst>
            </a:custGeom>
            <a:solidFill>
              <a:srgbClr val="59827C">
                <a:alpha val="2449"/>
              </a:srgbClr>
            </a:solidFill>
          </p:spPr>
          <p:txBody>
            <a:bodyPr wrap="square" lIns="0" tIns="0" rIns="0" bIns="0" rtlCol="0"/>
            <a:lstStyle/>
            <a:p>
              <a:endParaRPr/>
            </a:p>
          </p:txBody>
        </p:sp>
        <p:sp>
          <p:nvSpPr>
            <p:cNvPr id="20" name="object 19">
              <a:extLst>
                <a:ext uri="{FF2B5EF4-FFF2-40B4-BE49-F238E27FC236}">
                  <a16:creationId xmlns:a16="http://schemas.microsoft.com/office/drawing/2014/main" id="{9C368AA4-8CFB-B40C-4B40-15CF16E453DC}"/>
                </a:ext>
              </a:extLst>
            </p:cNvPr>
            <p:cNvSpPr/>
            <p:nvPr/>
          </p:nvSpPr>
          <p:spPr>
            <a:xfrm>
              <a:off x="14052070" y="4862624"/>
              <a:ext cx="1901825" cy="685165"/>
            </a:xfrm>
            <a:custGeom>
              <a:avLst/>
              <a:gdLst/>
              <a:ahLst/>
              <a:cxnLst/>
              <a:rect l="l" t="t" r="r" b="b"/>
              <a:pathLst>
                <a:path w="1901825" h="685164">
                  <a:moveTo>
                    <a:pt x="1837954" y="0"/>
                  </a:moveTo>
                  <a:lnTo>
                    <a:pt x="0" y="324032"/>
                  </a:lnTo>
                  <a:lnTo>
                    <a:pt x="63621" y="685099"/>
                  </a:lnTo>
                  <a:lnTo>
                    <a:pt x="1901648" y="361036"/>
                  </a:lnTo>
                  <a:lnTo>
                    <a:pt x="1837954" y="0"/>
                  </a:lnTo>
                  <a:close/>
                </a:path>
              </a:pathLst>
            </a:custGeom>
            <a:solidFill>
              <a:srgbClr val="59827C">
                <a:alpha val="6999"/>
              </a:srgbClr>
            </a:solidFill>
          </p:spPr>
          <p:txBody>
            <a:bodyPr wrap="square" lIns="0" tIns="0" rIns="0" bIns="0" rtlCol="0"/>
            <a:lstStyle/>
            <a:p>
              <a:endParaRPr/>
            </a:p>
          </p:txBody>
        </p:sp>
        <p:sp>
          <p:nvSpPr>
            <p:cNvPr id="21" name="object 20">
              <a:extLst>
                <a:ext uri="{FF2B5EF4-FFF2-40B4-BE49-F238E27FC236}">
                  <a16:creationId xmlns:a16="http://schemas.microsoft.com/office/drawing/2014/main" id="{1F5010AA-B0E0-9F12-0C0E-919E97237E85}"/>
                </a:ext>
              </a:extLst>
            </p:cNvPr>
            <p:cNvSpPr/>
            <p:nvPr/>
          </p:nvSpPr>
          <p:spPr>
            <a:xfrm>
              <a:off x="1250993" y="8537606"/>
              <a:ext cx="421005" cy="445134"/>
            </a:xfrm>
            <a:custGeom>
              <a:avLst/>
              <a:gdLst/>
              <a:ahLst/>
              <a:cxnLst/>
              <a:rect l="l" t="t" r="r" b="b"/>
              <a:pathLst>
                <a:path w="421005" h="445134">
                  <a:moveTo>
                    <a:pt x="295195" y="0"/>
                  </a:moveTo>
                  <a:lnTo>
                    <a:pt x="0" y="107462"/>
                  </a:lnTo>
                  <a:lnTo>
                    <a:pt x="19696" y="156198"/>
                  </a:lnTo>
                  <a:lnTo>
                    <a:pt x="39726" y="204762"/>
                  </a:lnTo>
                  <a:lnTo>
                    <a:pt x="60090" y="253150"/>
                  </a:lnTo>
                  <a:lnTo>
                    <a:pt x="80789" y="301357"/>
                  </a:lnTo>
                  <a:lnTo>
                    <a:pt x="101823" y="349378"/>
                  </a:lnTo>
                  <a:lnTo>
                    <a:pt x="123191" y="397209"/>
                  </a:lnTo>
                  <a:lnTo>
                    <a:pt x="144896" y="444845"/>
                  </a:lnTo>
                  <a:lnTo>
                    <a:pt x="420594" y="344534"/>
                  </a:lnTo>
                  <a:lnTo>
                    <a:pt x="295195" y="0"/>
                  </a:lnTo>
                  <a:close/>
                </a:path>
              </a:pathLst>
            </a:custGeom>
            <a:solidFill>
              <a:srgbClr val="59827C">
                <a:alpha val="2099"/>
              </a:srgbClr>
            </a:solidFill>
          </p:spPr>
          <p:txBody>
            <a:bodyPr wrap="square" lIns="0" tIns="0" rIns="0" bIns="0" rtlCol="0"/>
            <a:lstStyle/>
            <a:p>
              <a:endParaRPr/>
            </a:p>
          </p:txBody>
        </p:sp>
        <p:sp>
          <p:nvSpPr>
            <p:cNvPr id="22" name="object 21">
              <a:extLst>
                <a:ext uri="{FF2B5EF4-FFF2-40B4-BE49-F238E27FC236}">
                  <a16:creationId xmlns:a16="http://schemas.microsoft.com/office/drawing/2014/main" id="{AD8B799A-F8A8-A506-6467-076C69FE300A}"/>
                </a:ext>
              </a:extLst>
            </p:cNvPr>
            <p:cNvSpPr/>
            <p:nvPr/>
          </p:nvSpPr>
          <p:spPr>
            <a:xfrm>
              <a:off x="13728749" y="3465223"/>
              <a:ext cx="1879600" cy="982980"/>
            </a:xfrm>
            <a:custGeom>
              <a:avLst/>
              <a:gdLst/>
              <a:ahLst/>
              <a:cxnLst/>
              <a:rect l="l" t="t" r="r" b="b"/>
              <a:pathLst>
                <a:path w="1879600" h="982979">
                  <a:moveTo>
                    <a:pt x="1753768" y="0"/>
                  </a:moveTo>
                  <a:lnTo>
                    <a:pt x="0" y="638273"/>
                  </a:lnTo>
                  <a:lnTo>
                    <a:pt x="125367" y="982807"/>
                  </a:lnTo>
                  <a:lnTo>
                    <a:pt x="1879199" y="344502"/>
                  </a:lnTo>
                  <a:lnTo>
                    <a:pt x="1753768" y="0"/>
                  </a:lnTo>
                  <a:close/>
                </a:path>
              </a:pathLst>
            </a:custGeom>
            <a:solidFill>
              <a:srgbClr val="59827C">
                <a:alpha val="6999"/>
              </a:srgbClr>
            </a:solidFill>
          </p:spPr>
          <p:txBody>
            <a:bodyPr wrap="square" lIns="0" tIns="0" rIns="0" bIns="0" rtlCol="0"/>
            <a:lstStyle/>
            <a:p>
              <a:endParaRPr/>
            </a:p>
          </p:txBody>
        </p:sp>
        <p:sp>
          <p:nvSpPr>
            <p:cNvPr id="23" name="object 22">
              <a:extLst>
                <a:ext uri="{FF2B5EF4-FFF2-40B4-BE49-F238E27FC236}">
                  <a16:creationId xmlns:a16="http://schemas.microsoft.com/office/drawing/2014/main" id="{33B95FCD-4734-7117-6BF6-AE5BD3506D3E}"/>
                </a:ext>
              </a:extLst>
            </p:cNvPr>
            <p:cNvSpPr/>
            <p:nvPr/>
          </p:nvSpPr>
          <p:spPr>
            <a:xfrm>
              <a:off x="1777201" y="9575185"/>
              <a:ext cx="401320" cy="434975"/>
            </a:xfrm>
            <a:custGeom>
              <a:avLst/>
              <a:gdLst/>
              <a:ahLst/>
              <a:cxnLst/>
              <a:rect l="l" t="t" r="r" b="b"/>
              <a:pathLst>
                <a:path w="401319" h="434975">
                  <a:moveTo>
                    <a:pt x="217543" y="0"/>
                  </a:moveTo>
                  <a:lnTo>
                    <a:pt x="0" y="125566"/>
                  </a:lnTo>
                  <a:lnTo>
                    <a:pt x="27300" y="170390"/>
                  </a:lnTo>
                  <a:lnTo>
                    <a:pt x="54910" y="215001"/>
                  </a:lnTo>
                  <a:lnTo>
                    <a:pt x="82829" y="259399"/>
                  </a:lnTo>
                  <a:lnTo>
                    <a:pt x="111058" y="303584"/>
                  </a:lnTo>
                  <a:lnTo>
                    <a:pt x="139595" y="347556"/>
                  </a:lnTo>
                  <a:lnTo>
                    <a:pt x="168441" y="391313"/>
                  </a:lnTo>
                  <a:lnTo>
                    <a:pt x="197596" y="434855"/>
                  </a:lnTo>
                  <a:lnTo>
                    <a:pt x="400877" y="317456"/>
                  </a:lnTo>
                  <a:lnTo>
                    <a:pt x="217543" y="0"/>
                  </a:lnTo>
                  <a:close/>
                </a:path>
              </a:pathLst>
            </a:custGeom>
            <a:solidFill>
              <a:srgbClr val="59827C">
                <a:alpha val="1748"/>
              </a:srgbClr>
            </a:solidFill>
          </p:spPr>
          <p:txBody>
            <a:bodyPr wrap="square" lIns="0" tIns="0" rIns="0" bIns="0" rtlCol="0"/>
            <a:lstStyle/>
            <a:p>
              <a:endParaRPr/>
            </a:p>
          </p:txBody>
        </p:sp>
        <p:sp>
          <p:nvSpPr>
            <p:cNvPr id="24" name="object 23">
              <a:extLst>
                <a:ext uri="{FF2B5EF4-FFF2-40B4-BE49-F238E27FC236}">
                  <a16:creationId xmlns:a16="http://schemas.microsoft.com/office/drawing/2014/main" id="{D8F6204A-EDE8-B079-052F-8533863E0F63}"/>
                </a:ext>
              </a:extLst>
            </p:cNvPr>
            <p:cNvSpPr/>
            <p:nvPr/>
          </p:nvSpPr>
          <p:spPr>
            <a:xfrm>
              <a:off x="13222256" y="2159821"/>
              <a:ext cx="1800225" cy="1250950"/>
            </a:xfrm>
            <a:custGeom>
              <a:avLst/>
              <a:gdLst/>
              <a:ahLst/>
              <a:cxnLst/>
              <a:rect l="l" t="t" r="r" b="b"/>
              <a:pathLst>
                <a:path w="1800225" h="1250950">
                  <a:moveTo>
                    <a:pt x="1616296" y="0"/>
                  </a:moveTo>
                  <a:lnTo>
                    <a:pt x="0" y="933123"/>
                  </a:lnTo>
                  <a:lnTo>
                    <a:pt x="183271" y="1250642"/>
                  </a:lnTo>
                  <a:lnTo>
                    <a:pt x="1799631" y="317487"/>
                  </a:lnTo>
                  <a:lnTo>
                    <a:pt x="1616296" y="0"/>
                  </a:lnTo>
                  <a:close/>
                </a:path>
              </a:pathLst>
            </a:custGeom>
            <a:solidFill>
              <a:srgbClr val="59827C">
                <a:alpha val="6999"/>
              </a:srgbClr>
            </a:solidFill>
          </p:spPr>
          <p:txBody>
            <a:bodyPr wrap="square" lIns="0" tIns="0" rIns="0" bIns="0" rtlCol="0"/>
            <a:lstStyle/>
            <a:p>
              <a:endParaRPr/>
            </a:p>
          </p:txBody>
        </p:sp>
        <p:sp>
          <p:nvSpPr>
            <p:cNvPr id="25" name="object 24">
              <a:extLst>
                <a:ext uri="{FF2B5EF4-FFF2-40B4-BE49-F238E27FC236}">
                  <a16:creationId xmlns:a16="http://schemas.microsoft.com/office/drawing/2014/main" id="{F4FEB525-CE79-CCB2-3107-38D5E7BEA32A}"/>
                </a:ext>
              </a:extLst>
            </p:cNvPr>
            <p:cNvSpPr/>
            <p:nvPr/>
          </p:nvSpPr>
          <p:spPr>
            <a:xfrm>
              <a:off x="2459275" y="10519096"/>
              <a:ext cx="393065" cy="406400"/>
            </a:xfrm>
            <a:custGeom>
              <a:avLst/>
              <a:gdLst/>
              <a:ahLst/>
              <a:cxnLst/>
              <a:rect l="l" t="t" r="r" b="b"/>
              <a:pathLst>
                <a:path w="393064" h="406400">
                  <a:moveTo>
                    <a:pt x="157366" y="0"/>
                  </a:moveTo>
                  <a:lnTo>
                    <a:pt x="0" y="132006"/>
                  </a:lnTo>
                  <a:lnTo>
                    <a:pt x="33969" y="171892"/>
                  </a:lnTo>
                  <a:lnTo>
                    <a:pt x="68221" y="211540"/>
                  </a:lnTo>
                  <a:lnTo>
                    <a:pt x="102753" y="250948"/>
                  </a:lnTo>
                  <a:lnTo>
                    <a:pt x="137561" y="290119"/>
                  </a:lnTo>
                  <a:lnTo>
                    <a:pt x="172643" y="329052"/>
                  </a:lnTo>
                  <a:lnTo>
                    <a:pt x="207996" y="367748"/>
                  </a:lnTo>
                  <a:lnTo>
                    <a:pt x="243615" y="406207"/>
                  </a:lnTo>
                  <a:lnTo>
                    <a:pt x="393066" y="280808"/>
                  </a:lnTo>
                  <a:lnTo>
                    <a:pt x="157366" y="0"/>
                  </a:lnTo>
                  <a:close/>
                </a:path>
              </a:pathLst>
            </a:custGeom>
            <a:solidFill>
              <a:srgbClr val="59827C">
                <a:alpha val="1399"/>
              </a:srgbClr>
            </a:solidFill>
          </p:spPr>
          <p:txBody>
            <a:bodyPr wrap="square" lIns="0" tIns="0" rIns="0" bIns="0" rtlCol="0"/>
            <a:lstStyle/>
            <a:p>
              <a:endParaRPr/>
            </a:p>
          </p:txBody>
        </p:sp>
        <p:sp>
          <p:nvSpPr>
            <p:cNvPr id="26" name="object 25">
              <a:extLst>
                <a:ext uri="{FF2B5EF4-FFF2-40B4-BE49-F238E27FC236}">
                  <a16:creationId xmlns:a16="http://schemas.microsoft.com/office/drawing/2014/main" id="{0C9B1409-244D-DD96-08F4-723FA250827F}"/>
                </a:ext>
              </a:extLst>
            </p:cNvPr>
            <p:cNvSpPr/>
            <p:nvPr/>
          </p:nvSpPr>
          <p:spPr>
            <a:xfrm>
              <a:off x="11726418" y="5"/>
              <a:ext cx="2487295" cy="2466975"/>
            </a:xfrm>
            <a:custGeom>
              <a:avLst/>
              <a:gdLst/>
              <a:ahLst/>
              <a:cxnLst/>
              <a:rect l="l" t="t" r="r" b="b"/>
              <a:pathLst>
                <a:path w="2487294" h="2466975">
                  <a:moveTo>
                    <a:pt x="1480515" y="215303"/>
                  </a:moveTo>
                  <a:lnTo>
                    <a:pt x="1223873" y="0"/>
                  </a:lnTo>
                  <a:lnTo>
                    <a:pt x="1182560" y="0"/>
                  </a:lnTo>
                  <a:lnTo>
                    <a:pt x="0" y="1409319"/>
                  </a:lnTo>
                  <a:lnTo>
                    <a:pt x="280784" y="1644992"/>
                  </a:lnTo>
                  <a:lnTo>
                    <a:pt x="1480515" y="215303"/>
                  </a:lnTo>
                  <a:close/>
                </a:path>
                <a:path w="2487294" h="2466975">
                  <a:moveTo>
                    <a:pt x="2486939" y="1266913"/>
                  </a:moveTo>
                  <a:lnTo>
                    <a:pt x="2251240" y="986078"/>
                  </a:lnTo>
                  <a:lnTo>
                    <a:pt x="821575" y="2185682"/>
                  </a:lnTo>
                  <a:lnTo>
                    <a:pt x="1057173" y="2466568"/>
                  </a:lnTo>
                  <a:lnTo>
                    <a:pt x="2486939" y="1266913"/>
                  </a:lnTo>
                  <a:close/>
                </a:path>
              </a:pathLst>
            </a:custGeom>
            <a:solidFill>
              <a:srgbClr val="59827C">
                <a:alpha val="6999"/>
              </a:srgbClr>
            </a:solidFill>
          </p:spPr>
          <p:txBody>
            <a:bodyPr wrap="square" lIns="0" tIns="0" rIns="0" bIns="0" rtlCol="0"/>
            <a:lstStyle/>
            <a:p>
              <a:endParaRPr/>
            </a:p>
          </p:txBody>
        </p:sp>
        <p:sp>
          <p:nvSpPr>
            <p:cNvPr id="27" name="object 26">
              <a:extLst>
                <a:ext uri="{FF2B5EF4-FFF2-40B4-BE49-F238E27FC236}">
                  <a16:creationId xmlns:a16="http://schemas.microsoft.com/office/drawing/2014/main" id="{6997A457-1ADC-C717-5B9E-F734CBBC3EE1}"/>
                </a:ext>
              </a:extLst>
            </p:cNvPr>
            <p:cNvSpPr/>
            <p:nvPr/>
          </p:nvSpPr>
          <p:spPr>
            <a:xfrm>
              <a:off x="10782511" y="0"/>
              <a:ext cx="878205" cy="970915"/>
            </a:xfrm>
            <a:custGeom>
              <a:avLst/>
              <a:gdLst/>
              <a:ahLst/>
              <a:cxnLst/>
              <a:rect l="l" t="t" r="r" b="b"/>
              <a:pathLst>
                <a:path w="878204" h="970915">
                  <a:moveTo>
                    <a:pt x="877919" y="0"/>
                  </a:moveTo>
                  <a:lnTo>
                    <a:pt x="454601" y="0"/>
                  </a:lnTo>
                  <a:lnTo>
                    <a:pt x="0" y="787387"/>
                  </a:lnTo>
                  <a:lnTo>
                    <a:pt x="317435" y="970732"/>
                  </a:lnTo>
                  <a:lnTo>
                    <a:pt x="877919" y="0"/>
                  </a:lnTo>
                  <a:close/>
                </a:path>
              </a:pathLst>
            </a:custGeom>
            <a:solidFill>
              <a:srgbClr val="59827C">
                <a:alpha val="6999"/>
              </a:srgbClr>
            </a:solidFill>
          </p:spPr>
          <p:txBody>
            <a:bodyPr wrap="square" lIns="0" tIns="0" rIns="0" bIns="0" rtlCol="0"/>
            <a:lstStyle/>
            <a:p>
              <a:endParaRPr/>
            </a:p>
          </p:txBody>
        </p:sp>
        <p:sp>
          <p:nvSpPr>
            <p:cNvPr id="28" name="object 27">
              <a:extLst>
                <a:ext uri="{FF2B5EF4-FFF2-40B4-BE49-F238E27FC236}">
                  <a16:creationId xmlns:a16="http://schemas.microsoft.com/office/drawing/2014/main" id="{0EAF1FCD-53AB-4777-031E-5F2CAF614EBC}"/>
                </a:ext>
              </a:extLst>
            </p:cNvPr>
            <p:cNvSpPr/>
            <p:nvPr/>
          </p:nvSpPr>
          <p:spPr>
            <a:xfrm>
              <a:off x="9744933" y="0"/>
              <a:ext cx="513715" cy="464820"/>
            </a:xfrm>
            <a:custGeom>
              <a:avLst/>
              <a:gdLst/>
              <a:ahLst/>
              <a:cxnLst/>
              <a:rect l="l" t="t" r="r" b="b"/>
              <a:pathLst>
                <a:path w="513715" h="464820">
                  <a:moveTo>
                    <a:pt x="513437" y="0"/>
                  </a:moveTo>
                  <a:lnTo>
                    <a:pt x="123316" y="0"/>
                  </a:lnTo>
                  <a:lnTo>
                    <a:pt x="0" y="338812"/>
                  </a:lnTo>
                  <a:lnTo>
                    <a:pt x="344439" y="464264"/>
                  </a:lnTo>
                  <a:lnTo>
                    <a:pt x="513437" y="0"/>
                  </a:lnTo>
                  <a:close/>
                </a:path>
              </a:pathLst>
            </a:custGeom>
            <a:solidFill>
              <a:srgbClr val="59827C">
                <a:alpha val="6649"/>
              </a:srgbClr>
            </a:solidFill>
          </p:spPr>
          <p:txBody>
            <a:bodyPr wrap="square" lIns="0" tIns="0" rIns="0" bIns="0" rtlCol="0"/>
            <a:lstStyle/>
            <a:p>
              <a:endParaRPr/>
            </a:p>
          </p:txBody>
        </p:sp>
        <p:sp>
          <p:nvSpPr>
            <p:cNvPr id="29" name="object 28">
              <a:extLst>
                <a:ext uri="{FF2B5EF4-FFF2-40B4-BE49-F238E27FC236}">
                  <a16:creationId xmlns:a16="http://schemas.microsoft.com/office/drawing/2014/main" id="{F84585A3-5A57-8A90-ADF9-CECCA245718D}"/>
                </a:ext>
              </a:extLst>
            </p:cNvPr>
            <p:cNvSpPr/>
            <p:nvPr/>
          </p:nvSpPr>
          <p:spPr>
            <a:xfrm>
              <a:off x="8645223" y="0"/>
              <a:ext cx="386080" cy="140970"/>
            </a:xfrm>
            <a:custGeom>
              <a:avLst/>
              <a:gdLst/>
              <a:ahLst/>
              <a:cxnLst/>
              <a:rect l="l" t="t" r="r" b="b"/>
              <a:pathLst>
                <a:path w="386079" h="140970">
                  <a:moveTo>
                    <a:pt x="385863" y="0"/>
                  </a:moveTo>
                  <a:lnTo>
                    <a:pt x="13619" y="0"/>
                  </a:lnTo>
                  <a:lnTo>
                    <a:pt x="0" y="77235"/>
                  </a:lnTo>
                  <a:lnTo>
                    <a:pt x="361004" y="140961"/>
                  </a:lnTo>
                  <a:lnTo>
                    <a:pt x="385863" y="0"/>
                  </a:lnTo>
                  <a:close/>
                </a:path>
              </a:pathLst>
            </a:custGeom>
            <a:solidFill>
              <a:srgbClr val="59827C">
                <a:alpha val="6300"/>
              </a:srgbClr>
            </a:solidFill>
          </p:spPr>
          <p:txBody>
            <a:bodyPr wrap="square" lIns="0" tIns="0" rIns="0" bIns="0" rtlCol="0"/>
            <a:lstStyle/>
            <a:p>
              <a:endParaRPr/>
            </a:p>
          </p:txBody>
        </p:sp>
      </p:grpSp>
      <p:sp>
        <p:nvSpPr>
          <p:cNvPr id="35" name="Titel 1">
            <a:extLst>
              <a:ext uri="{FF2B5EF4-FFF2-40B4-BE49-F238E27FC236}">
                <a16:creationId xmlns:a16="http://schemas.microsoft.com/office/drawing/2014/main" id="{863E8821-8491-F7BA-CA78-ED236E6707AB}"/>
              </a:ext>
            </a:extLst>
          </p:cNvPr>
          <p:cNvSpPr>
            <a:spLocks noGrp="1"/>
          </p:cNvSpPr>
          <p:nvPr>
            <p:ph type="title"/>
          </p:nvPr>
        </p:nvSpPr>
        <p:spPr>
          <a:xfrm>
            <a:off x="562703" y="438150"/>
            <a:ext cx="10515600" cy="576000"/>
          </a:xfrm>
          <a:prstGeom prst="rect">
            <a:avLst/>
          </a:prstGeom>
        </p:spPr>
        <p:txBody>
          <a:bodyPr>
            <a:normAutofit/>
          </a:bodyPr>
          <a:lstStyle>
            <a:lvl1pPr>
              <a:defRPr sz="3200">
                <a:latin typeface="Arial Black" panose="020B0A04020102020204" pitchFamily="34" charset="0"/>
              </a:defRPr>
            </a:lvl1pPr>
          </a:lstStyle>
          <a:p>
            <a:r>
              <a:rPr lang="da-DK"/>
              <a:t>Klik for at redigere titeltypografien i masteren</a:t>
            </a:r>
          </a:p>
        </p:txBody>
      </p:sp>
      <p:sp>
        <p:nvSpPr>
          <p:cNvPr id="36" name="Pladsholder til indhold 2">
            <a:extLst>
              <a:ext uri="{FF2B5EF4-FFF2-40B4-BE49-F238E27FC236}">
                <a16:creationId xmlns:a16="http://schemas.microsoft.com/office/drawing/2014/main" id="{AA690306-07B1-87D0-099D-3F60E61E6C67}"/>
              </a:ext>
            </a:extLst>
          </p:cNvPr>
          <p:cNvSpPr>
            <a:spLocks noGrp="1"/>
          </p:cNvSpPr>
          <p:nvPr>
            <p:ph sz="quarter" idx="11"/>
          </p:nvPr>
        </p:nvSpPr>
        <p:spPr>
          <a:xfrm>
            <a:off x="562703" y="1251189"/>
            <a:ext cx="10515600" cy="5082936"/>
          </a:xfrm>
        </p:spPr>
        <p:txBody>
          <a:bodyPr/>
          <a:lstStyle>
            <a:lvl2pPr marL="542925" indent="-180975">
              <a:defRPr/>
            </a:lvl2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Tree>
    <p:extLst>
      <p:ext uri="{BB962C8B-B14F-4D97-AF65-F5344CB8AC3E}">
        <p14:creationId xmlns:p14="http://schemas.microsoft.com/office/powerpoint/2010/main" val="42322699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image" Target="../media/image13.png"/><Relationship Id="rId5" Type="http://schemas.openxmlformats.org/officeDocument/2006/relationships/theme" Target="../theme/theme2.xml"/><Relationship Id="rId4"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BFD92973-3849-43F6-898B-4B895FF8F5C6}"/>
              </a:ext>
            </a:extLst>
          </p:cNvPr>
          <p:cNvSpPr>
            <a:spLocks noGrp="1"/>
          </p:cNvSpPr>
          <p:nvPr>
            <p:ph type="title"/>
          </p:nvPr>
        </p:nvSpPr>
        <p:spPr>
          <a:xfrm>
            <a:off x="570782" y="447675"/>
            <a:ext cx="10515600" cy="576000"/>
          </a:xfrm>
          <a:prstGeom prst="rect">
            <a:avLst/>
          </a:prstGeom>
        </p:spPr>
        <p:txBody>
          <a:bodyPr vert="horz" lIns="91440" tIns="45720" rIns="91440" bIns="45720" rtlCol="0" anchor="b">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9FCFB7CF-875E-4071-8044-D2F5223537BC}"/>
              </a:ext>
            </a:extLst>
          </p:cNvPr>
          <p:cNvSpPr>
            <a:spLocks noGrp="1"/>
          </p:cNvSpPr>
          <p:nvPr>
            <p:ph type="body" idx="1"/>
          </p:nvPr>
        </p:nvSpPr>
        <p:spPr>
          <a:xfrm>
            <a:off x="570782" y="1243466"/>
            <a:ext cx="10515600" cy="5041955"/>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pic>
        <p:nvPicPr>
          <p:cNvPr id="4" name="object 8">
            <a:extLst>
              <a:ext uri="{FF2B5EF4-FFF2-40B4-BE49-F238E27FC236}">
                <a16:creationId xmlns:a16="http://schemas.microsoft.com/office/drawing/2014/main" id="{DEC85CB6-2FB4-91AA-6C8B-B52462688086}"/>
              </a:ext>
            </a:extLst>
          </p:cNvPr>
          <p:cNvPicPr/>
          <p:nvPr userDrawn="1"/>
        </p:nvPicPr>
        <p:blipFill rotWithShape="1">
          <a:blip r:embed="rId20" cstate="print"/>
          <a:srcRect t="14297" r="23205"/>
          <a:stretch/>
        </p:blipFill>
        <p:spPr>
          <a:xfrm>
            <a:off x="9962706" y="6226692"/>
            <a:ext cx="2247352" cy="720345"/>
          </a:xfrm>
          <a:prstGeom prst="rect">
            <a:avLst/>
          </a:prstGeom>
        </p:spPr>
      </p:pic>
      <p:cxnSp>
        <p:nvCxnSpPr>
          <p:cNvPr id="5" name="Lige forbindelse 4">
            <a:extLst>
              <a:ext uri="{FF2B5EF4-FFF2-40B4-BE49-F238E27FC236}">
                <a16:creationId xmlns:a16="http://schemas.microsoft.com/office/drawing/2014/main" id="{5AA2323F-CF3A-F14F-F273-86418783950D}"/>
              </a:ext>
            </a:extLst>
          </p:cNvPr>
          <p:cNvCxnSpPr>
            <a:cxnSpLocks/>
          </p:cNvCxnSpPr>
          <p:nvPr userDrawn="1"/>
        </p:nvCxnSpPr>
        <p:spPr>
          <a:xfrm>
            <a:off x="470" y="6858001"/>
            <a:ext cx="11878325" cy="1"/>
          </a:xfrm>
          <a:prstGeom prst="line">
            <a:avLst/>
          </a:prstGeom>
          <a:noFill/>
          <a:ln w="57150" cap="flat" cmpd="sng" algn="ctr">
            <a:solidFill>
              <a:srgbClr val="59827C"/>
            </a:solidFill>
            <a:prstDash val="solid"/>
            <a:miter lim="800000"/>
          </a:ln>
          <a:effectLst/>
        </p:spPr>
      </p:cxnSp>
    </p:spTree>
    <p:extLst>
      <p:ext uri="{BB962C8B-B14F-4D97-AF65-F5344CB8AC3E}">
        <p14:creationId xmlns:p14="http://schemas.microsoft.com/office/powerpoint/2010/main" val="8933072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txStyles>
    <p:titleStyle>
      <a:lvl1pPr algn="l" defTabSz="914400" rtl="0" eaLnBrk="1" latinLnBrk="0" hangingPunct="1">
        <a:lnSpc>
          <a:spcPct val="90000"/>
        </a:lnSpc>
        <a:spcBef>
          <a:spcPct val="0"/>
        </a:spcBef>
        <a:buNone/>
        <a:defRPr sz="3200" kern="1200">
          <a:solidFill>
            <a:schemeClr val="tx1"/>
          </a:solidFill>
          <a:latin typeface="Arial black(Overskrifter)"/>
          <a:ea typeface="+mj-ea"/>
          <a:cs typeface="+mj-cs"/>
        </a:defRPr>
      </a:lvl1pPr>
    </p:titleStyle>
    <p:bodyStyle>
      <a:lvl1pPr marL="180975" indent="-180975"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542925" indent="-18097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714375" indent="-17145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895350" indent="-1809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990600"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40">
          <p15:clr>
            <a:srgbClr val="F26B43"/>
          </p15:clr>
        </p15:guide>
        <p15:guide id="2" pos="3840">
          <p15:clr>
            <a:srgbClr val="F26B43"/>
          </p15:clr>
        </p15:guide>
        <p15:guide id="3" orient="horz" pos="777">
          <p15:clr>
            <a:srgbClr val="F26B43"/>
          </p15:clr>
        </p15:guide>
        <p15:guide id="4" orient="horz" pos="3974">
          <p15:clr>
            <a:srgbClr val="F26B43"/>
          </p15:clr>
        </p15:guide>
        <p15:guide id="5" orient="horz" pos="2160">
          <p15:clr>
            <a:srgbClr val="F26B43"/>
          </p15:clr>
        </p15:guide>
        <p15:guide id="6" pos="347">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Billede 8" descr="Et billede, der indeholder tekst, silhuet&#10;&#10;Automatisk genereret beskrivelse">
            <a:extLst>
              <a:ext uri="{FF2B5EF4-FFF2-40B4-BE49-F238E27FC236}">
                <a16:creationId xmlns:a16="http://schemas.microsoft.com/office/drawing/2014/main" id="{6A19EA7C-C0B5-44C5-E68C-0D223458F153}"/>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r="19984" b="12764"/>
          <a:stretch/>
        </p:blipFill>
        <p:spPr>
          <a:xfrm>
            <a:off x="10035208" y="6190266"/>
            <a:ext cx="2156792" cy="674835"/>
          </a:xfrm>
          <a:prstGeom prst="rect">
            <a:avLst/>
          </a:prstGeom>
        </p:spPr>
      </p:pic>
      <p:sp>
        <p:nvSpPr>
          <p:cNvPr id="2" name="Pladsholder til titel 1">
            <a:extLst>
              <a:ext uri="{FF2B5EF4-FFF2-40B4-BE49-F238E27FC236}">
                <a16:creationId xmlns:a16="http://schemas.microsoft.com/office/drawing/2014/main" id="{BFD92973-3849-43F6-898B-4B895FF8F5C6}"/>
              </a:ext>
            </a:extLst>
          </p:cNvPr>
          <p:cNvSpPr>
            <a:spLocks noGrp="1"/>
          </p:cNvSpPr>
          <p:nvPr>
            <p:ph type="title"/>
          </p:nvPr>
        </p:nvSpPr>
        <p:spPr>
          <a:xfrm>
            <a:off x="570782" y="447675"/>
            <a:ext cx="10515600" cy="576000"/>
          </a:xfrm>
          <a:prstGeom prst="rect">
            <a:avLst/>
          </a:prstGeom>
        </p:spPr>
        <p:txBody>
          <a:bodyPr vert="horz" lIns="91440" tIns="45720" rIns="91440" bIns="45720" rtlCol="0" anchor="b">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9FCFB7CF-875E-4071-8044-D2F5223537BC}"/>
              </a:ext>
            </a:extLst>
          </p:cNvPr>
          <p:cNvSpPr>
            <a:spLocks noGrp="1"/>
          </p:cNvSpPr>
          <p:nvPr>
            <p:ph type="body" idx="1"/>
          </p:nvPr>
        </p:nvSpPr>
        <p:spPr>
          <a:xfrm>
            <a:off x="570782" y="1243466"/>
            <a:ext cx="10515600" cy="5041955"/>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cxnSp>
        <p:nvCxnSpPr>
          <p:cNvPr id="8" name="Lige forbindelse 7">
            <a:extLst>
              <a:ext uri="{FF2B5EF4-FFF2-40B4-BE49-F238E27FC236}">
                <a16:creationId xmlns:a16="http://schemas.microsoft.com/office/drawing/2014/main" id="{2CC2D1FE-4782-4A5A-AEB0-1F24881AA955}"/>
              </a:ext>
            </a:extLst>
          </p:cNvPr>
          <p:cNvCxnSpPr>
            <a:cxnSpLocks/>
          </p:cNvCxnSpPr>
          <p:nvPr userDrawn="1"/>
        </p:nvCxnSpPr>
        <p:spPr>
          <a:xfrm>
            <a:off x="0" y="6848475"/>
            <a:ext cx="12192000" cy="1"/>
          </a:xfrm>
          <a:prstGeom prst="line">
            <a:avLst/>
          </a:prstGeom>
          <a:ln w="57150">
            <a:solidFill>
              <a:srgbClr val="5F365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0451175"/>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Lst>
  <p:txStyles>
    <p:titleStyle>
      <a:lvl1pPr algn="l" defTabSz="914400" rtl="0" eaLnBrk="1" latinLnBrk="0" hangingPunct="1">
        <a:lnSpc>
          <a:spcPct val="90000"/>
        </a:lnSpc>
        <a:spcBef>
          <a:spcPct val="0"/>
        </a:spcBef>
        <a:buNone/>
        <a:defRPr sz="3200" kern="1200">
          <a:solidFill>
            <a:schemeClr val="tx1"/>
          </a:solidFill>
          <a:latin typeface="Arial black(Overskrifter)"/>
          <a:ea typeface="+mj-ea"/>
          <a:cs typeface="+mj-cs"/>
        </a:defRPr>
      </a:lvl1pPr>
    </p:titleStyle>
    <p:bodyStyle>
      <a:lvl1pPr marL="180975" indent="-180975"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542925" indent="-18097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714375" indent="-17145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895350" indent="-1809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990600"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40">
          <p15:clr>
            <a:srgbClr val="F26B43"/>
          </p15:clr>
        </p15:guide>
        <p15:guide id="2" pos="3840">
          <p15:clr>
            <a:srgbClr val="F26B43"/>
          </p15:clr>
        </p15:guide>
        <p15:guide id="3" orient="horz" pos="777">
          <p15:clr>
            <a:srgbClr val="F26B43"/>
          </p15:clr>
        </p15:guide>
        <p15:guide id="4" orient="horz" pos="3974">
          <p15:clr>
            <a:srgbClr val="F26B43"/>
          </p15:clr>
        </p15:guide>
        <p15:guide id="5" orient="horz" pos="2160">
          <p15:clr>
            <a:srgbClr val="F26B43"/>
          </p15:clr>
        </p15:guide>
        <p15:guide id="6" pos="347">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23.svg"/><Relationship Id="rId7" Type="http://schemas.openxmlformats.org/officeDocument/2006/relationships/image" Target="../media/image27.svg"/><Relationship Id="rId2" Type="http://schemas.openxmlformats.org/officeDocument/2006/relationships/image" Target="../media/image22.png"/><Relationship Id="rId1" Type="http://schemas.openxmlformats.org/officeDocument/2006/relationships/slideLayout" Target="../slideLayouts/slideLayout10.xml"/><Relationship Id="rId6" Type="http://schemas.openxmlformats.org/officeDocument/2006/relationships/image" Target="../media/image26.png"/><Relationship Id="rId5" Type="http://schemas.openxmlformats.org/officeDocument/2006/relationships/image" Target="../media/image25.sv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3.svg"/><Relationship Id="rId7" Type="http://schemas.openxmlformats.org/officeDocument/2006/relationships/image" Target="../media/image27.svg"/><Relationship Id="rId2" Type="http://schemas.openxmlformats.org/officeDocument/2006/relationships/image" Target="../media/image22.png"/><Relationship Id="rId1" Type="http://schemas.openxmlformats.org/officeDocument/2006/relationships/slideLayout" Target="../slideLayouts/slideLayout10.xml"/><Relationship Id="rId6" Type="http://schemas.openxmlformats.org/officeDocument/2006/relationships/image" Target="../media/image26.png"/><Relationship Id="rId5" Type="http://schemas.openxmlformats.org/officeDocument/2006/relationships/image" Target="../media/image25.sv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3.svg"/><Relationship Id="rId7" Type="http://schemas.openxmlformats.org/officeDocument/2006/relationships/image" Target="../media/image27.svg"/><Relationship Id="rId2" Type="http://schemas.openxmlformats.org/officeDocument/2006/relationships/image" Target="../media/image22.png"/><Relationship Id="rId1" Type="http://schemas.openxmlformats.org/officeDocument/2006/relationships/slideLayout" Target="../slideLayouts/slideLayout10.xml"/><Relationship Id="rId6" Type="http://schemas.openxmlformats.org/officeDocument/2006/relationships/image" Target="../media/image26.png"/><Relationship Id="rId5" Type="http://schemas.openxmlformats.org/officeDocument/2006/relationships/image" Target="../media/image25.sv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Layout" Target="../slideLayouts/slideLayout10.xml"/><Relationship Id="rId5" Type="http://schemas.openxmlformats.org/officeDocument/2006/relationships/image" Target="../media/image37.svg"/><Relationship Id="rId4" Type="http://schemas.openxmlformats.org/officeDocument/2006/relationships/image" Target="../media/image36.png"/></Relationships>
</file>

<file path=ppt/slides/_rels/slide22.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Layout" Target="../slideLayouts/slideLayout10.xml"/><Relationship Id="rId5" Type="http://schemas.openxmlformats.org/officeDocument/2006/relationships/image" Target="../media/image37.svg"/><Relationship Id="rId4" Type="http://schemas.openxmlformats.org/officeDocument/2006/relationships/image" Target="../media/image36.png"/></Relationships>
</file>

<file path=ppt/slides/_rels/slide23.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Layout" Target="../slideLayouts/slideLayout10.xml"/><Relationship Id="rId5" Type="http://schemas.openxmlformats.org/officeDocument/2006/relationships/image" Target="../media/image37.svg"/><Relationship Id="rId4" Type="http://schemas.openxmlformats.org/officeDocument/2006/relationships/image" Target="../media/image36.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8" Type="http://schemas.openxmlformats.org/officeDocument/2006/relationships/image" Target="../media/image49.jpg"/><Relationship Id="rId3" Type="http://schemas.openxmlformats.org/officeDocument/2006/relationships/image" Target="../media/image44.png"/><Relationship Id="rId7" Type="http://schemas.openxmlformats.org/officeDocument/2006/relationships/image" Target="../media/image48.jpeg"/><Relationship Id="rId2" Type="http://schemas.openxmlformats.org/officeDocument/2006/relationships/notesSlide" Target="../notesSlides/notesSlide24.xml"/><Relationship Id="rId1" Type="http://schemas.openxmlformats.org/officeDocument/2006/relationships/slideLayout" Target="../slideLayouts/slideLayout21.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png"/></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5.xml"/><Relationship Id="rId1" Type="http://schemas.openxmlformats.org/officeDocument/2006/relationships/slideLayout" Target="../slideLayouts/slideLayout22.xml"/></Relationships>
</file>

<file path=ppt/slides/_rels/slide41.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26.xml"/><Relationship Id="rId1" Type="http://schemas.openxmlformats.org/officeDocument/2006/relationships/slideLayout" Target="../slideLayouts/slideLayout22.xml"/></Relationships>
</file>

<file path=ppt/slides/_rels/slide42.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7.xml"/><Relationship Id="rId1" Type="http://schemas.openxmlformats.org/officeDocument/2006/relationships/slideLayout" Target="../slideLayouts/slideLayout22.xml"/></Relationships>
</file>

<file path=ppt/slides/_rels/slide43.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28.xml"/><Relationship Id="rId1" Type="http://schemas.openxmlformats.org/officeDocument/2006/relationships/slideLayout" Target="../slideLayouts/slideLayout2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dsholder til indhold 4">
            <a:extLst>
              <a:ext uri="{FF2B5EF4-FFF2-40B4-BE49-F238E27FC236}">
                <a16:creationId xmlns:a16="http://schemas.microsoft.com/office/drawing/2014/main" id="{962351B2-4CBC-CDEA-ED44-9DE2E60A3833}"/>
              </a:ext>
            </a:extLst>
          </p:cNvPr>
          <p:cNvSpPr>
            <a:spLocks noGrp="1"/>
          </p:cNvSpPr>
          <p:nvPr>
            <p:ph sz="quarter" idx="4294967295"/>
          </p:nvPr>
        </p:nvSpPr>
        <p:spPr>
          <a:xfrm>
            <a:off x="421795" y="852341"/>
            <a:ext cx="10082994" cy="984249"/>
          </a:xfrm>
        </p:spPr>
        <p:txBody>
          <a:bodyPr vert="horz" lIns="91440" tIns="45720" rIns="91440" bIns="45720" rtlCol="0" anchor="t">
            <a:noAutofit/>
          </a:bodyPr>
          <a:lstStyle/>
          <a:p>
            <a:pPr marL="0" indent="0">
              <a:buNone/>
            </a:pPr>
            <a:r>
              <a:rPr lang="da-DK" sz="8000" b="1">
                <a:solidFill>
                  <a:schemeClr val="accent3">
                    <a:lumMod val="20000"/>
                    <a:lumOff val="80000"/>
                  </a:schemeClr>
                </a:solidFill>
                <a:latin typeface="Arial Black" panose="020B0A04020102020204" pitchFamily="34" charset="0"/>
              </a:rPr>
              <a:t>Nye veje </a:t>
            </a:r>
          </a:p>
          <a:p>
            <a:pPr marL="0" indent="0">
              <a:buNone/>
            </a:pPr>
            <a:r>
              <a:rPr lang="da-DK" sz="8000" b="1">
                <a:solidFill>
                  <a:schemeClr val="accent3">
                    <a:lumMod val="20000"/>
                    <a:lumOff val="80000"/>
                  </a:schemeClr>
                </a:solidFill>
                <a:latin typeface="Arial Black" panose="020B0A04020102020204" pitchFamily="34" charset="0"/>
              </a:rPr>
              <a:t>i ledelse</a:t>
            </a:r>
          </a:p>
        </p:txBody>
      </p:sp>
      <p:pic>
        <p:nvPicPr>
          <p:cNvPr id="2" name="Billede 1" descr="Et billede, der indeholder Font/skrifttype, Grafik, diagram, design&#10;&#10;Automatisk genereret beskrivelse">
            <a:extLst>
              <a:ext uri="{FF2B5EF4-FFF2-40B4-BE49-F238E27FC236}">
                <a16:creationId xmlns:a16="http://schemas.microsoft.com/office/drawing/2014/main" id="{591D2A56-2838-41B3-0F68-856298568C55}"/>
              </a:ext>
            </a:extLst>
          </p:cNvPr>
          <p:cNvPicPr>
            <a:picLocks noChangeAspect="1"/>
          </p:cNvPicPr>
          <p:nvPr/>
        </p:nvPicPr>
        <p:blipFill>
          <a:blip r:embed="rId3" cstate="print">
            <a:alphaModFix amt="40000"/>
            <a:extLst>
              <a:ext uri="{28A0092B-C50C-407E-A947-70E740481C1C}">
                <a14:useLocalDpi xmlns:a14="http://schemas.microsoft.com/office/drawing/2010/main" val="0"/>
              </a:ext>
            </a:extLst>
          </a:blip>
          <a:stretch>
            <a:fillRect/>
          </a:stretch>
        </p:blipFill>
        <p:spPr>
          <a:xfrm>
            <a:off x="6216013" y="1668367"/>
            <a:ext cx="5964382" cy="4552768"/>
          </a:xfrm>
          <a:prstGeom prst="rect">
            <a:avLst/>
          </a:prstGeom>
        </p:spPr>
      </p:pic>
      <p:sp>
        <p:nvSpPr>
          <p:cNvPr id="3" name="object 12">
            <a:extLst>
              <a:ext uri="{FF2B5EF4-FFF2-40B4-BE49-F238E27FC236}">
                <a16:creationId xmlns:a16="http://schemas.microsoft.com/office/drawing/2014/main" id="{EAA2DC30-6BD8-3891-7403-692FC6FC5871}"/>
              </a:ext>
            </a:extLst>
          </p:cNvPr>
          <p:cNvSpPr txBox="1">
            <a:spLocks/>
          </p:cNvSpPr>
          <p:nvPr/>
        </p:nvSpPr>
        <p:spPr>
          <a:xfrm>
            <a:off x="575351" y="2993253"/>
            <a:ext cx="6954903" cy="1652484"/>
          </a:xfrm>
          <a:prstGeom prst="rect">
            <a:avLst/>
          </a:prstGeom>
        </p:spPr>
        <p:txBody>
          <a:bodyPr vert="horz" wrap="square" lIns="0" tIns="5823" rIns="0" bIns="0" rtlCol="0" anchor="t">
            <a:spAutoFit/>
          </a:bodyPr>
          <a:lstStyle>
            <a:lvl1pPr>
              <a:defRPr sz="10548" b="1" i="0">
                <a:solidFill>
                  <a:srgbClr val="59827C"/>
                </a:solidFill>
                <a:latin typeface="Arial"/>
                <a:ea typeface="+mj-ea"/>
                <a:cs typeface="Arial"/>
              </a:defRPr>
            </a:lvl1pPr>
          </a:lstStyle>
          <a:p>
            <a:pPr marL="5715" marR="1905" defTabSz="207112">
              <a:spcBef>
                <a:spcPts val="46"/>
              </a:spcBef>
              <a:defRPr/>
            </a:pPr>
            <a:br>
              <a:rPr lang="da-DK" sz="3950" b="1" i="0" u="none" strike="noStrike" kern="0" cap="none" spc="-5" normalizeH="0" baseline="0" noProof="0" dirty="0">
                <a:ln>
                  <a:noFill/>
                </a:ln>
                <a:effectLst/>
                <a:uLnTx/>
                <a:uFillTx/>
                <a:latin typeface="Arial"/>
                <a:cs typeface="Arial"/>
              </a:rPr>
            </a:br>
            <a:r>
              <a:rPr lang="da-DK" sz="2250" kern="0" spc="-5" dirty="0">
                <a:solidFill>
                  <a:srgbClr val="FF9F83"/>
                </a:solidFill>
              </a:rPr>
              <a:t>Om arbejdet med personlige ledelsesgrundlag</a:t>
            </a:r>
            <a:endParaRPr lang="en-US" dirty="0">
              <a:ea typeface="+mj-ea"/>
            </a:endParaRPr>
          </a:p>
          <a:p>
            <a:pPr marL="5715" marR="1905" defTabSz="207112">
              <a:spcBef>
                <a:spcPts val="46"/>
              </a:spcBef>
              <a:defRPr/>
            </a:pPr>
            <a:endParaRPr lang="da-DK" sz="2250" kern="0" spc="-5" dirty="0">
              <a:solidFill>
                <a:srgbClr val="FF9F83"/>
              </a:solidFill>
            </a:endParaRPr>
          </a:p>
          <a:p>
            <a:pPr marL="5715" marR="1905" defTabSz="207112">
              <a:spcBef>
                <a:spcPts val="46"/>
              </a:spcBef>
              <a:defRPr/>
            </a:pPr>
            <a:r>
              <a:rPr lang="da-DK" sz="2250" kern="0" spc="-5" dirty="0">
                <a:solidFill>
                  <a:srgbClr val="FF9F83"/>
                </a:solidFill>
              </a:rPr>
              <a:t>Oplæg om mellemrumsaktiviteter 2024</a:t>
            </a:r>
            <a:endParaRPr lang="da-DK" dirty="0">
              <a:ea typeface="+mj-ea"/>
            </a:endParaRPr>
          </a:p>
        </p:txBody>
      </p:sp>
    </p:spTree>
    <p:extLst>
      <p:ext uri="{BB962C8B-B14F-4D97-AF65-F5344CB8AC3E}">
        <p14:creationId xmlns:p14="http://schemas.microsoft.com/office/powerpoint/2010/main" val="40125358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73AA27-8A9B-2F38-2C2A-6FE7E9596FE6}"/>
              </a:ext>
            </a:extLst>
          </p:cNvPr>
          <p:cNvSpPr>
            <a:spLocks noGrp="1"/>
          </p:cNvSpPr>
          <p:nvPr>
            <p:ph type="title"/>
          </p:nvPr>
        </p:nvSpPr>
        <p:spPr/>
        <p:txBody>
          <a:bodyPr/>
          <a:lstStyle/>
          <a:p>
            <a:r>
              <a:rPr lang="da-DK" dirty="0"/>
              <a:t>Tyngden kan ligge forskelligt</a:t>
            </a:r>
          </a:p>
        </p:txBody>
      </p:sp>
      <p:pic>
        <p:nvPicPr>
          <p:cNvPr id="5" name="Pladsholder til indhold 4" descr="Retfærdighedsvægte med massiv udfyldning">
            <a:extLst>
              <a:ext uri="{FF2B5EF4-FFF2-40B4-BE49-F238E27FC236}">
                <a16:creationId xmlns:a16="http://schemas.microsoft.com/office/drawing/2014/main" id="{E13E1BDA-CCD6-4338-0B72-ED22B3123CAA}"/>
              </a:ext>
            </a:extLst>
          </p:cNvPr>
          <p:cNvPicPr>
            <a:picLocks noGrp="1" noChangeAspect="1"/>
          </p:cNvPicPr>
          <p:nvPr>
            <p:ph sz="quarter" idx="11"/>
          </p:nvPr>
        </p:nvPicPr>
        <p:blipFill>
          <a:blip r:embed="rId2">
            <a:extLst>
              <a:ext uri="{96DAC541-7B7A-43D3-8B79-37D633B846F1}">
                <asvg:svgBlip xmlns:asvg="http://schemas.microsoft.com/office/drawing/2016/SVG/main" r:embed="rId3"/>
              </a:ext>
            </a:extLst>
          </a:blip>
          <a:stretch>
            <a:fillRect/>
          </a:stretch>
        </p:blipFill>
        <p:spPr>
          <a:xfrm>
            <a:off x="3783419" y="1287018"/>
            <a:ext cx="4625163" cy="4625163"/>
          </a:xfrm>
        </p:spPr>
      </p:pic>
      <p:sp>
        <p:nvSpPr>
          <p:cNvPr id="6" name="Pladsholder til indhold 2">
            <a:extLst>
              <a:ext uri="{FF2B5EF4-FFF2-40B4-BE49-F238E27FC236}">
                <a16:creationId xmlns:a16="http://schemas.microsoft.com/office/drawing/2014/main" id="{ADF4803E-42CA-F077-B7F2-FB149CFB11D2}"/>
              </a:ext>
            </a:extLst>
          </p:cNvPr>
          <p:cNvSpPr txBox="1">
            <a:spLocks/>
          </p:cNvSpPr>
          <p:nvPr/>
        </p:nvSpPr>
        <p:spPr>
          <a:xfrm>
            <a:off x="562703" y="1251189"/>
            <a:ext cx="3413874" cy="5082936"/>
          </a:xfrm>
          <a:prstGeom prst="rect">
            <a:avLst/>
          </a:prstGeom>
        </p:spPr>
        <p:txBody>
          <a:bodyPr vert="horz" lIns="91440" tIns="45720" rIns="91440" bIns="45720" rtlCol="0">
            <a:normAutofit/>
          </a:bodyPr>
          <a:lstStyle>
            <a:lvl1pPr marL="180975" indent="-180975" algn="l" defTabSz="914400" rtl="0" eaLnBrk="1" latinLnBrk="0" hangingPunct="1">
              <a:lnSpc>
                <a:spcPct val="90000"/>
              </a:lnSpc>
              <a:spcBef>
                <a:spcPts val="1000"/>
              </a:spcBef>
              <a:buFont typeface="Arial" panose="020B0604020202020204" pitchFamily="34" charset="0"/>
              <a:buChar char="•"/>
              <a:defRPr sz="2000" kern="1200">
                <a:solidFill>
                  <a:schemeClr val="accent3"/>
                </a:solidFill>
                <a:latin typeface="+mn-lt"/>
                <a:ea typeface="+mn-ea"/>
                <a:cs typeface="+mn-cs"/>
              </a:defRPr>
            </a:lvl1pPr>
            <a:lvl2pPr marL="542925" indent="-180975" algn="l" defTabSz="914400" rtl="0" eaLnBrk="1" latinLnBrk="0" hangingPunct="1">
              <a:lnSpc>
                <a:spcPct val="90000"/>
              </a:lnSpc>
              <a:spcBef>
                <a:spcPts val="500"/>
              </a:spcBef>
              <a:buFont typeface="Arial" panose="020B0604020202020204" pitchFamily="34" charset="0"/>
              <a:buChar char="•"/>
              <a:defRPr sz="1800" kern="1200">
                <a:solidFill>
                  <a:schemeClr val="accent3"/>
                </a:solidFill>
                <a:latin typeface="+mn-lt"/>
                <a:ea typeface="+mn-ea"/>
                <a:cs typeface="+mn-cs"/>
              </a:defRPr>
            </a:lvl2pPr>
            <a:lvl3pPr marL="714375" indent="-171450" algn="l" defTabSz="914400" rtl="0" eaLnBrk="1" latinLnBrk="0" hangingPunct="1">
              <a:lnSpc>
                <a:spcPct val="90000"/>
              </a:lnSpc>
              <a:spcBef>
                <a:spcPts val="500"/>
              </a:spcBef>
              <a:buFont typeface="Arial" panose="020B0604020202020204" pitchFamily="34" charset="0"/>
              <a:buChar char="•"/>
              <a:defRPr sz="1600" kern="1200">
                <a:solidFill>
                  <a:schemeClr val="accent3"/>
                </a:solidFill>
                <a:latin typeface="+mn-lt"/>
                <a:ea typeface="+mn-ea"/>
                <a:cs typeface="+mn-cs"/>
              </a:defRPr>
            </a:lvl3pPr>
            <a:lvl4pPr marL="895350" indent="-180975" algn="l" defTabSz="914400" rtl="0" eaLnBrk="1" latinLnBrk="0" hangingPunct="1">
              <a:lnSpc>
                <a:spcPct val="90000"/>
              </a:lnSpc>
              <a:spcBef>
                <a:spcPts val="500"/>
              </a:spcBef>
              <a:buFont typeface="Arial" panose="020B0604020202020204" pitchFamily="34" charset="0"/>
              <a:buChar char="•"/>
              <a:defRPr sz="1400" kern="1200">
                <a:solidFill>
                  <a:schemeClr val="accent3"/>
                </a:solidFill>
                <a:latin typeface="+mn-lt"/>
                <a:ea typeface="+mn-ea"/>
                <a:cs typeface="+mn-cs"/>
              </a:defRPr>
            </a:lvl4pPr>
            <a:lvl5pPr marL="990600" indent="-180975" algn="l" defTabSz="914400" rtl="0" eaLnBrk="1" latinLnBrk="0" hangingPunct="1">
              <a:lnSpc>
                <a:spcPct val="90000"/>
              </a:lnSpc>
              <a:spcBef>
                <a:spcPts val="500"/>
              </a:spcBef>
              <a:buFont typeface="Arial" panose="020B0604020202020204" pitchFamily="34" charset="0"/>
              <a:buChar char="•"/>
              <a:tabLst/>
              <a:defRPr sz="14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da-DK" sz="2800" b="1" dirty="0"/>
          </a:p>
          <a:p>
            <a:pPr marL="0" indent="0">
              <a:buNone/>
            </a:pPr>
            <a:endParaRPr lang="da-DK" sz="2800" b="1" dirty="0"/>
          </a:p>
          <a:p>
            <a:pPr marL="0" indent="0">
              <a:buNone/>
            </a:pPr>
            <a:endParaRPr lang="da-DK" sz="2800" b="1" dirty="0"/>
          </a:p>
          <a:p>
            <a:pPr marL="0" indent="0">
              <a:buNone/>
            </a:pPr>
            <a:endParaRPr lang="da-DK" sz="2800" b="1" dirty="0"/>
          </a:p>
          <a:p>
            <a:pPr marL="0" indent="0">
              <a:buNone/>
            </a:pPr>
            <a:endParaRPr lang="da-DK" sz="2800" b="1" dirty="0"/>
          </a:p>
          <a:p>
            <a:pPr marL="0" indent="0">
              <a:buNone/>
            </a:pPr>
            <a:r>
              <a:rPr lang="da-DK" sz="2800" b="1" dirty="0"/>
              <a:t>Faglig identitet</a:t>
            </a:r>
          </a:p>
        </p:txBody>
      </p:sp>
      <p:sp>
        <p:nvSpPr>
          <p:cNvPr id="7" name="Pladsholder til indhold 2">
            <a:extLst>
              <a:ext uri="{FF2B5EF4-FFF2-40B4-BE49-F238E27FC236}">
                <a16:creationId xmlns:a16="http://schemas.microsoft.com/office/drawing/2014/main" id="{5002B8A4-AB90-53C9-B544-CDEE265651FA}"/>
              </a:ext>
            </a:extLst>
          </p:cNvPr>
          <p:cNvSpPr txBox="1">
            <a:spLocks/>
          </p:cNvSpPr>
          <p:nvPr/>
        </p:nvSpPr>
        <p:spPr>
          <a:xfrm>
            <a:off x="8215425" y="1251189"/>
            <a:ext cx="3413874" cy="5082936"/>
          </a:xfrm>
          <a:prstGeom prst="rect">
            <a:avLst/>
          </a:prstGeom>
        </p:spPr>
        <p:txBody>
          <a:bodyPr vert="horz" lIns="91440" tIns="45720" rIns="91440" bIns="45720" rtlCol="0">
            <a:normAutofit/>
          </a:bodyPr>
          <a:lstStyle>
            <a:lvl1pPr marL="180975" indent="-180975" algn="l" defTabSz="914400" rtl="0" eaLnBrk="1" latinLnBrk="0" hangingPunct="1">
              <a:lnSpc>
                <a:spcPct val="90000"/>
              </a:lnSpc>
              <a:spcBef>
                <a:spcPts val="1000"/>
              </a:spcBef>
              <a:buFont typeface="Arial" panose="020B0604020202020204" pitchFamily="34" charset="0"/>
              <a:buChar char="•"/>
              <a:defRPr sz="2000" kern="1200">
                <a:solidFill>
                  <a:schemeClr val="accent3"/>
                </a:solidFill>
                <a:latin typeface="+mn-lt"/>
                <a:ea typeface="+mn-ea"/>
                <a:cs typeface="+mn-cs"/>
              </a:defRPr>
            </a:lvl1pPr>
            <a:lvl2pPr marL="542925" indent="-180975" algn="l" defTabSz="914400" rtl="0" eaLnBrk="1" latinLnBrk="0" hangingPunct="1">
              <a:lnSpc>
                <a:spcPct val="90000"/>
              </a:lnSpc>
              <a:spcBef>
                <a:spcPts val="500"/>
              </a:spcBef>
              <a:buFont typeface="Arial" panose="020B0604020202020204" pitchFamily="34" charset="0"/>
              <a:buChar char="•"/>
              <a:defRPr sz="1800" kern="1200">
                <a:solidFill>
                  <a:schemeClr val="accent3"/>
                </a:solidFill>
                <a:latin typeface="+mn-lt"/>
                <a:ea typeface="+mn-ea"/>
                <a:cs typeface="+mn-cs"/>
              </a:defRPr>
            </a:lvl2pPr>
            <a:lvl3pPr marL="714375" indent="-171450" algn="l" defTabSz="914400" rtl="0" eaLnBrk="1" latinLnBrk="0" hangingPunct="1">
              <a:lnSpc>
                <a:spcPct val="90000"/>
              </a:lnSpc>
              <a:spcBef>
                <a:spcPts val="500"/>
              </a:spcBef>
              <a:buFont typeface="Arial" panose="020B0604020202020204" pitchFamily="34" charset="0"/>
              <a:buChar char="•"/>
              <a:defRPr sz="1600" kern="1200">
                <a:solidFill>
                  <a:schemeClr val="accent3"/>
                </a:solidFill>
                <a:latin typeface="+mn-lt"/>
                <a:ea typeface="+mn-ea"/>
                <a:cs typeface="+mn-cs"/>
              </a:defRPr>
            </a:lvl3pPr>
            <a:lvl4pPr marL="895350" indent="-180975" algn="l" defTabSz="914400" rtl="0" eaLnBrk="1" latinLnBrk="0" hangingPunct="1">
              <a:lnSpc>
                <a:spcPct val="90000"/>
              </a:lnSpc>
              <a:spcBef>
                <a:spcPts val="500"/>
              </a:spcBef>
              <a:buFont typeface="Arial" panose="020B0604020202020204" pitchFamily="34" charset="0"/>
              <a:buChar char="•"/>
              <a:defRPr sz="1400" kern="1200">
                <a:solidFill>
                  <a:schemeClr val="accent3"/>
                </a:solidFill>
                <a:latin typeface="+mn-lt"/>
                <a:ea typeface="+mn-ea"/>
                <a:cs typeface="+mn-cs"/>
              </a:defRPr>
            </a:lvl4pPr>
            <a:lvl5pPr marL="990600" indent="-180975" algn="l" defTabSz="914400" rtl="0" eaLnBrk="1" latinLnBrk="0" hangingPunct="1">
              <a:lnSpc>
                <a:spcPct val="90000"/>
              </a:lnSpc>
              <a:spcBef>
                <a:spcPts val="500"/>
              </a:spcBef>
              <a:buFont typeface="Arial" panose="020B0604020202020204" pitchFamily="34" charset="0"/>
              <a:buChar char="•"/>
              <a:tabLst/>
              <a:defRPr sz="14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da-DK" sz="2800" b="1" dirty="0"/>
          </a:p>
          <a:p>
            <a:pPr marL="0" indent="0">
              <a:buNone/>
            </a:pPr>
            <a:endParaRPr lang="da-DK" sz="2800" b="1" dirty="0"/>
          </a:p>
          <a:p>
            <a:pPr marL="0" indent="0">
              <a:buNone/>
            </a:pPr>
            <a:endParaRPr lang="da-DK" sz="2800" b="1" dirty="0"/>
          </a:p>
          <a:p>
            <a:pPr marL="0" indent="0">
              <a:buNone/>
            </a:pPr>
            <a:endParaRPr lang="da-DK" sz="2800" b="1" dirty="0"/>
          </a:p>
          <a:p>
            <a:pPr marL="0" indent="0">
              <a:buNone/>
            </a:pPr>
            <a:endParaRPr lang="da-DK" sz="2800" b="1" dirty="0"/>
          </a:p>
          <a:p>
            <a:pPr marL="0" indent="0" algn="r">
              <a:buNone/>
            </a:pPr>
            <a:r>
              <a:rPr lang="da-DK" sz="2800" b="1" dirty="0"/>
              <a:t>Lederidentitet</a:t>
            </a:r>
          </a:p>
        </p:txBody>
      </p:sp>
    </p:spTree>
    <p:extLst>
      <p:ext uri="{BB962C8B-B14F-4D97-AF65-F5344CB8AC3E}">
        <p14:creationId xmlns:p14="http://schemas.microsoft.com/office/powerpoint/2010/main" val="39596244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E0C992-C1DA-464E-8BAB-603DD4C52157}"/>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C829AA5-334B-BD3E-6933-7AB284EA7BE5}"/>
              </a:ext>
            </a:extLst>
          </p:cNvPr>
          <p:cNvSpPr>
            <a:spLocks noGrp="1"/>
          </p:cNvSpPr>
          <p:nvPr>
            <p:ph type="title"/>
          </p:nvPr>
        </p:nvSpPr>
        <p:spPr/>
        <p:txBody>
          <a:bodyPr/>
          <a:lstStyle/>
          <a:p>
            <a:r>
              <a:rPr lang="da-DK" dirty="0"/>
              <a:t>Tyngden kan ligge forskelligt</a:t>
            </a:r>
          </a:p>
        </p:txBody>
      </p:sp>
      <p:sp>
        <p:nvSpPr>
          <p:cNvPr id="6" name="Pladsholder til indhold 2">
            <a:extLst>
              <a:ext uri="{FF2B5EF4-FFF2-40B4-BE49-F238E27FC236}">
                <a16:creationId xmlns:a16="http://schemas.microsoft.com/office/drawing/2014/main" id="{0967973B-38ED-E247-A72C-C74A2345A828}"/>
              </a:ext>
            </a:extLst>
          </p:cNvPr>
          <p:cNvSpPr txBox="1">
            <a:spLocks/>
          </p:cNvSpPr>
          <p:nvPr/>
        </p:nvSpPr>
        <p:spPr>
          <a:xfrm>
            <a:off x="562703" y="1251189"/>
            <a:ext cx="3413874" cy="5082936"/>
          </a:xfrm>
          <a:prstGeom prst="rect">
            <a:avLst/>
          </a:prstGeom>
        </p:spPr>
        <p:txBody>
          <a:bodyPr vert="horz" lIns="91440" tIns="45720" rIns="91440" bIns="45720" rtlCol="0">
            <a:normAutofit/>
          </a:bodyPr>
          <a:lstStyle>
            <a:lvl1pPr marL="180975" indent="-180975" algn="l" defTabSz="914400" rtl="0" eaLnBrk="1" latinLnBrk="0" hangingPunct="1">
              <a:lnSpc>
                <a:spcPct val="90000"/>
              </a:lnSpc>
              <a:spcBef>
                <a:spcPts val="1000"/>
              </a:spcBef>
              <a:buFont typeface="Arial" panose="020B0604020202020204" pitchFamily="34" charset="0"/>
              <a:buChar char="•"/>
              <a:defRPr sz="2000" kern="1200">
                <a:solidFill>
                  <a:schemeClr val="accent3"/>
                </a:solidFill>
                <a:latin typeface="+mn-lt"/>
                <a:ea typeface="+mn-ea"/>
                <a:cs typeface="+mn-cs"/>
              </a:defRPr>
            </a:lvl1pPr>
            <a:lvl2pPr marL="542925" indent="-180975" algn="l" defTabSz="914400" rtl="0" eaLnBrk="1" latinLnBrk="0" hangingPunct="1">
              <a:lnSpc>
                <a:spcPct val="90000"/>
              </a:lnSpc>
              <a:spcBef>
                <a:spcPts val="500"/>
              </a:spcBef>
              <a:buFont typeface="Arial" panose="020B0604020202020204" pitchFamily="34" charset="0"/>
              <a:buChar char="•"/>
              <a:defRPr sz="1800" kern="1200">
                <a:solidFill>
                  <a:schemeClr val="accent3"/>
                </a:solidFill>
                <a:latin typeface="+mn-lt"/>
                <a:ea typeface="+mn-ea"/>
                <a:cs typeface="+mn-cs"/>
              </a:defRPr>
            </a:lvl2pPr>
            <a:lvl3pPr marL="714375" indent="-171450" algn="l" defTabSz="914400" rtl="0" eaLnBrk="1" latinLnBrk="0" hangingPunct="1">
              <a:lnSpc>
                <a:spcPct val="90000"/>
              </a:lnSpc>
              <a:spcBef>
                <a:spcPts val="500"/>
              </a:spcBef>
              <a:buFont typeface="Arial" panose="020B0604020202020204" pitchFamily="34" charset="0"/>
              <a:buChar char="•"/>
              <a:defRPr sz="1600" kern="1200">
                <a:solidFill>
                  <a:schemeClr val="accent3"/>
                </a:solidFill>
                <a:latin typeface="+mn-lt"/>
                <a:ea typeface="+mn-ea"/>
                <a:cs typeface="+mn-cs"/>
              </a:defRPr>
            </a:lvl3pPr>
            <a:lvl4pPr marL="895350" indent="-180975" algn="l" defTabSz="914400" rtl="0" eaLnBrk="1" latinLnBrk="0" hangingPunct="1">
              <a:lnSpc>
                <a:spcPct val="90000"/>
              </a:lnSpc>
              <a:spcBef>
                <a:spcPts val="500"/>
              </a:spcBef>
              <a:buFont typeface="Arial" panose="020B0604020202020204" pitchFamily="34" charset="0"/>
              <a:buChar char="•"/>
              <a:defRPr sz="1400" kern="1200">
                <a:solidFill>
                  <a:schemeClr val="accent3"/>
                </a:solidFill>
                <a:latin typeface="+mn-lt"/>
                <a:ea typeface="+mn-ea"/>
                <a:cs typeface="+mn-cs"/>
              </a:defRPr>
            </a:lvl4pPr>
            <a:lvl5pPr marL="990600" indent="-180975" algn="l" defTabSz="914400" rtl="0" eaLnBrk="1" latinLnBrk="0" hangingPunct="1">
              <a:lnSpc>
                <a:spcPct val="90000"/>
              </a:lnSpc>
              <a:spcBef>
                <a:spcPts val="500"/>
              </a:spcBef>
              <a:buFont typeface="Arial" panose="020B0604020202020204" pitchFamily="34" charset="0"/>
              <a:buChar char="•"/>
              <a:tabLst/>
              <a:defRPr sz="14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da-DK" sz="2800" b="1" dirty="0"/>
          </a:p>
          <a:p>
            <a:pPr marL="0" indent="0">
              <a:buNone/>
            </a:pPr>
            <a:endParaRPr lang="da-DK" sz="2800" b="1" dirty="0"/>
          </a:p>
          <a:p>
            <a:pPr marL="0" indent="0">
              <a:buNone/>
            </a:pPr>
            <a:endParaRPr lang="da-DK" sz="2800" b="1" dirty="0"/>
          </a:p>
          <a:p>
            <a:pPr marL="0" indent="0">
              <a:buNone/>
            </a:pPr>
            <a:endParaRPr lang="da-DK" sz="2800" b="1" dirty="0"/>
          </a:p>
          <a:p>
            <a:pPr marL="0" indent="0">
              <a:buNone/>
            </a:pPr>
            <a:endParaRPr lang="da-DK" sz="2800" b="1" dirty="0"/>
          </a:p>
          <a:p>
            <a:pPr marL="0" indent="0">
              <a:buNone/>
            </a:pPr>
            <a:r>
              <a:rPr lang="da-DK" sz="2800" b="1" dirty="0"/>
              <a:t>Faglig identitet</a:t>
            </a:r>
          </a:p>
        </p:txBody>
      </p:sp>
      <p:sp>
        <p:nvSpPr>
          <p:cNvPr id="7" name="Pladsholder til indhold 2">
            <a:extLst>
              <a:ext uri="{FF2B5EF4-FFF2-40B4-BE49-F238E27FC236}">
                <a16:creationId xmlns:a16="http://schemas.microsoft.com/office/drawing/2014/main" id="{87D1EB98-24CF-6E23-0B6D-F42A58FA9386}"/>
              </a:ext>
            </a:extLst>
          </p:cNvPr>
          <p:cNvSpPr txBox="1">
            <a:spLocks/>
          </p:cNvSpPr>
          <p:nvPr/>
        </p:nvSpPr>
        <p:spPr>
          <a:xfrm>
            <a:off x="8215425" y="1251189"/>
            <a:ext cx="3413874" cy="5082936"/>
          </a:xfrm>
          <a:prstGeom prst="rect">
            <a:avLst/>
          </a:prstGeom>
        </p:spPr>
        <p:txBody>
          <a:bodyPr vert="horz" lIns="91440" tIns="45720" rIns="91440" bIns="45720" rtlCol="0">
            <a:normAutofit/>
          </a:bodyPr>
          <a:lstStyle>
            <a:lvl1pPr marL="180975" indent="-180975" algn="l" defTabSz="914400" rtl="0" eaLnBrk="1" latinLnBrk="0" hangingPunct="1">
              <a:lnSpc>
                <a:spcPct val="90000"/>
              </a:lnSpc>
              <a:spcBef>
                <a:spcPts val="1000"/>
              </a:spcBef>
              <a:buFont typeface="Arial" panose="020B0604020202020204" pitchFamily="34" charset="0"/>
              <a:buChar char="•"/>
              <a:defRPr sz="2000" kern="1200">
                <a:solidFill>
                  <a:schemeClr val="accent3"/>
                </a:solidFill>
                <a:latin typeface="+mn-lt"/>
                <a:ea typeface="+mn-ea"/>
                <a:cs typeface="+mn-cs"/>
              </a:defRPr>
            </a:lvl1pPr>
            <a:lvl2pPr marL="542925" indent="-180975" algn="l" defTabSz="914400" rtl="0" eaLnBrk="1" latinLnBrk="0" hangingPunct="1">
              <a:lnSpc>
                <a:spcPct val="90000"/>
              </a:lnSpc>
              <a:spcBef>
                <a:spcPts val="500"/>
              </a:spcBef>
              <a:buFont typeface="Arial" panose="020B0604020202020204" pitchFamily="34" charset="0"/>
              <a:buChar char="•"/>
              <a:defRPr sz="1800" kern="1200">
                <a:solidFill>
                  <a:schemeClr val="accent3"/>
                </a:solidFill>
                <a:latin typeface="+mn-lt"/>
                <a:ea typeface="+mn-ea"/>
                <a:cs typeface="+mn-cs"/>
              </a:defRPr>
            </a:lvl2pPr>
            <a:lvl3pPr marL="714375" indent="-171450" algn="l" defTabSz="914400" rtl="0" eaLnBrk="1" latinLnBrk="0" hangingPunct="1">
              <a:lnSpc>
                <a:spcPct val="90000"/>
              </a:lnSpc>
              <a:spcBef>
                <a:spcPts val="500"/>
              </a:spcBef>
              <a:buFont typeface="Arial" panose="020B0604020202020204" pitchFamily="34" charset="0"/>
              <a:buChar char="•"/>
              <a:defRPr sz="1600" kern="1200">
                <a:solidFill>
                  <a:schemeClr val="accent3"/>
                </a:solidFill>
                <a:latin typeface="+mn-lt"/>
                <a:ea typeface="+mn-ea"/>
                <a:cs typeface="+mn-cs"/>
              </a:defRPr>
            </a:lvl3pPr>
            <a:lvl4pPr marL="895350" indent="-180975" algn="l" defTabSz="914400" rtl="0" eaLnBrk="1" latinLnBrk="0" hangingPunct="1">
              <a:lnSpc>
                <a:spcPct val="90000"/>
              </a:lnSpc>
              <a:spcBef>
                <a:spcPts val="500"/>
              </a:spcBef>
              <a:buFont typeface="Arial" panose="020B0604020202020204" pitchFamily="34" charset="0"/>
              <a:buChar char="•"/>
              <a:defRPr sz="1400" kern="1200">
                <a:solidFill>
                  <a:schemeClr val="accent3"/>
                </a:solidFill>
                <a:latin typeface="+mn-lt"/>
                <a:ea typeface="+mn-ea"/>
                <a:cs typeface="+mn-cs"/>
              </a:defRPr>
            </a:lvl4pPr>
            <a:lvl5pPr marL="990600" indent="-180975" algn="l" defTabSz="914400" rtl="0" eaLnBrk="1" latinLnBrk="0" hangingPunct="1">
              <a:lnSpc>
                <a:spcPct val="90000"/>
              </a:lnSpc>
              <a:spcBef>
                <a:spcPts val="500"/>
              </a:spcBef>
              <a:buFont typeface="Arial" panose="020B0604020202020204" pitchFamily="34" charset="0"/>
              <a:buChar char="•"/>
              <a:tabLst/>
              <a:defRPr sz="14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da-DK" sz="2800" b="1" dirty="0"/>
          </a:p>
          <a:p>
            <a:pPr marL="0" indent="0">
              <a:buNone/>
            </a:pPr>
            <a:endParaRPr lang="da-DK" sz="2800" b="1" dirty="0"/>
          </a:p>
          <a:p>
            <a:pPr marL="0" indent="0">
              <a:buNone/>
            </a:pPr>
            <a:endParaRPr lang="da-DK" sz="2800" b="1" dirty="0"/>
          </a:p>
          <a:p>
            <a:pPr marL="0" indent="0">
              <a:buNone/>
            </a:pPr>
            <a:endParaRPr lang="da-DK" sz="2800" b="1" dirty="0"/>
          </a:p>
          <a:p>
            <a:pPr marL="0" indent="0">
              <a:buNone/>
            </a:pPr>
            <a:endParaRPr lang="da-DK" sz="2800" b="1" dirty="0"/>
          </a:p>
          <a:p>
            <a:pPr marL="0" indent="0" algn="r">
              <a:buNone/>
            </a:pPr>
            <a:r>
              <a:rPr lang="da-DK" sz="2800" b="1" dirty="0"/>
              <a:t>Lederidentitet</a:t>
            </a:r>
          </a:p>
        </p:txBody>
      </p:sp>
      <p:pic>
        <p:nvPicPr>
          <p:cNvPr id="5" name="Grafik 4" descr="Vejer forskelligt med massiv udfyldning">
            <a:extLst>
              <a:ext uri="{FF2B5EF4-FFF2-40B4-BE49-F238E27FC236}">
                <a16:creationId xmlns:a16="http://schemas.microsoft.com/office/drawing/2014/main" id="{4BECE598-CAEC-1196-968B-34005A00D81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783419" y="1287017"/>
            <a:ext cx="4625163" cy="4625163"/>
          </a:xfrm>
          <a:prstGeom prst="rect">
            <a:avLst/>
          </a:prstGeom>
        </p:spPr>
      </p:pic>
    </p:spTree>
    <p:extLst>
      <p:ext uri="{BB962C8B-B14F-4D97-AF65-F5344CB8AC3E}">
        <p14:creationId xmlns:p14="http://schemas.microsoft.com/office/powerpoint/2010/main" val="9997862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314908-9718-9A9A-EF0F-63D6A829B431}"/>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20D9EF72-DB4D-4E80-20DA-CCFA981DF758}"/>
              </a:ext>
            </a:extLst>
          </p:cNvPr>
          <p:cNvSpPr>
            <a:spLocks noGrp="1"/>
          </p:cNvSpPr>
          <p:nvPr>
            <p:ph type="title"/>
          </p:nvPr>
        </p:nvSpPr>
        <p:spPr/>
        <p:txBody>
          <a:bodyPr/>
          <a:lstStyle/>
          <a:p>
            <a:r>
              <a:rPr lang="da-DK" dirty="0"/>
              <a:t>Øvelse: Hvor ligger tyngden i min identitet?</a:t>
            </a:r>
          </a:p>
        </p:txBody>
      </p:sp>
      <p:sp>
        <p:nvSpPr>
          <p:cNvPr id="3" name="Pladsholder til indhold 2">
            <a:extLst>
              <a:ext uri="{FF2B5EF4-FFF2-40B4-BE49-F238E27FC236}">
                <a16:creationId xmlns:a16="http://schemas.microsoft.com/office/drawing/2014/main" id="{2C159512-C1EF-C447-CE8B-0B87A78C9F90}"/>
              </a:ext>
            </a:extLst>
          </p:cNvPr>
          <p:cNvSpPr>
            <a:spLocks noGrp="1"/>
          </p:cNvSpPr>
          <p:nvPr>
            <p:ph sz="quarter" idx="11"/>
          </p:nvPr>
        </p:nvSpPr>
        <p:spPr/>
        <p:txBody>
          <a:bodyPr/>
          <a:lstStyle/>
          <a:p>
            <a:pPr marL="0" indent="0">
              <a:buNone/>
            </a:pPr>
            <a:endParaRPr lang="da-DK" dirty="0"/>
          </a:p>
          <a:p>
            <a:pPr marL="0" indent="0">
              <a:buNone/>
            </a:pPr>
            <a:r>
              <a:rPr lang="da-DK" dirty="0"/>
              <a:t>Hvor ligger </a:t>
            </a:r>
            <a:r>
              <a:rPr lang="da-DK" b="1" dirty="0"/>
              <a:t>tyngden</a:t>
            </a:r>
            <a:r>
              <a:rPr lang="da-DK" dirty="0"/>
              <a:t> i </a:t>
            </a:r>
            <a:r>
              <a:rPr lang="da-DK" b="1" dirty="0"/>
              <a:t>din</a:t>
            </a:r>
            <a:r>
              <a:rPr lang="da-DK" dirty="0"/>
              <a:t> identitet? </a:t>
            </a:r>
          </a:p>
          <a:p>
            <a:pPr marL="0" indent="0">
              <a:buNone/>
            </a:pPr>
            <a:endParaRPr lang="da-DK" dirty="0"/>
          </a:p>
          <a:p>
            <a:pPr marL="0" indent="0">
              <a:buNone/>
            </a:pPr>
            <a:r>
              <a:rPr lang="da-DK" dirty="0"/>
              <a:t>Tænk selv (3 min.)</a:t>
            </a:r>
          </a:p>
          <a:p>
            <a:pPr marL="0" indent="0">
              <a:buNone/>
            </a:pPr>
            <a:endParaRPr lang="da-DK" dirty="0"/>
          </a:p>
        </p:txBody>
      </p:sp>
      <p:pic>
        <p:nvPicPr>
          <p:cNvPr id="4" name="Grafik 3" descr="Vejer forskelligt med massiv udfyldning">
            <a:extLst>
              <a:ext uri="{FF2B5EF4-FFF2-40B4-BE49-F238E27FC236}">
                <a16:creationId xmlns:a16="http://schemas.microsoft.com/office/drawing/2014/main" id="{434BBBDE-CE42-DCC7-5BC7-F77A71C60C7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62703" y="3792657"/>
            <a:ext cx="2265213" cy="2265213"/>
          </a:xfrm>
          <a:prstGeom prst="rect">
            <a:avLst/>
          </a:prstGeom>
        </p:spPr>
      </p:pic>
      <p:pic>
        <p:nvPicPr>
          <p:cNvPr id="5" name="Pladsholder til indhold 4" descr="Retfærdighedsvægte med massiv udfyldning">
            <a:extLst>
              <a:ext uri="{FF2B5EF4-FFF2-40B4-BE49-F238E27FC236}">
                <a16:creationId xmlns:a16="http://schemas.microsoft.com/office/drawing/2014/main" id="{A7B00EE6-5773-6EC5-234A-46CA5AF8E4D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854409" y="3792657"/>
            <a:ext cx="2265213" cy="2265213"/>
          </a:xfrm>
          <a:prstGeom prst="rect">
            <a:avLst/>
          </a:prstGeom>
        </p:spPr>
      </p:pic>
      <p:pic>
        <p:nvPicPr>
          <p:cNvPr id="6" name="Grafik 5" descr="Vejer forskelligt med massiv udfyldning">
            <a:extLst>
              <a:ext uri="{FF2B5EF4-FFF2-40B4-BE49-F238E27FC236}">
                <a16:creationId xmlns:a16="http://schemas.microsoft.com/office/drawing/2014/main" id="{E8D472F1-1D9E-B175-0DA5-BA733153EC7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146115" y="3817571"/>
            <a:ext cx="2240299" cy="2240299"/>
          </a:xfrm>
          <a:prstGeom prst="rect">
            <a:avLst/>
          </a:prstGeom>
        </p:spPr>
      </p:pic>
      <p:sp>
        <p:nvSpPr>
          <p:cNvPr id="7" name="Tekstfelt 6">
            <a:extLst>
              <a:ext uri="{FF2B5EF4-FFF2-40B4-BE49-F238E27FC236}">
                <a16:creationId xmlns:a16="http://schemas.microsoft.com/office/drawing/2014/main" id="{61585499-EAC4-524D-F739-634CEBFC8944}"/>
              </a:ext>
            </a:extLst>
          </p:cNvPr>
          <p:cNvSpPr txBox="1"/>
          <p:nvPr/>
        </p:nvSpPr>
        <p:spPr>
          <a:xfrm>
            <a:off x="287079" y="5497031"/>
            <a:ext cx="826618" cy="461665"/>
          </a:xfrm>
          <a:prstGeom prst="rect">
            <a:avLst/>
          </a:prstGeom>
          <a:noFill/>
        </p:spPr>
        <p:txBody>
          <a:bodyPr wrap="square" rtlCol="0">
            <a:spAutoFit/>
          </a:bodyPr>
          <a:lstStyle/>
          <a:p>
            <a:r>
              <a:rPr lang="da-DK" sz="1200" dirty="0">
                <a:solidFill>
                  <a:schemeClr val="accent3"/>
                </a:solidFill>
              </a:rPr>
              <a:t>Faglig identitet</a:t>
            </a:r>
          </a:p>
        </p:txBody>
      </p:sp>
      <p:sp>
        <p:nvSpPr>
          <p:cNvPr id="8" name="Tekstfelt 7">
            <a:extLst>
              <a:ext uri="{FF2B5EF4-FFF2-40B4-BE49-F238E27FC236}">
                <a16:creationId xmlns:a16="http://schemas.microsoft.com/office/drawing/2014/main" id="{D26B803F-C9DF-83AC-8C2C-005651F7E5D3}"/>
              </a:ext>
            </a:extLst>
          </p:cNvPr>
          <p:cNvSpPr txBox="1"/>
          <p:nvPr/>
        </p:nvSpPr>
        <p:spPr>
          <a:xfrm>
            <a:off x="4660605" y="5497030"/>
            <a:ext cx="826618" cy="461665"/>
          </a:xfrm>
          <a:prstGeom prst="rect">
            <a:avLst/>
          </a:prstGeom>
          <a:noFill/>
        </p:spPr>
        <p:txBody>
          <a:bodyPr wrap="square" rtlCol="0">
            <a:spAutoFit/>
          </a:bodyPr>
          <a:lstStyle/>
          <a:p>
            <a:r>
              <a:rPr lang="da-DK" sz="1200" dirty="0">
                <a:solidFill>
                  <a:schemeClr val="accent3"/>
                </a:solidFill>
              </a:rPr>
              <a:t>Faglig identitet</a:t>
            </a:r>
          </a:p>
        </p:txBody>
      </p:sp>
      <p:sp>
        <p:nvSpPr>
          <p:cNvPr id="9" name="Tekstfelt 8">
            <a:extLst>
              <a:ext uri="{FF2B5EF4-FFF2-40B4-BE49-F238E27FC236}">
                <a16:creationId xmlns:a16="http://schemas.microsoft.com/office/drawing/2014/main" id="{3C7EE4F9-9CAD-FCE4-9F9F-A6382F77F9C1}"/>
              </a:ext>
            </a:extLst>
          </p:cNvPr>
          <p:cNvSpPr txBox="1"/>
          <p:nvPr/>
        </p:nvSpPr>
        <p:spPr>
          <a:xfrm>
            <a:off x="8949070" y="5497029"/>
            <a:ext cx="826618" cy="461665"/>
          </a:xfrm>
          <a:prstGeom prst="rect">
            <a:avLst/>
          </a:prstGeom>
          <a:noFill/>
        </p:spPr>
        <p:txBody>
          <a:bodyPr wrap="square" rtlCol="0">
            <a:spAutoFit/>
          </a:bodyPr>
          <a:lstStyle/>
          <a:p>
            <a:r>
              <a:rPr lang="da-DK" sz="1200" dirty="0">
                <a:solidFill>
                  <a:schemeClr val="accent3"/>
                </a:solidFill>
              </a:rPr>
              <a:t>Faglig identitet</a:t>
            </a:r>
          </a:p>
        </p:txBody>
      </p:sp>
      <p:sp>
        <p:nvSpPr>
          <p:cNvPr id="10" name="Tekstfelt 9">
            <a:extLst>
              <a:ext uri="{FF2B5EF4-FFF2-40B4-BE49-F238E27FC236}">
                <a16:creationId xmlns:a16="http://schemas.microsoft.com/office/drawing/2014/main" id="{D447E93B-8F2E-8F6C-3D71-F5D327C582D0}"/>
              </a:ext>
            </a:extLst>
          </p:cNvPr>
          <p:cNvSpPr txBox="1"/>
          <p:nvPr/>
        </p:nvSpPr>
        <p:spPr>
          <a:xfrm>
            <a:off x="2296044" y="5497028"/>
            <a:ext cx="826618" cy="461665"/>
          </a:xfrm>
          <a:prstGeom prst="rect">
            <a:avLst/>
          </a:prstGeom>
          <a:noFill/>
        </p:spPr>
        <p:txBody>
          <a:bodyPr wrap="square" rtlCol="0">
            <a:spAutoFit/>
          </a:bodyPr>
          <a:lstStyle/>
          <a:p>
            <a:pPr algn="r"/>
            <a:r>
              <a:rPr lang="da-DK" sz="1200" dirty="0">
                <a:solidFill>
                  <a:schemeClr val="accent3"/>
                </a:solidFill>
              </a:rPr>
              <a:t>Leder-identitet</a:t>
            </a:r>
          </a:p>
        </p:txBody>
      </p:sp>
      <p:sp>
        <p:nvSpPr>
          <p:cNvPr id="11" name="Tekstfelt 10">
            <a:extLst>
              <a:ext uri="{FF2B5EF4-FFF2-40B4-BE49-F238E27FC236}">
                <a16:creationId xmlns:a16="http://schemas.microsoft.com/office/drawing/2014/main" id="{42EC4E69-7152-1809-65F9-C333ED0EE591}"/>
              </a:ext>
            </a:extLst>
          </p:cNvPr>
          <p:cNvSpPr txBox="1"/>
          <p:nvPr/>
        </p:nvSpPr>
        <p:spPr>
          <a:xfrm>
            <a:off x="6486808" y="5497027"/>
            <a:ext cx="826618" cy="461665"/>
          </a:xfrm>
          <a:prstGeom prst="rect">
            <a:avLst/>
          </a:prstGeom>
          <a:noFill/>
        </p:spPr>
        <p:txBody>
          <a:bodyPr wrap="square" rtlCol="0">
            <a:spAutoFit/>
          </a:bodyPr>
          <a:lstStyle/>
          <a:p>
            <a:pPr algn="r"/>
            <a:r>
              <a:rPr lang="da-DK" sz="1200" dirty="0">
                <a:solidFill>
                  <a:schemeClr val="accent3"/>
                </a:solidFill>
              </a:rPr>
              <a:t>Leder-identitet</a:t>
            </a:r>
          </a:p>
        </p:txBody>
      </p:sp>
      <p:sp>
        <p:nvSpPr>
          <p:cNvPr id="12" name="Tekstfelt 11">
            <a:extLst>
              <a:ext uri="{FF2B5EF4-FFF2-40B4-BE49-F238E27FC236}">
                <a16:creationId xmlns:a16="http://schemas.microsoft.com/office/drawing/2014/main" id="{EC4A6077-A7AA-8257-747D-043ED0CE149A}"/>
              </a:ext>
            </a:extLst>
          </p:cNvPr>
          <p:cNvSpPr txBox="1"/>
          <p:nvPr/>
        </p:nvSpPr>
        <p:spPr>
          <a:xfrm>
            <a:off x="10871649" y="5503500"/>
            <a:ext cx="826618" cy="461665"/>
          </a:xfrm>
          <a:prstGeom prst="rect">
            <a:avLst/>
          </a:prstGeom>
          <a:noFill/>
        </p:spPr>
        <p:txBody>
          <a:bodyPr wrap="square" rtlCol="0">
            <a:spAutoFit/>
          </a:bodyPr>
          <a:lstStyle/>
          <a:p>
            <a:pPr algn="r"/>
            <a:r>
              <a:rPr lang="da-DK" sz="1200" dirty="0">
                <a:solidFill>
                  <a:schemeClr val="accent3"/>
                </a:solidFill>
              </a:rPr>
              <a:t>Leder-identitet</a:t>
            </a:r>
          </a:p>
        </p:txBody>
      </p:sp>
    </p:spTree>
    <p:extLst>
      <p:ext uri="{BB962C8B-B14F-4D97-AF65-F5344CB8AC3E}">
        <p14:creationId xmlns:p14="http://schemas.microsoft.com/office/powerpoint/2010/main" val="42901706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EC0052-D7BC-A7F5-5C74-CF8CC8B1F780}"/>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8B1B0AE-76C6-483B-57B3-F9D9B8A37D0E}"/>
              </a:ext>
            </a:extLst>
          </p:cNvPr>
          <p:cNvSpPr>
            <a:spLocks noGrp="1"/>
          </p:cNvSpPr>
          <p:nvPr>
            <p:ph type="title"/>
          </p:nvPr>
        </p:nvSpPr>
        <p:spPr/>
        <p:txBody>
          <a:bodyPr>
            <a:normAutofit fontScale="90000"/>
          </a:bodyPr>
          <a:lstStyle/>
          <a:p>
            <a:r>
              <a:rPr lang="da-DK" dirty="0"/>
              <a:t>Øvelse: Hvilken værdi kunne det skabe for dig?</a:t>
            </a:r>
          </a:p>
        </p:txBody>
      </p:sp>
      <p:sp>
        <p:nvSpPr>
          <p:cNvPr id="3" name="Pladsholder til indhold 2">
            <a:extLst>
              <a:ext uri="{FF2B5EF4-FFF2-40B4-BE49-F238E27FC236}">
                <a16:creationId xmlns:a16="http://schemas.microsoft.com/office/drawing/2014/main" id="{DC24C598-BEAC-54A4-EC28-9F4179E82E93}"/>
              </a:ext>
            </a:extLst>
          </p:cNvPr>
          <p:cNvSpPr>
            <a:spLocks noGrp="1"/>
          </p:cNvSpPr>
          <p:nvPr>
            <p:ph sz="quarter" idx="11"/>
          </p:nvPr>
        </p:nvSpPr>
        <p:spPr/>
        <p:txBody>
          <a:bodyPr/>
          <a:lstStyle/>
          <a:p>
            <a:pPr marL="0" indent="0">
              <a:buNone/>
            </a:pPr>
            <a:endParaRPr lang="da-DK" dirty="0"/>
          </a:p>
          <a:p>
            <a:pPr marL="0" indent="0">
              <a:buNone/>
            </a:pPr>
            <a:r>
              <a:rPr lang="da-DK" dirty="0"/>
              <a:t>Hvilken </a:t>
            </a:r>
            <a:r>
              <a:rPr lang="da-DK" b="1" dirty="0"/>
              <a:t>værdi</a:t>
            </a:r>
            <a:r>
              <a:rPr lang="da-DK" dirty="0"/>
              <a:t> kunne det skabe for </a:t>
            </a:r>
            <a:r>
              <a:rPr lang="da-DK" b="1" dirty="0"/>
              <a:t>dig</a:t>
            </a:r>
            <a:r>
              <a:rPr lang="da-DK" dirty="0"/>
              <a:t>, hvis du arbejdede med dit personlige ledelsesgrundlag? </a:t>
            </a:r>
          </a:p>
          <a:p>
            <a:pPr marL="0" indent="0">
              <a:buNone/>
            </a:pPr>
            <a:endParaRPr lang="da-DK" dirty="0"/>
          </a:p>
          <a:p>
            <a:pPr marL="0" indent="0">
              <a:buNone/>
            </a:pPr>
            <a:r>
              <a:rPr lang="da-DK" dirty="0"/>
              <a:t>Del dine tanker med den, du sidder ved siden af (7 min.)</a:t>
            </a:r>
          </a:p>
          <a:p>
            <a:pPr marL="0" indent="0">
              <a:buNone/>
            </a:pPr>
            <a:endParaRPr lang="da-DK" dirty="0"/>
          </a:p>
        </p:txBody>
      </p:sp>
      <p:pic>
        <p:nvPicPr>
          <p:cNvPr id="4" name="Grafik 3" descr="Vejer forskelligt med massiv udfyldning">
            <a:extLst>
              <a:ext uri="{FF2B5EF4-FFF2-40B4-BE49-F238E27FC236}">
                <a16:creationId xmlns:a16="http://schemas.microsoft.com/office/drawing/2014/main" id="{F7A45C66-DEF1-12E5-0FB3-868B6FB08C7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62703" y="3792657"/>
            <a:ext cx="2265213" cy="2265213"/>
          </a:xfrm>
          <a:prstGeom prst="rect">
            <a:avLst/>
          </a:prstGeom>
        </p:spPr>
      </p:pic>
      <p:pic>
        <p:nvPicPr>
          <p:cNvPr id="5" name="Pladsholder til indhold 4" descr="Retfærdighedsvægte med massiv udfyldning">
            <a:extLst>
              <a:ext uri="{FF2B5EF4-FFF2-40B4-BE49-F238E27FC236}">
                <a16:creationId xmlns:a16="http://schemas.microsoft.com/office/drawing/2014/main" id="{05FB4226-6661-F3ED-5BEC-2C638F24BE8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854409" y="3792657"/>
            <a:ext cx="2265213" cy="2265213"/>
          </a:xfrm>
          <a:prstGeom prst="rect">
            <a:avLst/>
          </a:prstGeom>
        </p:spPr>
      </p:pic>
      <p:pic>
        <p:nvPicPr>
          <p:cNvPr id="6" name="Grafik 5" descr="Vejer forskelligt med massiv udfyldning">
            <a:extLst>
              <a:ext uri="{FF2B5EF4-FFF2-40B4-BE49-F238E27FC236}">
                <a16:creationId xmlns:a16="http://schemas.microsoft.com/office/drawing/2014/main" id="{CF9739E5-800C-5CF6-2619-8A154309FA8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146115" y="3817571"/>
            <a:ext cx="2240299" cy="2240299"/>
          </a:xfrm>
          <a:prstGeom prst="rect">
            <a:avLst/>
          </a:prstGeom>
        </p:spPr>
      </p:pic>
      <p:sp>
        <p:nvSpPr>
          <p:cNvPr id="7" name="Tekstfelt 6">
            <a:extLst>
              <a:ext uri="{FF2B5EF4-FFF2-40B4-BE49-F238E27FC236}">
                <a16:creationId xmlns:a16="http://schemas.microsoft.com/office/drawing/2014/main" id="{CC9242C1-FE12-95A8-F05E-C04ACB2BA420}"/>
              </a:ext>
            </a:extLst>
          </p:cNvPr>
          <p:cNvSpPr txBox="1"/>
          <p:nvPr/>
        </p:nvSpPr>
        <p:spPr>
          <a:xfrm>
            <a:off x="287079" y="5497031"/>
            <a:ext cx="826618" cy="461665"/>
          </a:xfrm>
          <a:prstGeom prst="rect">
            <a:avLst/>
          </a:prstGeom>
          <a:noFill/>
        </p:spPr>
        <p:txBody>
          <a:bodyPr wrap="square" rtlCol="0">
            <a:spAutoFit/>
          </a:bodyPr>
          <a:lstStyle/>
          <a:p>
            <a:r>
              <a:rPr lang="da-DK" sz="1200" dirty="0">
                <a:solidFill>
                  <a:schemeClr val="accent3"/>
                </a:solidFill>
              </a:rPr>
              <a:t>Faglig identitet</a:t>
            </a:r>
          </a:p>
        </p:txBody>
      </p:sp>
      <p:sp>
        <p:nvSpPr>
          <p:cNvPr id="8" name="Tekstfelt 7">
            <a:extLst>
              <a:ext uri="{FF2B5EF4-FFF2-40B4-BE49-F238E27FC236}">
                <a16:creationId xmlns:a16="http://schemas.microsoft.com/office/drawing/2014/main" id="{108D5861-8855-562F-5213-F7E70E02E6D7}"/>
              </a:ext>
            </a:extLst>
          </p:cNvPr>
          <p:cNvSpPr txBox="1"/>
          <p:nvPr/>
        </p:nvSpPr>
        <p:spPr>
          <a:xfrm>
            <a:off x="4660605" y="5497030"/>
            <a:ext cx="826618" cy="461665"/>
          </a:xfrm>
          <a:prstGeom prst="rect">
            <a:avLst/>
          </a:prstGeom>
          <a:noFill/>
        </p:spPr>
        <p:txBody>
          <a:bodyPr wrap="square" rtlCol="0">
            <a:spAutoFit/>
          </a:bodyPr>
          <a:lstStyle/>
          <a:p>
            <a:r>
              <a:rPr lang="da-DK" sz="1200" dirty="0">
                <a:solidFill>
                  <a:schemeClr val="accent3"/>
                </a:solidFill>
              </a:rPr>
              <a:t>Faglig identitet</a:t>
            </a:r>
          </a:p>
        </p:txBody>
      </p:sp>
      <p:sp>
        <p:nvSpPr>
          <p:cNvPr id="9" name="Tekstfelt 8">
            <a:extLst>
              <a:ext uri="{FF2B5EF4-FFF2-40B4-BE49-F238E27FC236}">
                <a16:creationId xmlns:a16="http://schemas.microsoft.com/office/drawing/2014/main" id="{BC148F23-AC9A-A40E-28BC-4F431BA8FC5E}"/>
              </a:ext>
            </a:extLst>
          </p:cNvPr>
          <p:cNvSpPr txBox="1"/>
          <p:nvPr/>
        </p:nvSpPr>
        <p:spPr>
          <a:xfrm>
            <a:off x="8949070" y="5497029"/>
            <a:ext cx="826618" cy="461665"/>
          </a:xfrm>
          <a:prstGeom prst="rect">
            <a:avLst/>
          </a:prstGeom>
          <a:noFill/>
        </p:spPr>
        <p:txBody>
          <a:bodyPr wrap="square" rtlCol="0">
            <a:spAutoFit/>
          </a:bodyPr>
          <a:lstStyle/>
          <a:p>
            <a:r>
              <a:rPr lang="da-DK" sz="1200" dirty="0">
                <a:solidFill>
                  <a:schemeClr val="accent3"/>
                </a:solidFill>
              </a:rPr>
              <a:t>Faglig identitet</a:t>
            </a:r>
          </a:p>
        </p:txBody>
      </p:sp>
      <p:sp>
        <p:nvSpPr>
          <p:cNvPr id="10" name="Tekstfelt 9">
            <a:extLst>
              <a:ext uri="{FF2B5EF4-FFF2-40B4-BE49-F238E27FC236}">
                <a16:creationId xmlns:a16="http://schemas.microsoft.com/office/drawing/2014/main" id="{4E5608A7-850A-4B55-D328-934A8B9DBE07}"/>
              </a:ext>
            </a:extLst>
          </p:cNvPr>
          <p:cNvSpPr txBox="1"/>
          <p:nvPr/>
        </p:nvSpPr>
        <p:spPr>
          <a:xfrm>
            <a:off x="2296044" y="5497028"/>
            <a:ext cx="826618" cy="461665"/>
          </a:xfrm>
          <a:prstGeom prst="rect">
            <a:avLst/>
          </a:prstGeom>
          <a:noFill/>
        </p:spPr>
        <p:txBody>
          <a:bodyPr wrap="square" rtlCol="0">
            <a:spAutoFit/>
          </a:bodyPr>
          <a:lstStyle/>
          <a:p>
            <a:pPr algn="r"/>
            <a:r>
              <a:rPr lang="da-DK" sz="1200" dirty="0">
                <a:solidFill>
                  <a:schemeClr val="accent3"/>
                </a:solidFill>
              </a:rPr>
              <a:t>Leder-identitet</a:t>
            </a:r>
          </a:p>
        </p:txBody>
      </p:sp>
      <p:sp>
        <p:nvSpPr>
          <p:cNvPr id="11" name="Tekstfelt 10">
            <a:extLst>
              <a:ext uri="{FF2B5EF4-FFF2-40B4-BE49-F238E27FC236}">
                <a16:creationId xmlns:a16="http://schemas.microsoft.com/office/drawing/2014/main" id="{0B99DE25-2E3F-9896-F0DA-AF81C731E3EC}"/>
              </a:ext>
            </a:extLst>
          </p:cNvPr>
          <p:cNvSpPr txBox="1"/>
          <p:nvPr/>
        </p:nvSpPr>
        <p:spPr>
          <a:xfrm>
            <a:off x="6486808" y="5497027"/>
            <a:ext cx="826618" cy="461665"/>
          </a:xfrm>
          <a:prstGeom prst="rect">
            <a:avLst/>
          </a:prstGeom>
          <a:noFill/>
        </p:spPr>
        <p:txBody>
          <a:bodyPr wrap="square" rtlCol="0">
            <a:spAutoFit/>
          </a:bodyPr>
          <a:lstStyle/>
          <a:p>
            <a:pPr algn="r"/>
            <a:r>
              <a:rPr lang="da-DK" sz="1200" dirty="0">
                <a:solidFill>
                  <a:schemeClr val="accent3"/>
                </a:solidFill>
              </a:rPr>
              <a:t>Leder-identitet</a:t>
            </a:r>
          </a:p>
        </p:txBody>
      </p:sp>
      <p:sp>
        <p:nvSpPr>
          <p:cNvPr id="12" name="Tekstfelt 11">
            <a:extLst>
              <a:ext uri="{FF2B5EF4-FFF2-40B4-BE49-F238E27FC236}">
                <a16:creationId xmlns:a16="http://schemas.microsoft.com/office/drawing/2014/main" id="{A608A6CB-1DDD-2FCB-C22B-FC234344BF06}"/>
              </a:ext>
            </a:extLst>
          </p:cNvPr>
          <p:cNvSpPr txBox="1"/>
          <p:nvPr/>
        </p:nvSpPr>
        <p:spPr>
          <a:xfrm>
            <a:off x="10871649" y="5503500"/>
            <a:ext cx="826618" cy="461665"/>
          </a:xfrm>
          <a:prstGeom prst="rect">
            <a:avLst/>
          </a:prstGeom>
          <a:noFill/>
        </p:spPr>
        <p:txBody>
          <a:bodyPr wrap="square" rtlCol="0">
            <a:spAutoFit/>
          </a:bodyPr>
          <a:lstStyle/>
          <a:p>
            <a:pPr algn="r"/>
            <a:r>
              <a:rPr lang="da-DK" sz="1200" dirty="0">
                <a:solidFill>
                  <a:schemeClr val="accent3"/>
                </a:solidFill>
              </a:rPr>
              <a:t>Leder-identitet</a:t>
            </a:r>
          </a:p>
        </p:txBody>
      </p:sp>
    </p:spTree>
    <p:extLst>
      <p:ext uri="{BB962C8B-B14F-4D97-AF65-F5344CB8AC3E}">
        <p14:creationId xmlns:p14="http://schemas.microsoft.com/office/powerpoint/2010/main" val="34957948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B9CF92-1376-F031-75AB-F196A8D3768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4088AFBC-3BDD-54BB-69FF-1FD9E131A6B9}"/>
              </a:ext>
            </a:extLst>
          </p:cNvPr>
          <p:cNvSpPr>
            <a:spLocks noGrp="1"/>
          </p:cNvSpPr>
          <p:nvPr>
            <p:ph type="title"/>
          </p:nvPr>
        </p:nvSpPr>
        <p:spPr/>
        <p:txBody>
          <a:bodyPr>
            <a:normAutofit fontScale="90000"/>
          </a:bodyPr>
          <a:lstStyle/>
          <a:p>
            <a:r>
              <a:rPr lang="da-DK" dirty="0"/>
              <a:t>Øvelse: Hvilken værdi kunne det skabe for andre?</a:t>
            </a:r>
          </a:p>
        </p:txBody>
      </p:sp>
      <p:sp>
        <p:nvSpPr>
          <p:cNvPr id="3" name="Pladsholder til indhold 2">
            <a:extLst>
              <a:ext uri="{FF2B5EF4-FFF2-40B4-BE49-F238E27FC236}">
                <a16:creationId xmlns:a16="http://schemas.microsoft.com/office/drawing/2014/main" id="{A8CB589D-0390-6588-6DA8-E8C49D7907B1}"/>
              </a:ext>
            </a:extLst>
          </p:cNvPr>
          <p:cNvSpPr>
            <a:spLocks noGrp="1"/>
          </p:cNvSpPr>
          <p:nvPr>
            <p:ph sz="quarter" idx="11"/>
          </p:nvPr>
        </p:nvSpPr>
        <p:spPr/>
        <p:txBody>
          <a:bodyPr/>
          <a:lstStyle/>
          <a:p>
            <a:pPr marL="0" indent="0">
              <a:buNone/>
            </a:pPr>
            <a:endParaRPr lang="da-DK" dirty="0"/>
          </a:p>
          <a:p>
            <a:pPr marL="0" indent="0">
              <a:buNone/>
            </a:pPr>
            <a:r>
              <a:rPr lang="da-DK" dirty="0"/>
              <a:t>Hvilken </a:t>
            </a:r>
            <a:r>
              <a:rPr lang="da-DK" b="1" dirty="0"/>
              <a:t>værdi</a:t>
            </a:r>
            <a:r>
              <a:rPr lang="da-DK" dirty="0"/>
              <a:t> kunne det skabe for </a:t>
            </a:r>
            <a:r>
              <a:rPr lang="da-DK" b="1" dirty="0"/>
              <a:t>andre</a:t>
            </a:r>
            <a:r>
              <a:rPr lang="da-DK" dirty="0"/>
              <a:t>, hvis I</a:t>
            </a:r>
            <a:r>
              <a:rPr lang="da-DK" b="1" dirty="0"/>
              <a:t> </a:t>
            </a:r>
            <a:r>
              <a:rPr lang="da-DK" dirty="0"/>
              <a:t>arbejdede med jeres personlige ledelsesgrundlag? </a:t>
            </a:r>
          </a:p>
          <a:p>
            <a:pPr marL="0" indent="0">
              <a:buNone/>
            </a:pPr>
            <a:endParaRPr lang="da-DK" dirty="0"/>
          </a:p>
          <a:p>
            <a:pPr marL="0" indent="0">
              <a:buNone/>
            </a:pPr>
            <a:r>
              <a:rPr lang="da-DK" dirty="0"/>
              <a:t>Del jeres tanker i plenum (10 min.)</a:t>
            </a:r>
          </a:p>
          <a:p>
            <a:endParaRPr lang="da-DK" dirty="0"/>
          </a:p>
        </p:txBody>
      </p:sp>
      <p:pic>
        <p:nvPicPr>
          <p:cNvPr id="4" name="Grafik 3" descr="Vejer forskelligt med massiv udfyldning">
            <a:extLst>
              <a:ext uri="{FF2B5EF4-FFF2-40B4-BE49-F238E27FC236}">
                <a16:creationId xmlns:a16="http://schemas.microsoft.com/office/drawing/2014/main" id="{A9FDD3B3-1B1E-3E39-1A64-D989B4F7320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62703" y="3792657"/>
            <a:ext cx="2265213" cy="2265213"/>
          </a:xfrm>
          <a:prstGeom prst="rect">
            <a:avLst/>
          </a:prstGeom>
        </p:spPr>
      </p:pic>
      <p:pic>
        <p:nvPicPr>
          <p:cNvPr id="5" name="Pladsholder til indhold 4" descr="Retfærdighedsvægte med massiv udfyldning">
            <a:extLst>
              <a:ext uri="{FF2B5EF4-FFF2-40B4-BE49-F238E27FC236}">
                <a16:creationId xmlns:a16="http://schemas.microsoft.com/office/drawing/2014/main" id="{3C1A5346-A3AA-9016-D64F-3596499FB4A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854409" y="3792657"/>
            <a:ext cx="2265213" cy="2265213"/>
          </a:xfrm>
          <a:prstGeom prst="rect">
            <a:avLst/>
          </a:prstGeom>
        </p:spPr>
      </p:pic>
      <p:pic>
        <p:nvPicPr>
          <p:cNvPr id="6" name="Grafik 5" descr="Vejer forskelligt med massiv udfyldning">
            <a:extLst>
              <a:ext uri="{FF2B5EF4-FFF2-40B4-BE49-F238E27FC236}">
                <a16:creationId xmlns:a16="http://schemas.microsoft.com/office/drawing/2014/main" id="{5FD08473-53AE-29B5-E240-F47820A6F26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146115" y="3817571"/>
            <a:ext cx="2240299" cy="2240299"/>
          </a:xfrm>
          <a:prstGeom prst="rect">
            <a:avLst/>
          </a:prstGeom>
        </p:spPr>
      </p:pic>
      <p:sp>
        <p:nvSpPr>
          <p:cNvPr id="7" name="Tekstfelt 6">
            <a:extLst>
              <a:ext uri="{FF2B5EF4-FFF2-40B4-BE49-F238E27FC236}">
                <a16:creationId xmlns:a16="http://schemas.microsoft.com/office/drawing/2014/main" id="{27A8DCA8-8F79-B259-1AB8-8BB5A381E72D}"/>
              </a:ext>
            </a:extLst>
          </p:cNvPr>
          <p:cNvSpPr txBox="1"/>
          <p:nvPr/>
        </p:nvSpPr>
        <p:spPr>
          <a:xfrm>
            <a:off x="287079" y="5497031"/>
            <a:ext cx="826618" cy="461665"/>
          </a:xfrm>
          <a:prstGeom prst="rect">
            <a:avLst/>
          </a:prstGeom>
          <a:noFill/>
        </p:spPr>
        <p:txBody>
          <a:bodyPr wrap="square" rtlCol="0">
            <a:spAutoFit/>
          </a:bodyPr>
          <a:lstStyle/>
          <a:p>
            <a:r>
              <a:rPr lang="da-DK" sz="1200" dirty="0">
                <a:solidFill>
                  <a:schemeClr val="accent3"/>
                </a:solidFill>
              </a:rPr>
              <a:t>Faglig identitet</a:t>
            </a:r>
          </a:p>
        </p:txBody>
      </p:sp>
      <p:sp>
        <p:nvSpPr>
          <p:cNvPr id="8" name="Tekstfelt 7">
            <a:extLst>
              <a:ext uri="{FF2B5EF4-FFF2-40B4-BE49-F238E27FC236}">
                <a16:creationId xmlns:a16="http://schemas.microsoft.com/office/drawing/2014/main" id="{76735D70-2E0D-EAB1-CC67-CC503D0307F9}"/>
              </a:ext>
            </a:extLst>
          </p:cNvPr>
          <p:cNvSpPr txBox="1"/>
          <p:nvPr/>
        </p:nvSpPr>
        <p:spPr>
          <a:xfrm>
            <a:off x="4660605" y="5497030"/>
            <a:ext cx="826618" cy="461665"/>
          </a:xfrm>
          <a:prstGeom prst="rect">
            <a:avLst/>
          </a:prstGeom>
          <a:noFill/>
        </p:spPr>
        <p:txBody>
          <a:bodyPr wrap="square" rtlCol="0">
            <a:spAutoFit/>
          </a:bodyPr>
          <a:lstStyle/>
          <a:p>
            <a:r>
              <a:rPr lang="da-DK" sz="1200" dirty="0">
                <a:solidFill>
                  <a:schemeClr val="accent3"/>
                </a:solidFill>
              </a:rPr>
              <a:t>Faglig identitet</a:t>
            </a:r>
          </a:p>
        </p:txBody>
      </p:sp>
      <p:sp>
        <p:nvSpPr>
          <p:cNvPr id="9" name="Tekstfelt 8">
            <a:extLst>
              <a:ext uri="{FF2B5EF4-FFF2-40B4-BE49-F238E27FC236}">
                <a16:creationId xmlns:a16="http://schemas.microsoft.com/office/drawing/2014/main" id="{FC9DFAC8-A79A-4CDA-1206-830580A7A69E}"/>
              </a:ext>
            </a:extLst>
          </p:cNvPr>
          <p:cNvSpPr txBox="1"/>
          <p:nvPr/>
        </p:nvSpPr>
        <p:spPr>
          <a:xfrm>
            <a:off x="8949070" y="5497029"/>
            <a:ext cx="826618" cy="461665"/>
          </a:xfrm>
          <a:prstGeom prst="rect">
            <a:avLst/>
          </a:prstGeom>
          <a:noFill/>
        </p:spPr>
        <p:txBody>
          <a:bodyPr wrap="square" rtlCol="0">
            <a:spAutoFit/>
          </a:bodyPr>
          <a:lstStyle/>
          <a:p>
            <a:r>
              <a:rPr lang="da-DK" sz="1200" dirty="0">
                <a:solidFill>
                  <a:schemeClr val="accent3"/>
                </a:solidFill>
              </a:rPr>
              <a:t>Faglig identitet</a:t>
            </a:r>
          </a:p>
        </p:txBody>
      </p:sp>
      <p:sp>
        <p:nvSpPr>
          <p:cNvPr id="10" name="Tekstfelt 9">
            <a:extLst>
              <a:ext uri="{FF2B5EF4-FFF2-40B4-BE49-F238E27FC236}">
                <a16:creationId xmlns:a16="http://schemas.microsoft.com/office/drawing/2014/main" id="{449979BC-F3D9-918B-4A02-D52335B7F8B7}"/>
              </a:ext>
            </a:extLst>
          </p:cNvPr>
          <p:cNvSpPr txBox="1"/>
          <p:nvPr/>
        </p:nvSpPr>
        <p:spPr>
          <a:xfrm>
            <a:off x="2296044" y="5497028"/>
            <a:ext cx="826618" cy="461665"/>
          </a:xfrm>
          <a:prstGeom prst="rect">
            <a:avLst/>
          </a:prstGeom>
          <a:noFill/>
        </p:spPr>
        <p:txBody>
          <a:bodyPr wrap="square" rtlCol="0">
            <a:spAutoFit/>
          </a:bodyPr>
          <a:lstStyle/>
          <a:p>
            <a:pPr algn="r"/>
            <a:r>
              <a:rPr lang="da-DK" sz="1200" dirty="0">
                <a:solidFill>
                  <a:schemeClr val="accent3"/>
                </a:solidFill>
              </a:rPr>
              <a:t>Leder-identitet</a:t>
            </a:r>
          </a:p>
        </p:txBody>
      </p:sp>
      <p:sp>
        <p:nvSpPr>
          <p:cNvPr id="11" name="Tekstfelt 10">
            <a:extLst>
              <a:ext uri="{FF2B5EF4-FFF2-40B4-BE49-F238E27FC236}">
                <a16:creationId xmlns:a16="http://schemas.microsoft.com/office/drawing/2014/main" id="{DF630999-9B48-1C43-591D-B78F701F0594}"/>
              </a:ext>
            </a:extLst>
          </p:cNvPr>
          <p:cNvSpPr txBox="1"/>
          <p:nvPr/>
        </p:nvSpPr>
        <p:spPr>
          <a:xfrm>
            <a:off x="6486808" y="5497027"/>
            <a:ext cx="826618" cy="461665"/>
          </a:xfrm>
          <a:prstGeom prst="rect">
            <a:avLst/>
          </a:prstGeom>
          <a:noFill/>
        </p:spPr>
        <p:txBody>
          <a:bodyPr wrap="square" rtlCol="0">
            <a:spAutoFit/>
          </a:bodyPr>
          <a:lstStyle/>
          <a:p>
            <a:pPr algn="r"/>
            <a:r>
              <a:rPr lang="da-DK" sz="1200" dirty="0">
                <a:solidFill>
                  <a:schemeClr val="accent3"/>
                </a:solidFill>
              </a:rPr>
              <a:t>Leder-identitet</a:t>
            </a:r>
          </a:p>
        </p:txBody>
      </p:sp>
      <p:sp>
        <p:nvSpPr>
          <p:cNvPr id="12" name="Tekstfelt 11">
            <a:extLst>
              <a:ext uri="{FF2B5EF4-FFF2-40B4-BE49-F238E27FC236}">
                <a16:creationId xmlns:a16="http://schemas.microsoft.com/office/drawing/2014/main" id="{CD96E388-EDF9-1F68-0AF0-43CF041CC55F}"/>
              </a:ext>
            </a:extLst>
          </p:cNvPr>
          <p:cNvSpPr txBox="1"/>
          <p:nvPr/>
        </p:nvSpPr>
        <p:spPr>
          <a:xfrm>
            <a:off x="10871649" y="5503500"/>
            <a:ext cx="826618" cy="461665"/>
          </a:xfrm>
          <a:prstGeom prst="rect">
            <a:avLst/>
          </a:prstGeom>
          <a:noFill/>
        </p:spPr>
        <p:txBody>
          <a:bodyPr wrap="square" rtlCol="0">
            <a:spAutoFit/>
          </a:bodyPr>
          <a:lstStyle/>
          <a:p>
            <a:pPr algn="r"/>
            <a:r>
              <a:rPr lang="da-DK" sz="1200" dirty="0">
                <a:solidFill>
                  <a:schemeClr val="accent3"/>
                </a:solidFill>
              </a:rPr>
              <a:t>Leder-identitet</a:t>
            </a:r>
          </a:p>
        </p:txBody>
      </p:sp>
    </p:spTree>
    <p:extLst>
      <p:ext uri="{BB962C8B-B14F-4D97-AF65-F5344CB8AC3E}">
        <p14:creationId xmlns:p14="http://schemas.microsoft.com/office/powerpoint/2010/main" val="41409182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D26231-91A3-CB68-F847-45C07425C191}"/>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4EBCD27-73FE-50EA-7DAF-CCD38E8C5817}"/>
              </a:ext>
            </a:extLst>
          </p:cNvPr>
          <p:cNvSpPr>
            <a:spLocks noGrp="1"/>
          </p:cNvSpPr>
          <p:nvPr>
            <p:ph type="title"/>
          </p:nvPr>
        </p:nvSpPr>
        <p:spPr/>
        <p:txBody>
          <a:bodyPr>
            <a:noAutofit/>
          </a:bodyPr>
          <a:lstStyle/>
          <a:p>
            <a:r>
              <a:rPr lang="da-DK" sz="4000" dirty="0">
                <a:solidFill>
                  <a:schemeClr val="bg1"/>
                </a:solidFill>
              </a:rPr>
              <a:t>Hvordan arbejde med </a:t>
            </a:r>
            <a:br>
              <a:rPr lang="da-DK" sz="4000" dirty="0">
                <a:solidFill>
                  <a:schemeClr val="bg1"/>
                </a:solidFill>
              </a:rPr>
            </a:br>
            <a:r>
              <a:rPr lang="da-DK" sz="4000" dirty="0">
                <a:solidFill>
                  <a:schemeClr val="bg1"/>
                </a:solidFill>
              </a:rPr>
              <a:t>personlige ledelsesgrundlag?</a:t>
            </a:r>
          </a:p>
        </p:txBody>
      </p:sp>
    </p:spTree>
    <p:extLst>
      <p:ext uri="{BB962C8B-B14F-4D97-AF65-F5344CB8AC3E}">
        <p14:creationId xmlns:p14="http://schemas.microsoft.com/office/powerpoint/2010/main" val="24633630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47958E-2FA6-FFDA-59F5-CED7C4710C8C}"/>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DEB05EA7-7732-499B-ABBA-198068E765A0}"/>
              </a:ext>
            </a:extLst>
          </p:cNvPr>
          <p:cNvSpPr>
            <a:spLocks noGrp="1"/>
          </p:cNvSpPr>
          <p:nvPr>
            <p:ph type="title"/>
          </p:nvPr>
        </p:nvSpPr>
        <p:spPr/>
        <p:txBody>
          <a:bodyPr>
            <a:normAutofit/>
          </a:bodyPr>
          <a:lstStyle/>
          <a:p>
            <a:r>
              <a:rPr lang="da-DK" dirty="0"/>
              <a:t>Hvordan jf. Ledelseskommissionen (2018)</a:t>
            </a:r>
          </a:p>
        </p:txBody>
      </p:sp>
      <p:sp>
        <p:nvSpPr>
          <p:cNvPr id="7" name="Pladsholder til indhold 6">
            <a:extLst>
              <a:ext uri="{FF2B5EF4-FFF2-40B4-BE49-F238E27FC236}">
                <a16:creationId xmlns:a16="http://schemas.microsoft.com/office/drawing/2014/main" id="{AB1BF3B7-C213-DA7E-36DF-FEAC61F1D868}"/>
              </a:ext>
            </a:extLst>
          </p:cNvPr>
          <p:cNvSpPr>
            <a:spLocks noGrp="1"/>
          </p:cNvSpPr>
          <p:nvPr>
            <p:ph sz="quarter" idx="11"/>
          </p:nvPr>
        </p:nvSpPr>
        <p:spPr>
          <a:xfrm>
            <a:off x="562703" y="1251189"/>
            <a:ext cx="7329440" cy="5082936"/>
          </a:xfrm>
        </p:spPr>
        <p:txBody>
          <a:bodyPr/>
          <a:lstStyle/>
          <a:p>
            <a:r>
              <a:rPr lang="da-DK" dirty="0"/>
              <a:t>Stærkt fokus på at reflektere over sin </a:t>
            </a:r>
            <a:r>
              <a:rPr lang="da-DK" b="1" dirty="0"/>
              <a:t>egen lederidentitet</a:t>
            </a:r>
          </a:p>
          <a:p>
            <a:endParaRPr lang="da-DK" dirty="0"/>
          </a:p>
          <a:p>
            <a:r>
              <a:rPr lang="da-DK" dirty="0"/>
              <a:t>Stærkt fokus på at forholde sig til </a:t>
            </a:r>
            <a:r>
              <a:rPr lang="da-DK" b="1" dirty="0"/>
              <a:t>ledelse ind i egen afdeling</a:t>
            </a:r>
            <a:r>
              <a:rPr lang="da-DK" dirty="0"/>
              <a:t> </a:t>
            </a:r>
            <a:r>
              <a:rPr lang="da-DK" b="1" dirty="0"/>
              <a:t>/ nedad i egen ledelseslinje</a:t>
            </a:r>
          </a:p>
        </p:txBody>
      </p:sp>
      <p:pic>
        <p:nvPicPr>
          <p:cNvPr id="4" name="Billede 3">
            <a:extLst>
              <a:ext uri="{FF2B5EF4-FFF2-40B4-BE49-F238E27FC236}">
                <a16:creationId xmlns:a16="http://schemas.microsoft.com/office/drawing/2014/main" id="{EAD9C79A-A7FD-A746-7D76-385F69936659}"/>
              </a:ext>
            </a:extLst>
          </p:cNvPr>
          <p:cNvPicPr>
            <a:picLocks noChangeAspect="1"/>
          </p:cNvPicPr>
          <p:nvPr/>
        </p:nvPicPr>
        <p:blipFill>
          <a:blip r:embed="rId3"/>
          <a:stretch>
            <a:fillRect/>
          </a:stretch>
        </p:blipFill>
        <p:spPr>
          <a:xfrm>
            <a:off x="562704" y="3018713"/>
            <a:ext cx="5965688" cy="332794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939799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B4B536-1C94-8103-7436-B8568B13BB08}"/>
              </a:ext>
            </a:extLst>
          </p:cNvPr>
          <p:cNvSpPr>
            <a:spLocks noGrp="1"/>
          </p:cNvSpPr>
          <p:nvPr>
            <p:ph type="title"/>
          </p:nvPr>
        </p:nvSpPr>
        <p:spPr/>
        <p:txBody>
          <a:bodyPr/>
          <a:lstStyle/>
          <a:p>
            <a:r>
              <a:rPr lang="da-DK" dirty="0"/>
              <a:t>Hvordan jf. Ledelseskommissionen (2018)</a:t>
            </a:r>
          </a:p>
        </p:txBody>
      </p:sp>
      <p:pic>
        <p:nvPicPr>
          <p:cNvPr id="5" name="Billede 4">
            <a:extLst>
              <a:ext uri="{FF2B5EF4-FFF2-40B4-BE49-F238E27FC236}">
                <a16:creationId xmlns:a16="http://schemas.microsoft.com/office/drawing/2014/main" id="{97617EBD-5FFB-F9A4-23CA-522FB7984E8F}"/>
              </a:ext>
            </a:extLst>
          </p:cNvPr>
          <p:cNvPicPr>
            <a:picLocks noChangeAspect="1"/>
          </p:cNvPicPr>
          <p:nvPr/>
        </p:nvPicPr>
        <p:blipFill>
          <a:blip r:embed="rId2"/>
          <a:stretch>
            <a:fillRect/>
          </a:stretch>
        </p:blipFill>
        <p:spPr>
          <a:xfrm>
            <a:off x="562703" y="1251190"/>
            <a:ext cx="4484944" cy="5082936"/>
          </a:xfrm>
          <a:prstGeom prst="rect">
            <a:avLst/>
          </a:prstGeom>
          <a:ln>
            <a:noFill/>
          </a:ln>
          <a:effectLst>
            <a:outerShdw blurRad="292100" dist="139700" dir="2700000" algn="tl" rotWithShape="0">
              <a:srgbClr val="333333">
                <a:alpha val="65000"/>
              </a:srgbClr>
            </a:outerShdw>
          </a:effectLst>
        </p:spPr>
      </p:pic>
      <p:pic>
        <p:nvPicPr>
          <p:cNvPr id="7" name="Billede 6">
            <a:extLst>
              <a:ext uri="{FF2B5EF4-FFF2-40B4-BE49-F238E27FC236}">
                <a16:creationId xmlns:a16="http://schemas.microsoft.com/office/drawing/2014/main" id="{C816F8CC-0B2F-B274-8E8A-1747234A8AFF}"/>
              </a:ext>
            </a:extLst>
          </p:cNvPr>
          <p:cNvPicPr>
            <a:picLocks noChangeAspect="1"/>
          </p:cNvPicPr>
          <p:nvPr/>
        </p:nvPicPr>
        <p:blipFill>
          <a:blip r:embed="rId3"/>
          <a:stretch>
            <a:fillRect/>
          </a:stretch>
        </p:blipFill>
        <p:spPr>
          <a:xfrm>
            <a:off x="5316279" y="1251190"/>
            <a:ext cx="4485780" cy="508293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79594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309633-75AF-6441-4FAB-7FEEF386F20D}"/>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ADD716E-CB74-5239-73BB-2CBB06767035}"/>
              </a:ext>
            </a:extLst>
          </p:cNvPr>
          <p:cNvSpPr>
            <a:spLocks noGrp="1"/>
          </p:cNvSpPr>
          <p:nvPr>
            <p:ph type="title"/>
          </p:nvPr>
        </p:nvSpPr>
        <p:spPr/>
        <p:txBody>
          <a:bodyPr/>
          <a:lstStyle/>
          <a:p>
            <a:r>
              <a:rPr lang="da-DK" dirty="0"/>
              <a:t>Hvordan jf. Ledelseskommissionen (2018)</a:t>
            </a:r>
          </a:p>
        </p:txBody>
      </p:sp>
      <p:pic>
        <p:nvPicPr>
          <p:cNvPr id="4" name="Billede 3">
            <a:extLst>
              <a:ext uri="{FF2B5EF4-FFF2-40B4-BE49-F238E27FC236}">
                <a16:creationId xmlns:a16="http://schemas.microsoft.com/office/drawing/2014/main" id="{A8D00D47-5676-A9AC-6FE2-178A4AD667BA}"/>
              </a:ext>
            </a:extLst>
          </p:cNvPr>
          <p:cNvPicPr>
            <a:picLocks noChangeAspect="1"/>
          </p:cNvPicPr>
          <p:nvPr/>
        </p:nvPicPr>
        <p:blipFill>
          <a:blip r:embed="rId2"/>
          <a:stretch>
            <a:fillRect/>
          </a:stretch>
        </p:blipFill>
        <p:spPr>
          <a:xfrm>
            <a:off x="562703" y="1251190"/>
            <a:ext cx="4564563" cy="5082936"/>
          </a:xfrm>
          <a:prstGeom prst="rect">
            <a:avLst/>
          </a:prstGeom>
          <a:ln>
            <a:noFill/>
          </a:ln>
          <a:effectLst>
            <a:outerShdw blurRad="292100" dist="139700" dir="2700000" algn="tl" rotWithShape="0">
              <a:srgbClr val="333333">
                <a:alpha val="65000"/>
              </a:srgbClr>
            </a:outerShdw>
          </a:effectLst>
        </p:spPr>
      </p:pic>
      <p:pic>
        <p:nvPicPr>
          <p:cNvPr id="8" name="Billede 7">
            <a:extLst>
              <a:ext uri="{FF2B5EF4-FFF2-40B4-BE49-F238E27FC236}">
                <a16:creationId xmlns:a16="http://schemas.microsoft.com/office/drawing/2014/main" id="{2F19C21E-6E1A-900C-D2BB-744BE9DEC97D}"/>
              </a:ext>
            </a:extLst>
          </p:cNvPr>
          <p:cNvPicPr>
            <a:picLocks noChangeAspect="1"/>
          </p:cNvPicPr>
          <p:nvPr/>
        </p:nvPicPr>
        <p:blipFill>
          <a:blip r:embed="rId3"/>
          <a:stretch>
            <a:fillRect/>
          </a:stretch>
        </p:blipFill>
        <p:spPr>
          <a:xfrm>
            <a:off x="5316279" y="1251190"/>
            <a:ext cx="4485780" cy="508293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579255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0453F0-974B-3582-0FB2-649782E9BF5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D75AA7BB-B016-358C-CDF8-1FD859468FAD}"/>
              </a:ext>
            </a:extLst>
          </p:cNvPr>
          <p:cNvSpPr>
            <a:spLocks noGrp="1"/>
          </p:cNvSpPr>
          <p:nvPr>
            <p:ph type="title"/>
          </p:nvPr>
        </p:nvSpPr>
        <p:spPr/>
        <p:txBody>
          <a:bodyPr>
            <a:normAutofit/>
          </a:bodyPr>
          <a:lstStyle/>
          <a:p>
            <a:r>
              <a:rPr lang="da-DK" dirty="0"/>
              <a:t>Hvordan – i Aarhus (2024-2025)</a:t>
            </a:r>
          </a:p>
        </p:txBody>
      </p:sp>
      <p:sp>
        <p:nvSpPr>
          <p:cNvPr id="7" name="Pladsholder til indhold 6">
            <a:extLst>
              <a:ext uri="{FF2B5EF4-FFF2-40B4-BE49-F238E27FC236}">
                <a16:creationId xmlns:a16="http://schemas.microsoft.com/office/drawing/2014/main" id="{1F317663-DE5E-F6B9-50BF-695230F0C644}"/>
              </a:ext>
            </a:extLst>
          </p:cNvPr>
          <p:cNvSpPr>
            <a:spLocks noGrp="1"/>
          </p:cNvSpPr>
          <p:nvPr>
            <p:ph sz="quarter" idx="11"/>
          </p:nvPr>
        </p:nvSpPr>
        <p:spPr>
          <a:xfrm>
            <a:off x="5805377" y="1251189"/>
            <a:ext cx="5272926" cy="5082936"/>
          </a:xfrm>
        </p:spPr>
        <p:txBody>
          <a:bodyPr>
            <a:normAutofit fontScale="92500" lnSpcReduction="10000"/>
          </a:bodyPr>
          <a:lstStyle/>
          <a:p>
            <a:r>
              <a:rPr lang="da-DK" dirty="0"/>
              <a:t>Bredere fokus på </a:t>
            </a:r>
            <a:r>
              <a:rPr lang="da-DK" b="1" dirty="0"/>
              <a:t>udsyn og indsigt</a:t>
            </a:r>
            <a:r>
              <a:rPr lang="da-DK" dirty="0"/>
              <a:t> – fælles horisontudvidelse og horisontsammensmeltning</a:t>
            </a:r>
          </a:p>
          <a:p>
            <a:endParaRPr lang="da-DK" dirty="0"/>
          </a:p>
          <a:p>
            <a:r>
              <a:rPr lang="da-DK" dirty="0"/>
              <a:t>Samtaler om nye veje i ledelse, som ikke kun er inspireret af ledelsesteori, men også af </a:t>
            </a:r>
            <a:r>
              <a:rPr lang="da-DK" b="1" dirty="0"/>
              <a:t>ny viden</a:t>
            </a:r>
            <a:r>
              <a:rPr lang="da-DK" dirty="0"/>
              <a:t> om de forandringer, der sker i vores omverden, vores organisation og vores ledelsesopgave</a:t>
            </a:r>
          </a:p>
          <a:p>
            <a:endParaRPr lang="da-DK" dirty="0"/>
          </a:p>
          <a:p>
            <a:r>
              <a:rPr lang="da-DK" dirty="0"/>
              <a:t>Ikke kun refleksioner over den individuelle lederidentitet, men </a:t>
            </a:r>
            <a:r>
              <a:rPr lang="da-DK" b="1" dirty="0"/>
              <a:t>også</a:t>
            </a:r>
            <a:r>
              <a:rPr lang="da-DK" dirty="0"/>
              <a:t> over den </a:t>
            </a:r>
            <a:r>
              <a:rPr lang="da-DK" b="1" dirty="0"/>
              <a:t>kollektive</a:t>
            </a:r>
            <a:r>
              <a:rPr lang="da-DK" dirty="0"/>
              <a:t> ledelsesidentitet, -rolle og -opgave</a:t>
            </a:r>
          </a:p>
          <a:p>
            <a:endParaRPr lang="da-DK" dirty="0"/>
          </a:p>
          <a:p>
            <a:r>
              <a:rPr lang="da-DK" dirty="0"/>
              <a:t>Ikke kun fokus på ledelse ind i egen afdeling / nedad i egen ledelseslinje, men både på at lede </a:t>
            </a:r>
            <a:r>
              <a:rPr lang="da-DK" b="1" dirty="0"/>
              <a:t>opad, nedad, indad og udad</a:t>
            </a:r>
          </a:p>
          <a:p>
            <a:pPr marL="0" indent="0">
              <a:buNone/>
            </a:pPr>
            <a:endParaRPr lang="da-DK" dirty="0"/>
          </a:p>
        </p:txBody>
      </p:sp>
      <p:pic>
        <p:nvPicPr>
          <p:cNvPr id="4" name="Billede 3">
            <a:extLst>
              <a:ext uri="{FF2B5EF4-FFF2-40B4-BE49-F238E27FC236}">
                <a16:creationId xmlns:a16="http://schemas.microsoft.com/office/drawing/2014/main" id="{BA24C947-7705-9886-2C69-857BCFA203B0}"/>
              </a:ext>
            </a:extLst>
          </p:cNvPr>
          <p:cNvPicPr>
            <a:picLocks noChangeAspect="1"/>
          </p:cNvPicPr>
          <p:nvPr/>
        </p:nvPicPr>
        <p:blipFill>
          <a:blip r:embed="rId3"/>
          <a:stretch>
            <a:fillRect/>
          </a:stretch>
        </p:blipFill>
        <p:spPr>
          <a:xfrm>
            <a:off x="562703" y="1251189"/>
            <a:ext cx="4966227" cy="328766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476655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DF0998-1CD9-CEA6-2E30-675F1CC98918}"/>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16D15A3-E236-AEFD-899F-AAD7307424AD}"/>
              </a:ext>
            </a:extLst>
          </p:cNvPr>
          <p:cNvSpPr>
            <a:spLocks noGrp="1"/>
          </p:cNvSpPr>
          <p:nvPr>
            <p:ph type="title"/>
          </p:nvPr>
        </p:nvSpPr>
        <p:spPr>
          <a:xfrm>
            <a:off x="562703" y="273766"/>
            <a:ext cx="10515600" cy="576000"/>
          </a:xfrm>
        </p:spPr>
        <p:txBody>
          <a:bodyPr/>
          <a:lstStyle/>
          <a:p>
            <a:r>
              <a:rPr lang="da-DK" dirty="0"/>
              <a:t>Program</a:t>
            </a:r>
          </a:p>
        </p:txBody>
      </p:sp>
      <p:sp>
        <p:nvSpPr>
          <p:cNvPr id="3" name="Pladsholder til indhold 2">
            <a:extLst>
              <a:ext uri="{FF2B5EF4-FFF2-40B4-BE49-F238E27FC236}">
                <a16:creationId xmlns:a16="http://schemas.microsoft.com/office/drawing/2014/main" id="{BDF900D8-9B4B-47A7-A4D0-535B559352A1}"/>
              </a:ext>
            </a:extLst>
          </p:cNvPr>
          <p:cNvSpPr>
            <a:spLocks noGrp="1"/>
          </p:cNvSpPr>
          <p:nvPr>
            <p:ph sz="quarter" idx="11"/>
          </p:nvPr>
        </p:nvSpPr>
        <p:spPr>
          <a:xfrm>
            <a:off x="562702" y="934950"/>
            <a:ext cx="11629298" cy="5691882"/>
          </a:xfrm>
        </p:spPr>
        <p:txBody>
          <a:bodyPr>
            <a:noAutofit/>
          </a:bodyPr>
          <a:lstStyle/>
          <a:p>
            <a:pPr marL="0" indent="0">
              <a:lnSpc>
                <a:spcPct val="100000"/>
              </a:lnSpc>
              <a:buNone/>
            </a:pPr>
            <a:endParaRPr lang="da-DK" sz="2400" dirty="0"/>
          </a:p>
          <a:p>
            <a:pPr marL="0" indent="0">
              <a:lnSpc>
                <a:spcPct val="100000"/>
              </a:lnSpc>
              <a:buNone/>
            </a:pPr>
            <a:r>
              <a:rPr lang="da-DK" sz="2400" b="1" dirty="0"/>
              <a:t>Hvorfor arbejde med personlige ledelsesgrundlag?</a:t>
            </a:r>
          </a:p>
          <a:p>
            <a:pPr marL="0" indent="0">
              <a:lnSpc>
                <a:spcPct val="100000"/>
              </a:lnSpc>
              <a:buNone/>
            </a:pPr>
            <a:endParaRPr lang="da-DK" sz="2400" b="1" dirty="0"/>
          </a:p>
          <a:p>
            <a:pPr marL="0" indent="0">
              <a:lnSpc>
                <a:spcPct val="100000"/>
              </a:lnSpc>
              <a:buNone/>
            </a:pPr>
            <a:r>
              <a:rPr lang="da-DK" sz="2400" b="1" dirty="0"/>
              <a:t>Hvordan arbejde med personlige ledelsesgrundlag?</a:t>
            </a:r>
          </a:p>
          <a:p>
            <a:pPr marL="0" indent="0">
              <a:lnSpc>
                <a:spcPct val="100000"/>
              </a:lnSpc>
              <a:buNone/>
            </a:pPr>
            <a:endParaRPr lang="da-DK" sz="2400" dirty="0"/>
          </a:p>
          <a:p>
            <a:pPr marL="0" indent="0">
              <a:lnSpc>
                <a:spcPct val="100000"/>
              </a:lnSpc>
              <a:buNone/>
            </a:pPr>
            <a:r>
              <a:rPr lang="da-DK" sz="2400" b="1" dirty="0"/>
              <a:t>Erfaringer fra arbejdet med personlige ledelsesgrundlag</a:t>
            </a:r>
          </a:p>
          <a:p>
            <a:pPr marL="0" indent="0">
              <a:lnSpc>
                <a:spcPct val="100000"/>
              </a:lnSpc>
              <a:buNone/>
            </a:pPr>
            <a:endParaRPr lang="da-DK" sz="2400" dirty="0"/>
          </a:p>
          <a:p>
            <a:pPr marL="0" indent="0">
              <a:lnSpc>
                <a:spcPct val="100000"/>
              </a:lnSpc>
              <a:buNone/>
            </a:pPr>
            <a:r>
              <a:rPr lang="da-DK" sz="2400" b="1" dirty="0"/>
              <a:t>Ledelsesgrundlag og arbejdet med at blive en bedre leder</a:t>
            </a:r>
          </a:p>
          <a:p>
            <a:pPr marL="0" indent="0">
              <a:lnSpc>
                <a:spcPct val="100000"/>
              </a:lnSpc>
              <a:buNone/>
            </a:pPr>
            <a:endParaRPr lang="da-DK" sz="2400" dirty="0"/>
          </a:p>
        </p:txBody>
      </p:sp>
    </p:spTree>
    <p:extLst>
      <p:ext uri="{BB962C8B-B14F-4D97-AF65-F5344CB8AC3E}">
        <p14:creationId xmlns:p14="http://schemas.microsoft.com/office/powerpoint/2010/main" val="7696539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939240-8AA3-ABBE-8CE7-A2DFEA7978A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B1B63751-6FB7-CD6B-C321-FC0C1657C826}"/>
              </a:ext>
            </a:extLst>
          </p:cNvPr>
          <p:cNvSpPr>
            <a:spLocks noGrp="1"/>
          </p:cNvSpPr>
          <p:nvPr>
            <p:ph type="title"/>
          </p:nvPr>
        </p:nvSpPr>
        <p:spPr/>
        <p:txBody>
          <a:bodyPr>
            <a:normAutofit/>
          </a:bodyPr>
          <a:lstStyle/>
          <a:p>
            <a:r>
              <a:rPr lang="da-DK" dirty="0"/>
              <a:t>Hvordan – i Aarhus (2024-2025)</a:t>
            </a:r>
          </a:p>
        </p:txBody>
      </p:sp>
      <p:sp>
        <p:nvSpPr>
          <p:cNvPr id="7" name="Pladsholder til indhold 6">
            <a:extLst>
              <a:ext uri="{FF2B5EF4-FFF2-40B4-BE49-F238E27FC236}">
                <a16:creationId xmlns:a16="http://schemas.microsoft.com/office/drawing/2014/main" id="{25667945-8BF3-A313-2594-1B93AB1F9AC3}"/>
              </a:ext>
            </a:extLst>
          </p:cNvPr>
          <p:cNvSpPr>
            <a:spLocks noGrp="1"/>
          </p:cNvSpPr>
          <p:nvPr>
            <p:ph sz="quarter" idx="11"/>
          </p:nvPr>
        </p:nvSpPr>
        <p:spPr>
          <a:xfrm>
            <a:off x="5805377" y="1251189"/>
            <a:ext cx="5272926" cy="5082936"/>
          </a:xfrm>
        </p:spPr>
        <p:txBody>
          <a:bodyPr>
            <a:normAutofit/>
          </a:bodyPr>
          <a:lstStyle/>
          <a:p>
            <a:r>
              <a:rPr lang="da-DK" dirty="0"/>
              <a:t>Der er </a:t>
            </a:r>
            <a:r>
              <a:rPr lang="da-DK" b="1" dirty="0"/>
              <a:t>ingen formkrav</a:t>
            </a:r>
            <a:r>
              <a:rPr lang="da-DK" dirty="0"/>
              <a:t> til de personlige ledelsesgrundlag. De skal blot kunne genbesøges og deles.</a:t>
            </a:r>
          </a:p>
          <a:p>
            <a:endParaRPr lang="da-DK" dirty="0"/>
          </a:p>
          <a:p>
            <a:r>
              <a:rPr lang="da-DK" dirty="0"/>
              <a:t>De </a:t>
            </a:r>
            <a:r>
              <a:rPr lang="da-DK" b="1" dirty="0"/>
              <a:t>bliver til i en vekselvirkning</a:t>
            </a:r>
            <a:r>
              <a:rPr lang="da-DK" dirty="0"/>
              <a:t> mellem fælles inspirationsoplæg, dialoger præget af oprigtig gensidig nysgerrighed og individuel refleksion.</a:t>
            </a:r>
          </a:p>
          <a:p>
            <a:endParaRPr lang="da-DK" dirty="0"/>
          </a:p>
          <a:p>
            <a:r>
              <a:rPr lang="da-DK" dirty="0"/>
              <a:t>De bliver </a:t>
            </a:r>
            <a:r>
              <a:rPr lang="da-DK" b="1" dirty="0"/>
              <a:t>delt</a:t>
            </a:r>
            <a:r>
              <a:rPr lang="da-DK" dirty="0"/>
              <a:t> i den form, den enkelte foretrækker.</a:t>
            </a:r>
          </a:p>
          <a:p>
            <a:endParaRPr lang="da-DK" dirty="0"/>
          </a:p>
          <a:p>
            <a:r>
              <a:rPr lang="da-DK" dirty="0"/>
              <a:t>De er </a:t>
            </a:r>
            <a:r>
              <a:rPr lang="da-DK" b="1" dirty="0"/>
              <a:t>aldrig færdige</a:t>
            </a:r>
            <a:r>
              <a:rPr lang="da-DK" dirty="0"/>
              <a:t>…</a:t>
            </a:r>
          </a:p>
        </p:txBody>
      </p:sp>
      <p:pic>
        <p:nvPicPr>
          <p:cNvPr id="4" name="Billede 3">
            <a:extLst>
              <a:ext uri="{FF2B5EF4-FFF2-40B4-BE49-F238E27FC236}">
                <a16:creationId xmlns:a16="http://schemas.microsoft.com/office/drawing/2014/main" id="{9BC5709C-7A4D-D027-8641-82EF8FD0C37B}"/>
              </a:ext>
            </a:extLst>
          </p:cNvPr>
          <p:cNvPicPr>
            <a:picLocks noChangeAspect="1"/>
          </p:cNvPicPr>
          <p:nvPr/>
        </p:nvPicPr>
        <p:blipFill>
          <a:blip r:embed="rId3"/>
          <a:stretch>
            <a:fillRect/>
          </a:stretch>
        </p:blipFill>
        <p:spPr>
          <a:xfrm>
            <a:off x="562703" y="1251189"/>
            <a:ext cx="4966227" cy="328766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545636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E48AF3-2E96-89FC-86A9-0253EEBD1B95}"/>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92BA0A68-C887-067F-5D4B-507C962EA059}"/>
              </a:ext>
            </a:extLst>
          </p:cNvPr>
          <p:cNvSpPr>
            <a:spLocks noGrp="1"/>
          </p:cNvSpPr>
          <p:nvPr>
            <p:ph type="title"/>
          </p:nvPr>
        </p:nvSpPr>
        <p:spPr>
          <a:xfrm>
            <a:off x="562703" y="438150"/>
            <a:ext cx="11048050" cy="576000"/>
          </a:xfrm>
        </p:spPr>
        <p:txBody>
          <a:bodyPr>
            <a:normAutofit fontScale="90000"/>
          </a:bodyPr>
          <a:lstStyle/>
          <a:p>
            <a:r>
              <a:rPr lang="da-DK" dirty="0"/>
              <a:t>Øvelse: Hvordan ser min ledelsesrolle og -opgave ud?</a:t>
            </a:r>
          </a:p>
        </p:txBody>
      </p:sp>
      <p:sp>
        <p:nvSpPr>
          <p:cNvPr id="3" name="Pladsholder til indhold 2">
            <a:extLst>
              <a:ext uri="{FF2B5EF4-FFF2-40B4-BE49-F238E27FC236}">
                <a16:creationId xmlns:a16="http://schemas.microsoft.com/office/drawing/2014/main" id="{F8CBB0B8-7E8A-0953-F410-04C95CC53E93}"/>
              </a:ext>
            </a:extLst>
          </p:cNvPr>
          <p:cNvSpPr>
            <a:spLocks noGrp="1"/>
          </p:cNvSpPr>
          <p:nvPr>
            <p:ph sz="quarter" idx="11"/>
          </p:nvPr>
        </p:nvSpPr>
        <p:spPr/>
        <p:txBody>
          <a:bodyPr/>
          <a:lstStyle/>
          <a:p>
            <a:pPr marL="0" indent="0">
              <a:buNone/>
            </a:pPr>
            <a:endParaRPr lang="da-DK" dirty="0"/>
          </a:p>
          <a:p>
            <a:pPr marL="0" indent="0">
              <a:buNone/>
            </a:pPr>
            <a:r>
              <a:rPr lang="da-DK" dirty="0"/>
              <a:t>Handler det primært om…</a:t>
            </a:r>
          </a:p>
          <a:p>
            <a:pPr marL="0" indent="0">
              <a:buNone/>
            </a:pPr>
            <a:endParaRPr lang="da-DK" dirty="0"/>
          </a:p>
          <a:p>
            <a:pPr marL="0" indent="0">
              <a:buNone/>
            </a:pPr>
            <a:r>
              <a:rPr lang="da-DK" dirty="0"/>
              <a:t>Tænk selv (5 min.)</a:t>
            </a:r>
          </a:p>
          <a:p>
            <a:pPr marL="0" indent="0">
              <a:buNone/>
            </a:pPr>
            <a:endParaRPr lang="da-DK" dirty="0"/>
          </a:p>
        </p:txBody>
      </p:sp>
      <p:sp>
        <p:nvSpPr>
          <p:cNvPr id="10" name="Tekstfelt 9">
            <a:extLst>
              <a:ext uri="{FF2B5EF4-FFF2-40B4-BE49-F238E27FC236}">
                <a16:creationId xmlns:a16="http://schemas.microsoft.com/office/drawing/2014/main" id="{288BF93A-D2DE-893D-58AB-5B5654AE1C09}"/>
              </a:ext>
            </a:extLst>
          </p:cNvPr>
          <p:cNvSpPr txBox="1"/>
          <p:nvPr/>
        </p:nvSpPr>
        <p:spPr>
          <a:xfrm>
            <a:off x="562703" y="5497028"/>
            <a:ext cx="2935409" cy="646331"/>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da-DK" dirty="0">
                <a:solidFill>
                  <a:srgbClr val="59827C"/>
                </a:solidFill>
                <a:latin typeface="Arial"/>
              </a:rPr>
              <a:t>Ledelse af medarbejdere i min egen organisation</a:t>
            </a:r>
            <a:endParaRPr kumimoji="0" lang="da-DK" b="0" i="0" u="none" strike="noStrike" kern="1200" cap="none" spc="0" normalizeH="0" baseline="0" noProof="0" dirty="0">
              <a:ln>
                <a:noFill/>
              </a:ln>
              <a:solidFill>
                <a:srgbClr val="59827C"/>
              </a:solidFill>
              <a:effectLst/>
              <a:uLnTx/>
              <a:uFillTx/>
              <a:latin typeface="Arial"/>
              <a:ea typeface="+mn-ea"/>
              <a:cs typeface="+mn-cs"/>
            </a:endParaRPr>
          </a:p>
        </p:txBody>
      </p:sp>
      <p:pic>
        <p:nvPicPr>
          <p:cNvPr id="15" name="Grafik 14" descr="Jordklode: Afrika og Europa med massiv udfyldning">
            <a:extLst>
              <a:ext uri="{FF2B5EF4-FFF2-40B4-BE49-F238E27FC236}">
                <a16:creationId xmlns:a16="http://schemas.microsoft.com/office/drawing/2014/main" id="{2B850700-C073-8C56-4DA5-8562B0084AF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816986" y="3731221"/>
            <a:ext cx="1827872" cy="1827872"/>
          </a:xfrm>
          <a:prstGeom prst="rect">
            <a:avLst/>
          </a:prstGeom>
        </p:spPr>
      </p:pic>
      <p:pic>
        <p:nvPicPr>
          <p:cNvPr id="17" name="Grafik 16" descr="Bestyrelseslokale med massiv udfyldning">
            <a:extLst>
              <a:ext uri="{FF2B5EF4-FFF2-40B4-BE49-F238E27FC236}">
                <a16:creationId xmlns:a16="http://schemas.microsoft.com/office/drawing/2014/main" id="{46FBD6DB-5518-1135-F7A3-DEB8108804B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62703" y="3731221"/>
            <a:ext cx="1827871" cy="1827871"/>
          </a:xfrm>
          <a:prstGeom prst="rect">
            <a:avLst/>
          </a:prstGeom>
        </p:spPr>
      </p:pic>
      <p:sp>
        <p:nvSpPr>
          <p:cNvPr id="18" name="Tekstfelt 17">
            <a:extLst>
              <a:ext uri="{FF2B5EF4-FFF2-40B4-BE49-F238E27FC236}">
                <a16:creationId xmlns:a16="http://schemas.microsoft.com/office/drawing/2014/main" id="{D877DCAD-BB07-599D-FA4A-D460FC036792}"/>
              </a:ext>
            </a:extLst>
          </p:cNvPr>
          <p:cNvSpPr txBox="1"/>
          <p:nvPr/>
        </p:nvSpPr>
        <p:spPr>
          <a:xfrm>
            <a:off x="7052123" y="5489938"/>
            <a:ext cx="3494546" cy="646331"/>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da-DK" dirty="0">
                <a:solidFill>
                  <a:srgbClr val="59827C"/>
                </a:solidFill>
                <a:latin typeface="Arial"/>
              </a:rPr>
              <a:t>Ledelse af samarbejder mellem mennesker fra mange positioner</a:t>
            </a:r>
            <a:endParaRPr kumimoji="0" lang="da-DK" b="0" i="0" u="none" strike="noStrike" kern="1200" cap="none" spc="0" normalizeH="0" baseline="0" noProof="0" dirty="0">
              <a:ln>
                <a:noFill/>
              </a:ln>
              <a:solidFill>
                <a:srgbClr val="59827C"/>
              </a:solidFill>
              <a:effectLst/>
              <a:uLnTx/>
              <a:uFillTx/>
              <a:latin typeface="Arial"/>
              <a:ea typeface="+mn-ea"/>
              <a:cs typeface="+mn-cs"/>
            </a:endParaRPr>
          </a:p>
        </p:txBody>
      </p:sp>
    </p:spTree>
    <p:extLst>
      <p:ext uri="{BB962C8B-B14F-4D97-AF65-F5344CB8AC3E}">
        <p14:creationId xmlns:p14="http://schemas.microsoft.com/office/powerpoint/2010/main" val="37298772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8FDE08-CB47-B0BC-0CE3-18658FA6522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335466F3-7BC6-4661-3415-8EA8E87DF99B}"/>
              </a:ext>
            </a:extLst>
          </p:cNvPr>
          <p:cNvSpPr>
            <a:spLocks noGrp="1"/>
          </p:cNvSpPr>
          <p:nvPr>
            <p:ph type="title"/>
          </p:nvPr>
        </p:nvSpPr>
        <p:spPr>
          <a:xfrm>
            <a:off x="562703" y="438150"/>
            <a:ext cx="11388292" cy="576000"/>
          </a:xfrm>
        </p:spPr>
        <p:txBody>
          <a:bodyPr>
            <a:normAutofit fontScale="90000"/>
          </a:bodyPr>
          <a:lstStyle/>
          <a:p>
            <a:r>
              <a:rPr lang="da-DK" dirty="0"/>
              <a:t>Øvelse: Hvordan ser vores ledelsesrolle og -opgave ud?</a:t>
            </a:r>
          </a:p>
        </p:txBody>
      </p:sp>
      <p:sp>
        <p:nvSpPr>
          <p:cNvPr id="3" name="Pladsholder til indhold 2">
            <a:extLst>
              <a:ext uri="{FF2B5EF4-FFF2-40B4-BE49-F238E27FC236}">
                <a16:creationId xmlns:a16="http://schemas.microsoft.com/office/drawing/2014/main" id="{98C0374E-0769-C20F-9FB6-207B69F8E47B}"/>
              </a:ext>
            </a:extLst>
          </p:cNvPr>
          <p:cNvSpPr>
            <a:spLocks noGrp="1"/>
          </p:cNvSpPr>
          <p:nvPr>
            <p:ph sz="quarter" idx="11"/>
          </p:nvPr>
        </p:nvSpPr>
        <p:spPr/>
        <p:txBody>
          <a:bodyPr/>
          <a:lstStyle/>
          <a:p>
            <a:pPr marL="0" indent="0">
              <a:buNone/>
            </a:pPr>
            <a:endParaRPr lang="da-DK" dirty="0"/>
          </a:p>
          <a:p>
            <a:pPr marL="0" indent="0">
              <a:buNone/>
            </a:pPr>
            <a:r>
              <a:rPr lang="da-DK" dirty="0"/>
              <a:t>Handler det primært om…</a:t>
            </a:r>
          </a:p>
          <a:p>
            <a:pPr marL="0" indent="0">
              <a:buNone/>
            </a:pPr>
            <a:endParaRPr lang="da-DK" dirty="0"/>
          </a:p>
          <a:p>
            <a:pPr marL="0" indent="0">
              <a:buNone/>
            </a:pPr>
            <a:r>
              <a:rPr lang="da-DK" dirty="0"/>
              <a:t>Del jeres tanker i plenum (7 min.)</a:t>
            </a:r>
          </a:p>
          <a:p>
            <a:pPr marL="0" indent="0">
              <a:buNone/>
            </a:pPr>
            <a:endParaRPr lang="da-DK" dirty="0"/>
          </a:p>
        </p:txBody>
      </p:sp>
      <p:sp>
        <p:nvSpPr>
          <p:cNvPr id="10" name="Tekstfelt 9">
            <a:extLst>
              <a:ext uri="{FF2B5EF4-FFF2-40B4-BE49-F238E27FC236}">
                <a16:creationId xmlns:a16="http://schemas.microsoft.com/office/drawing/2014/main" id="{BAC3A4ED-D19C-FEF1-58C7-B7942C2DC525}"/>
              </a:ext>
            </a:extLst>
          </p:cNvPr>
          <p:cNvSpPr txBox="1"/>
          <p:nvPr/>
        </p:nvSpPr>
        <p:spPr>
          <a:xfrm>
            <a:off x="562703" y="5497028"/>
            <a:ext cx="2935409" cy="646331"/>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da-DK" dirty="0">
                <a:solidFill>
                  <a:srgbClr val="59827C"/>
                </a:solidFill>
                <a:latin typeface="Arial"/>
              </a:rPr>
              <a:t>Ledelse af medarbejdere i min egen organisation</a:t>
            </a:r>
            <a:endParaRPr kumimoji="0" lang="da-DK" b="0" i="0" u="none" strike="noStrike" kern="1200" cap="none" spc="0" normalizeH="0" baseline="0" noProof="0" dirty="0">
              <a:ln>
                <a:noFill/>
              </a:ln>
              <a:solidFill>
                <a:srgbClr val="59827C"/>
              </a:solidFill>
              <a:effectLst/>
              <a:uLnTx/>
              <a:uFillTx/>
              <a:latin typeface="Arial"/>
              <a:ea typeface="+mn-ea"/>
              <a:cs typeface="+mn-cs"/>
            </a:endParaRPr>
          </a:p>
        </p:txBody>
      </p:sp>
      <p:pic>
        <p:nvPicPr>
          <p:cNvPr id="15" name="Grafik 14" descr="Jordklode: Afrika og Europa med massiv udfyldning">
            <a:extLst>
              <a:ext uri="{FF2B5EF4-FFF2-40B4-BE49-F238E27FC236}">
                <a16:creationId xmlns:a16="http://schemas.microsoft.com/office/drawing/2014/main" id="{96849100-9F89-D83D-472D-FFD7171DFDF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816986" y="3731221"/>
            <a:ext cx="1827872" cy="1827872"/>
          </a:xfrm>
          <a:prstGeom prst="rect">
            <a:avLst/>
          </a:prstGeom>
        </p:spPr>
      </p:pic>
      <p:pic>
        <p:nvPicPr>
          <p:cNvPr id="17" name="Grafik 16" descr="Bestyrelseslokale med massiv udfyldning">
            <a:extLst>
              <a:ext uri="{FF2B5EF4-FFF2-40B4-BE49-F238E27FC236}">
                <a16:creationId xmlns:a16="http://schemas.microsoft.com/office/drawing/2014/main" id="{54600893-E554-0E59-C30C-22B6AD57D08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62703" y="3731221"/>
            <a:ext cx="1827871" cy="1827871"/>
          </a:xfrm>
          <a:prstGeom prst="rect">
            <a:avLst/>
          </a:prstGeom>
        </p:spPr>
      </p:pic>
      <p:sp>
        <p:nvSpPr>
          <p:cNvPr id="18" name="Tekstfelt 17">
            <a:extLst>
              <a:ext uri="{FF2B5EF4-FFF2-40B4-BE49-F238E27FC236}">
                <a16:creationId xmlns:a16="http://schemas.microsoft.com/office/drawing/2014/main" id="{76697791-9D51-4D12-A2A4-5F73DFB95615}"/>
              </a:ext>
            </a:extLst>
          </p:cNvPr>
          <p:cNvSpPr txBox="1"/>
          <p:nvPr/>
        </p:nvSpPr>
        <p:spPr>
          <a:xfrm>
            <a:off x="7052123" y="5489938"/>
            <a:ext cx="3494546" cy="646331"/>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da-DK" dirty="0">
                <a:solidFill>
                  <a:srgbClr val="59827C"/>
                </a:solidFill>
                <a:latin typeface="Arial"/>
              </a:rPr>
              <a:t>Ledelse af samarbejder mellem mennesker fra mange positioner</a:t>
            </a:r>
            <a:endParaRPr kumimoji="0" lang="da-DK" b="0" i="0" u="none" strike="noStrike" kern="1200" cap="none" spc="0" normalizeH="0" baseline="0" noProof="0" dirty="0">
              <a:ln>
                <a:noFill/>
              </a:ln>
              <a:solidFill>
                <a:srgbClr val="59827C"/>
              </a:solidFill>
              <a:effectLst/>
              <a:uLnTx/>
              <a:uFillTx/>
              <a:latin typeface="Arial"/>
              <a:ea typeface="+mn-ea"/>
              <a:cs typeface="+mn-cs"/>
            </a:endParaRPr>
          </a:p>
        </p:txBody>
      </p:sp>
    </p:spTree>
    <p:extLst>
      <p:ext uri="{BB962C8B-B14F-4D97-AF65-F5344CB8AC3E}">
        <p14:creationId xmlns:p14="http://schemas.microsoft.com/office/powerpoint/2010/main" val="20869761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D4E5C0-0BAC-BD3A-6039-312598E3C7BA}"/>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A6A9A273-6645-5E20-0ECF-95F645449EB9}"/>
              </a:ext>
            </a:extLst>
          </p:cNvPr>
          <p:cNvSpPr>
            <a:spLocks noGrp="1"/>
          </p:cNvSpPr>
          <p:nvPr>
            <p:ph type="title"/>
          </p:nvPr>
        </p:nvSpPr>
        <p:spPr>
          <a:xfrm>
            <a:off x="562703" y="438150"/>
            <a:ext cx="11388292" cy="576000"/>
          </a:xfrm>
        </p:spPr>
        <p:txBody>
          <a:bodyPr>
            <a:normAutofit/>
          </a:bodyPr>
          <a:lstStyle/>
          <a:p>
            <a:r>
              <a:rPr lang="da-DK" dirty="0"/>
              <a:t>Øvelse: Hvad kunne det betyde for vores vej?</a:t>
            </a:r>
          </a:p>
        </p:txBody>
      </p:sp>
      <p:sp>
        <p:nvSpPr>
          <p:cNvPr id="3" name="Pladsholder til indhold 2">
            <a:extLst>
              <a:ext uri="{FF2B5EF4-FFF2-40B4-BE49-F238E27FC236}">
                <a16:creationId xmlns:a16="http://schemas.microsoft.com/office/drawing/2014/main" id="{496EF51E-D197-FD5D-D271-86BFC72D116C}"/>
              </a:ext>
            </a:extLst>
          </p:cNvPr>
          <p:cNvSpPr>
            <a:spLocks noGrp="1"/>
          </p:cNvSpPr>
          <p:nvPr>
            <p:ph sz="quarter" idx="11"/>
          </p:nvPr>
        </p:nvSpPr>
        <p:spPr/>
        <p:txBody>
          <a:bodyPr/>
          <a:lstStyle/>
          <a:p>
            <a:pPr marL="0" indent="0">
              <a:buNone/>
            </a:pPr>
            <a:r>
              <a:rPr lang="da-DK" dirty="0"/>
              <a:t>Hvilken vej ind i arbejdet med personlige ledelsesgrundlag ville give mening for os?</a:t>
            </a:r>
          </a:p>
          <a:p>
            <a:pPr marL="0" indent="0">
              <a:buNone/>
            </a:pPr>
            <a:endParaRPr lang="da-DK" dirty="0"/>
          </a:p>
          <a:p>
            <a:pPr marL="0" indent="0">
              <a:buNone/>
            </a:pPr>
            <a:r>
              <a:rPr lang="da-DK" dirty="0"/>
              <a:t>Er der noget af det, I netop har hørt fra Ledelseskommissionen og Aarhus, som kunne inspirere jer?</a:t>
            </a:r>
          </a:p>
          <a:p>
            <a:pPr marL="0" indent="0">
              <a:buNone/>
            </a:pPr>
            <a:endParaRPr lang="da-DK" dirty="0"/>
          </a:p>
          <a:p>
            <a:pPr marL="0" indent="0">
              <a:buNone/>
            </a:pPr>
            <a:r>
              <a:rPr lang="da-DK" dirty="0"/>
              <a:t>Del jeres tanker i plenum (7 min.)</a:t>
            </a:r>
          </a:p>
          <a:p>
            <a:pPr marL="0" indent="0">
              <a:buNone/>
            </a:pPr>
            <a:endParaRPr lang="da-DK" dirty="0"/>
          </a:p>
        </p:txBody>
      </p:sp>
      <p:sp>
        <p:nvSpPr>
          <p:cNvPr id="10" name="Tekstfelt 9">
            <a:extLst>
              <a:ext uri="{FF2B5EF4-FFF2-40B4-BE49-F238E27FC236}">
                <a16:creationId xmlns:a16="http://schemas.microsoft.com/office/drawing/2014/main" id="{495885E4-AB6F-4D50-4568-47A0DBA6DA5E}"/>
              </a:ext>
            </a:extLst>
          </p:cNvPr>
          <p:cNvSpPr txBox="1"/>
          <p:nvPr/>
        </p:nvSpPr>
        <p:spPr>
          <a:xfrm>
            <a:off x="562703" y="5497028"/>
            <a:ext cx="2935409" cy="646331"/>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da-DK" dirty="0">
                <a:solidFill>
                  <a:srgbClr val="59827C"/>
                </a:solidFill>
                <a:latin typeface="Arial"/>
              </a:rPr>
              <a:t>Ledelse af medarbejdere i min egen organisation</a:t>
            </a:r>
            <a:endParaRPr kumimoji="0" lang="da-DK" b="0" i="0" u="none" strike="noStrike" kern="1200" cap="none" spc="0" normalizeH="0" baseline="0" noProof="0" dirty="0">
              <a:ln>
                <a:noFill/>
              </a:ln>
              <a:solidFill>
                <a:srgbClr val="59827C"/>
              </a:solidFill>
              <a:effectLst/>
              <a:uLnTx/>
              <a:uFillTx/>
              <a:latin typeface="Arial"/>
              <a:ea typeface="+mn-ea"/>
              <a:cs typeface="+mn-cs"/>
            </a:endParaRPr>
          </a:p>
        </p:txBody>
      </p:sp>
      <p:pic>
        <p:nvPicPr>
          <p:cNvPr id="15" name="Grafik 14" descr="Jordklode: Afrika og Europa med massiv udfyldning">
            <a:extLst>
              <a:ext uri="{FF2B5EF4-FFF2-40B4-BE49-F238E27FC236}">
                <a16:creationId xmlns:a16="http://schemas.microsoft.com/office/drawing/2014/main" id="{183C741D-89D0-2FA2-2F22-250CCA86143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816986" y="3731221"/>
            <a:ext cx="1827872" cy="1827872"/>
          </a:xfrm>
          <a:prstGeom prst="rect">
            <a:avLst/>
          </a:prstGeom>
        </p:spPr>
      </p:pic>
      <p:pic>
        <p:nvPicPr>
          <p:cNvPr id="17" name="Grafik 16" descr="Bestyrelseslokale med massiv udfyldning">
            <a:extLst>
              <a:ext uri="{FF2B5EF4-FFF2-40B4-BE49-F238E27FC236}">
                <a16:creationId xmlns:a16="http://schemas.microsoft.com/office/drawing/2014/main" id="{EA153E58-418E-F035-1C92-C00FA5A1236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62703" y="3731221"/>
            <a:ext cx="1827871" cy="1827871"/>
          </a:xfrm>
          <a:prstGeom prst="rect">
            <a:avLst/>
          </a:prstGeom>
        </p:spPr>
      </p:pic>
      <p:sp>
        <p:nvSpPr>
          <p:cNvPr id="18" name="Tekstfelt 17">
            <a:extLst>
              <a:ext uri="{FF2B5EF4-FFF2-40B4-BE49-F238E27FC236}">
                <a16:creationId xmlns:a16="http://schemas.microsoft.com/office/drawing/2014/main" id="{5BA4EAA3-9E31-2F1B-CBFB-5ED4C22FE0CA}"/>
              </a:ext>
            </a:extLst>
          </p:cNvPr>
          <p:cNvSpPr txBox="1"/>
          <p:nvPr/>
        </p:nvSpPr>
        <p:spPr>
          <a:xfrm>
            <a:off x="7052123" y="5489938"/>
            <a:ext cx="3494546" cy="646331"/>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da-DK" dirty="0">
                <a:solidFill>
                  <a:srgbClr val="59827C"/>
                </a:solidFill>
                <a:latin typeface="Arial"/>
              </a:rPr>
              <a:t>Ledelse af samarbejder mellem mennesker fra mange positioner</a:t>
            </a:r>
            <a:endParaRPr kumimoji="0" lang="da-DK" b="0" i="0" u="none" strike="noStrike" kern="1200" cap="none" spc="0" normalizeH="0" baseline="0" noProof="0" dirty="0">
              <a:ln>
                <a:noFill/>
              </a:ln>
              <a:solidFill>
                <a:srgbClr val="59827C"/>
              </a:solidFill>
              <a:effectLst/>
              <a:uLnTx/>
              <a:uFillTx/>
              <a:latin typeface="Arial"/>
              <a:ea typeface="+mn-ea"/>
              <a:cs typeface="+mn-cs"/>
            </a:endParaRPr>
          </a:p>
        </p:txBody>
      </p:sp>
    </p:spTree>
    <p:extLst>
      <p:ext uri="{BB962C8B-B14F-4D97-AF65-F5344CB8AC3E}">
        <p14:creationId xmlns:p14="http://schemas.microsoft.com/office/powerpoint/2010/main" val="23914945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65B1A0-9E84-DFCB-706C-19AC65631BCA}"/>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127C75EC-1AF7-23F8-6991-033DD6767875}"/>
              </a:ext>
            </a:extLst>
          </p:cNvPr>
          <p:cNvSpPr>
            <a:spLocks noGrp="1"/>
          </p:cNvSpPr>
          <p:nvPr>
            <p:ph type="title"/>
          </p:nvPr>
        </p:nvSpPr>
        <p:spPr/>
        <p:txBody>
          <a:bodyPr>
            <a:noAutofit/>
          </a:bodyPr>
          <a:lstStyle/>
          <a:p>
            <a:r>
              <a:rPr lang="da-DK" sz="4000" dirty="0">
                <a:solidFill>
                  <a:schemeClr val="bg1"/>
                </a:solidFill>
              </a:rPr>
              <a:t>Erfaringer fra arbejdet med </a:t>
            </a:r>
            <a:br>
              <a:rPr lang="da-DK" sz="4000" dirty="0">
                <a:solidFill>
                  <a:schemeClr val="bg1"/>
                </a:solidFill>
              </a:rPr>
            </a:br>
            <a:r>
              <a:rPr lang="da-DK" sz="4000" dirty="0">
                <a:solidFill>
                  <a:schemeClr val="bg1"/>
                </a:solidFill>
              </a:rPr>
              <a:t>personlige ledelsesgrundlag?</a:t>
            </a:r>
          </a:p>
        </p:txBody>
      </p:sp>
    </p:spTree>
    <p:extLst>
      <p:ext uri="{BB962C8B-B14F-4D97-AF65-F5344CB8AC3E}">
        <p14:creationId xmlns:p14="http://schemas.microsoft.com/office/powerpoint/2010/main" val="23943145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2996C9-58F7-4F0D-FE2E-7C5FB5349985}"/>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AA4ECB32-1AF8-CA36-F0A7-305E364816D9}"/>
              </a:ext>
            </a:extLst>
          </p:cNvPr>
          <p:cNvSpPr>
            <a:spLocks noGrp="1"/>
          </p:cNvSpPr>
          <p:nvPr>
            <p:ph type="title"/>
          </p:nvPr>
        </p:nvSpPr>
        <p:spPr/>
        <p:txBody>
          <a:bodyPr>
            <a:normAutofit fontScale="90000"/>
          </a:bodyPr>
          <a:lstStyle/>
          <a:p>
            <a:r>
              <a:rPr lang="da-DK" dirty="0"/>
              <a:t>Hvad er et personligt ledelsesgrundlag for mig?</a:t>
            </a:r>
          </a:p>
        </p:txBody>
      </p:sp>
      <p:sp>
        <p:nvSpPr>
          <p:cNvPr id="3" name="Pladsholder til indhold 2">
            <a:extLst>
              <a:ext uri="{FF2B5EF4-FFF2-40B4-BE49-F238E27FC236}">
                <a16:creationId xmlns:a16="http://schemas.microsoft.com/office/drawing/2014/main" id="{B7E66928-1792-AC5E-3EFF-C7F37A823C8D}"/>
              </a:ext>
            </a:extLst>
          </p:cNvPr>
          <p:cNvSpPr>
            <a:spLocks noGrp="1"/>
          </p:cNvSpPr>
          <p:nvPr>
            <p:ph sz="quarter" idx="11"/>
          </p:nvPr>
        </p:nvSpPr>
        <p:spPr>
          <a:xfrm>
            <a:off x="562704" y="1251188"/>
            <a:ext cx="8549398" cy="5606811"/>
          </a:xfrm>
        </p:spPr>
        <p:txBody>
          <a:bodyPr>
            <a:noAutofit/>
          </a:bodyPr>
          <a:lstStyle/>
          <a:p>
            <a:pPr marL="0" indent="0">
              <a:lnSpc>
                <a:spcPct val="100000"/>
              </a:lnSpc>
              <a:buNone/>
            </a:pPr>
            <a:endParaRPr lang="da-DK" sz="3200" i="1" dirty="0"/>
          </a:p>
          <a:p>
            <a:pPr marL="0" indent="0">
              <a:lnSpc>
                <a:spcPct val="100000"/>
              </a:lnSpc>
              <a:buNone/>
            </a:pPr>
            <a:endParaRPr lang="da-DK" sz="3200" i="1" dirty="0"/>
          </a:p>
          <a:p>
            <a:pPr marL="0" indent="0">
              <a:lnSpc>
                <a:spcPct val="100000"/>
              </a:lnSpc>
              <a:buNone/>
            </a:pPr>
            <a:r>
              <a:rPr lang="da-DK" sz="3200" i="1" dirty="0"/>
              <a:t>”Det knytter sig både til den, jeg er, og til den kontekst, organisation og rolle, jeg er i.”</a:t>
            </a:r>
          </a:p>
          <a:p>
            <a:pPr marL="0" indent="0">
              <a:lnSpc>
                <a:spcPct val="100000"/>
              </a:lnSpc>
              <a:buNone/>
            </a:pPr>
            <a:r>
              <a:rPr lang="da-DK" sz="1600" dirty="0"/>
              <a:t>Martin Østergaard Christensen</a:t>
            </a:r>
          </a:p>
          <a:p>
            <a:pPr marL="0" indent="0">
              <a:lnSpc>
                <a:spcPct val="100000"/>
              </a:lnSpc>
              <a:buNone/>
            </a:pPr>
            <a:endParaRPr lang="da-DK" sz="3200" dirty="0"/>
          </a:p>
          <a:p>
            <a:pPr marL="0" indent="0">
              <a:lnSpc>
                <a:spcPct val="100000"/>
              </a:lnSpc>
              <a:buNone/>
            </a:pPr>
            <a:r>
              <a:rPr lang="da-DK" sz="3200" i="1" dirty="0"/>
              <a:t>”Det bliver i øvrigt aldrig færdigt.”</a:t>
            </a:r>
          </a:p>
          <a:p>
            <a:pPr marL="0" indent="0">
              <a:lnSpc>
                <a:spcPct val="100000"/>
              </a:lnSpc>
              <a:buNone/>
            </a:pPr>
            <a:r>
              <a:rPr lang="da-DK" sz="1600" dirty="0"/>
              <a:t>Martin Østergaard Christensen</a:t>
            </a:r>
          </a:p>
        </p:txBody>
      </p:sp>
    </p:spTree>
    <p:extLst>
      <p:ext uri="{BB962C8B-B14F-4D97-AF65-F5344CB8AC3E}">
        <p14:creationId xmlns:p14="http://schemas.microsoft.com/office/powerpoint/2010/main" val="41053988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647F3B-9BF1-35A4-0DBF-D95B6FE99FAF}"/>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56FDC0A7-DE9D-C7F9-93F4-AF28B3504FE0}"/>
              </a:ext>
            </a:extLst>
          </p:cNvPr>
          <p:cNvSpPr>
            <a:spLocks noGrp="1"/>
          </p:cNvSpPr>
          <p:nvPr>
            <p:ph type="title"/>
          </p:nvPr>
        </p:nvSpPr>
        <p:spPr/>
        <p:txBody>
          <a:bodyPr>
            <a:normAutofit/>
          </a:bodyPr>
          <a:lstStyle/>
          <a:p>
            <a:r>
              <a:rPr lang="da-DK" dirty="0"/>
              <a:t>Mit ledelsesgrundlag (2018)</a:t>
            </a:r>
          </a:p>
        </p:txBody>
      </p:sp>
      <p:pic>
        <p:nvPicPr>
          <p:cNvPr id="5" name="Pladsholder til indhold 4" descr="Et billede, der indeholder Ansigt, person, tøj, bygning&#10;&#10;Automatisk genereret beskrivelse">
            <a:extLst>
              <a:ext uri="{FF2B5EF4-FFF2-40B4-BE49-F238E27FC236}">
                <a16:creationId xmlns:a16="http://schemas.microsoft.com/office/drawing/2014/main" id="{4E1B2698-D865-983A-C839-ED55619A6118}"/>
              </a:ext>
            </a:extLst>
          </p:cNvPr>
          <p:cNvPicPr>
            <a:picLocks noGrp="1" noChangeAspect="1"/>
          </p:cNvPicPr>
          <p:nvPr>
            <p:ph sz="quarter" idx="11"/>
          </p:nvPr>
        </p:nvPicPr>
        <p:blipFill>
          <a:blip r:embed="rId2">
            <a:extLst>
              <a:ext uri="{28A0092B-C50C-407E-A947-70E740481C1C}">
                <a14:useLocalDpi xmlns:a14="http://schemas.microsoft.com/office/drawing/2010/main" val="0"/>
              </a:ext>
            </a:extLst>
          </a:blip>
          <a:stretch>
            <a:fillRect/>
          </a:stretch>
        </p:blipFill>
        <p:spPr>
          <a:xfrm>
            <a:off x="562703" y="1371600"/>
            <a:ext cx="8830636" cy="4967233"/>
          </a:xfrm>
        </p:spPr>
      </p:pic>
    </p:spTree>
    <p:extLst>
      <p:ext uri="{BB962C8B-B14F-4D97-AF65-F5344CB8AC3E}">
        <p14:creationId xmlns:p14="http://schemas.microsoft.com/office/powerpoint/2010/main" val="40814085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697B8C-9880-8153-33F4-6129BA438317}"/>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9F97877-7B8D-3317-032D-66FCD1212929}"/>
              </a:ext>
            </a:extLst>
          </p:cNvPr>
          <p:cNvSpPr>
            <a:spLocks noGrp="1"/>
          </p:cNvSpPr>
          <p:nvPr>
            <p:ph type="title"/>
          </p:nvPr>
        </p:nvSpPr>
        <p:spPr/>
        <p:txBody>
          <a:bodyPr>
            <a:normAutofit/>
          </a:bodyPr>
          <a:lstStyle/>
          <a:p>
            <a:r>
              <a:rPr lang="da-DK" dirty="0"/>
              <a:t>Mit ledelsesgrundlag </a:t>
            </a:r>
            <a:r>
              <a:rPr lang="da-DK"/>
              <a:t>(2024-2025)</a:t>
            </a:r>
            <a:endParaRPr lang="da-DK" dirty="0"/>
          </a:p>
        </p:txBody>
      </p:sp>
      <p:pic>
        <p:nvPicPr>
          <p:cNvPr id="5" name="Pladsholder til indhold 4" descr="Et billede, der indeholder tøj, person, kvinde, menneske&#10;&#10;Automatisk genereret beskrivelse">
            <a:extLst>
              <a:ext uri="{FF2B5EF4-FFF2-40B4-BE49-F238E27FC236}">
                <a16:creationId xmlns:a16="http://schemas.microsoft.com/office/drawing/2014/main" id="{5C40687F-63F2-E4EF-0657-2071F5636E5A}"/>
              </a:ext>
            </a:extLst>
          </p:cNvPr>
          <p:cNvPicPr>
            <a:picLocks noGrp="1" noChangeAspect="1"/>
          </p:cNvPicPr>
          <p:nvPr>
            <p:ph sz="quarter" idx="11"/>
          </p:nvPr>
        </p:nvPicPr>
        <p:blipFill>
          <a:blip r:embed="rId2" cstate="print">
            <a:extLst>
              <a:ext uri="{28A0092B-C50C-407E-A947-70E740481C1C}">
                <a14:useLocalDpi xmlns:a14="http://schemas.microsoft.com/office/drawing/2010/main" val="0"/>
              </a:ext>
            </a:extLst>
          </a:blip>
          <a:stretch>
            <a:fillRect/>
          </a:stretch>
        </p:blipFill>
        <p:spPr>
          <a:xfrm>
            <a:off x="562703" y="1336675"/>
            <a:ext cx="9035728" cy="5083175"/>
          </a:xfrm>
        </p:spPr>
      </p:pic>
    </p:spTree>
    <p:extLst>
      <p:ext uri="{BB962C8B-B14F-4D97-AF65-F5344CB8AC3E}">
        <p14:creationId xmlns:p14="http://schemas.microsoft.com/office/powerpoint/2010/main" val="27690068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908801-C2D6-7BDE-D273-E12002875C9B}"/>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177E7D4B-8C66-8122-EDE7-913A626B4D89}"/>
              </a:ext>
            </a:extLst>
          </p:cNvPr>
          <p:cNvSpPr>
            <a:spLocks noGrp="1"/>
          </p:cNvSpPr>
          <p:nvPr>
            <p:ph type="title"/>
          </p:nvPr>
        </p:nvSpPr>
        <p:spPr>
          <a:xfrm>
            <a:off x="562702" y="273766"/>
            <a:ext cx="11008811" cy="576000"/>
          </a:xfrm>
        </p:spPr>
        <p:txBody>
          <a:bodyPr>
            <a:normAutofit fontScale="90000"/>
          </a:bodyPr>
          <a:lstStyle/>
          <a:p>
            <a:r>
              <a:rPr lang="da-DK" dirty="0"/>
              <a:t>Erfaringer med at kommunikere mit ledelsesgrundlag</a:t>
            </a:r>
          </a:p>
        </p:txBody>
      </p:sp>
      <p:pic>
        <p:nvPicPr>
          <p:cNvPr id="5" name="Pladsholder til indhold 4">
            <a:extLst>
              <a:ext uri="{FF2B5EF4-FFF2-40B4-BE49-F238E27FC236}">
                <a16:creationId xmlns:a16="http://schemas.microsoft.com/office/drawing/2014/main" id="{BC6CB5B5-53A2-5B33-4F84-0910A09A5F43}"/>
              </a:ext>
            </a:extLst>
          </p:cNvPr>
          <p:cNvPicPr>
            <a:picLocks noGrp="1" noChangeAspect="1"/>
          </p:cNvPicPr>
          <p:nvPr>
            <p:ph sz="quarter" idx="11"/>
          </p:nvPr>
        </p:nvPicPr>
        <p:blipFill>
          <a:blip r:embed="rId3">
            <a:extLst>
              <a:ext uri="{28A0092B-C50C-407E-A947-70E740481C1C}">
                <a14:useLocalDpi xmlns:a14="http://schemas.microsoft.com/office/drawing/2010/main" val="0"/>
              </a:ext>
            </a:extLst>
          </a:blip>
          <a:stretch>
            <a:fillRect/>
          </a:stretch>
        </p:blipFill>
        <p:spPr>
          <a:xfrm>
            <a:off x="562702" y="1479539"/>
            <a:ext cx="5245370" cy="4819898"/>
          </a:xfrm>
          <a:prstGeom prst="rect">
            <a:avLst/>
          </a:prstGeom>
          <a:ln>
            <a:noFill/>
          </a:ln>
          <a:effectLst>
            <a:outerShdw blurRad="292100" dist="139700" dir="2700000" algn="tl" rotWithShape="0">
              <a:srgbClr val="333333">
                <a:alpha val="65000"/>
              </a:srgbClr>
            </a:outerShdw>
          </a:effectLst>
        </p:spPr>
      </p:pic>
      <p:sp>
        <p:nvSpPr>
          <p:cNvPr id="6" name="Pladsholder til indhold 3">
            <a:extLst>
              <a:ext uri="{FF2B5EF4-FFF2-40B4-BE49-F238E27FC236}">
                <a16:creationId xmlns:a16="http://schemas.microsoft.com/office/drawing/2014/main" id="{29E25704-A5E7-D077-8E5B-57C44A504736}"/>
              </a:ext>
            </a:extLst>
          </p:cNvPr>
          <p:cNvSpPr txBox="1">
            <a:spLocks/>
          </p:cNvSpPr>
          <p:nvPr/>
        </p:nvSpPr>
        <p:spPr>
          <a:xfrm>
            <a:off x="6019800" y="1479539"/>
            <a:ext cx="5551713" cy="4819898"/>
          </a:xfrm>
          <a:prstGeom prst="rect">
            <a:avLst/>
          </a:prstGeom>
        </p:spPr>
        <p:txBody>
          <a:bodyPr vert="horz" lIns="91440" tIns="45720" rIns="91440" bIns="45720" numCol="1" rtlCol="0">
            <a:normAutofit/>
          </a:bodyPr>
          <a:lstStyle>
            <a:lvl1pPr marL="180975" indent="-180975" algn="l" defTabSz="914400" rtl="0" eaLnBrk="1" latinLnBrk="0" hangingPunct="1">
              <a:lnSpc>
                <a:spcPct val="90000"/>
              </a:lnSpc>
              <a:spcBef>
                <a:spcPts val="1000"/>
              </a:spcBef>
              <a:buFont typeface="Arial" panose="020B0604020202020204" pitchFamily="34" charset="0"/>
              <a:buChar char="•"/>
              <a:defRPr sz="2000" kern="1200">
                <a:solidFill>
                  <a:schemeClr val="accent3"/>
                </a:solidFill>
                <a:latin typeface="+mn-lt"/>
                <a:ea typeface="+mn-ea"/>
                <a:cs typeface="+mn-cs"/>
              </a:defRPr>
            </a:lvl1pPr>
            <a:lvl2pPr marL="542925" indent="-180975" algn="l" defTabSz="914400" rtl="0" eaLnBrk="1" latinLnBrk="0" hangingPunct="1">
              <a:lnSpc>
                <a:spcPct val="90000"/>
              </a:lnSpc>
              <a:spcBef>
                <a:spcPts val="500"/>
              </a:spcBef>
              <a:buFont typeface="Arial" panose="020B0604020202020204" pitchFamily="34" charset="0"/>
              <a:buChar char="•"/>
              <a:defRPr sz="1800" kern="1200">
                <a:solidFill>
                  <a:schemeClr val="accent3"/>
                </a:solidFill>
                <a:latin typeface="+mn-lt"/>
                <a:ea typeface="+mn-ea"/>
                <a:cs typeface="+mn-cs"/>
              </a:defRPr>
            </a:lvl2pPr>
            <a:lvl3pPr marL="714375" indent="-171450" algn="l" defTabSz="914400" rtl="0" eaLnBrk="1" latinLnBrk="0" hangingPunct="1">
              <a:lnSpc>
                <a:spcPct val="90000"/>
              </a:lnSpc>
              <a:spcBef>
                <a:spcPts val="500"/>
              </a:spcBef>
              <a:buFont typeface="Arial" panose="020B0604020202020204" pitchFamily="34" charset="0"/>
              <a:buChar char="•"/>
              <a:defRPr sz="1600" kern="1200">
                <a:solidFill>
                  <a:schemeClr val="accent3"/>
                </a:solidFill>
                <a:latin typeface="+mn-lt"/>
                <a:ea typeface="+mn-ea"/>
                <a:cs typeface="+mn-cs"/>
              </a:defRPr>
            </a:lvl3pPr>
            <a:lvl4pPr marL="895350" indent="-180975" algn="l" defTabSz="914400" rtl="0" eaLnBrk="1" latinLnBrk="0" hangingPunct="1">
              <a:lnSpc>
                <a:spcPct val="90000"/>
              </a:lnSpc>
              <a:spcBef>
                <a:spcPts val="500"/>
              </a:spcBef>
              <a:buFont typeface="Arial" panose="020B0604020202020204" pitchFamily="34" charset="0"/>
              <a:buChar char="•"/>
              <a:defRPr sz="1400" kern="1200">
                <a:solidFill>
                  <a:schemeClr val="accent3"/>
                </a:solidFill>
                <a:latin typeface="+mn-lt"/>
                <a:ea typeface="+mn-ea"/>
                <a:cs typeface="+mn-cs"/>
              </a:defRPr>
            </a:lvl4pPr>
            <a:lvl5pPr marL="990600" indent="-180975" algn="l" defTabSz="914400" rtl="0" eaLnBrk="1" latinLnBrk="0" hangingPunct="1">
              <a:lnSpc>
                <a:spcPct val="90000"/>
              </a:lnSpc>
              <a:spcBef>
                <a:spcPts val="500"/>
              </a:spcBef>
              <a:buFont typeface="Arial" panose="020B0604020202020204" pitchFamily="34" charset="0"/>
              <a:buChar char="•"/>
              <a:tabLst/>
              <a:defRPr sz="14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0975" marR="0" lvl="0" indent="-180975"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da-DK" sz="2400" b="0" i="0" u="none" strike="noStrike" kern="1200" cap="none" spc="0" normalizeH="0" baseline="0" noProof="0" dirty="0">
              <a:ln>
                <a:noFill/>
              </a:ln>
              <a:solidFill>
                <a:srgbClr val="59827C"/>
              </a:solidFill>
              <a:effectLst/>
              <a:uLnTx/>
              <a:uFillTx/>
              <a:latin typeface="Arial"/>
              <a:ea typeface="+mn-ea"/>
              <a:cs typeface="+mn-cs"/>
            </a:endParaRPr>
          </a:p>
          <a:p>
            <a:pPr marL="180975" marR="0" lvl="0" indent="-180975"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da-DK" sz="2400" b="0" i="0" u="none" strike="noStrike" kern="1200" cap="none" spc="0" normalizeH="0" baseline="0" noProof="0" dirty="0">
              <a:ln>
                <a:noFill/>
              </a:ln>
              <a:solidFill>
                <a:srgbClr val="59827C"/>
              </a:solidFill>
              <a:effectLst/>
              <a:uLnTx/>
              <a:uFillTx/>
              <a:latin typeface="Arial"/>
              <a:ea typeface="+mn-ea"/>
              <a:cs typeface="+mn-cs"/>
            </a:endParaRPr>
          </a:p>
          <a:p>
            <a:pPr marL="180975" marR="0" lvl="0" indent="-180975"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da-DK" sz="2400" b="0" i="0" u="none" strike="noStrike" kern="1200" cap="none" spc="0" normalizeH="0" baseline="0" noProof="0" dirty="0">
              <a:ln>
                <a:noFill/>
              </a:ln>
              <a:solidFill>
                <a:srgbClr val="59827C"/>
              </a:solidFill>
              <a:effectLst/>
              <a:uLnTx/>
              <a:uFillTx/>
              <a:latin typeface="Arial"/>
              <a:ea typeface="+mn-ea"/>
              <a:cs typeface="+mn-cs"/>
            </a:endParaRPr>
          </a:p>
          <a:p>
            <a:pPr marL="180975" marR="0" lvl="0" indent="-180975"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da-DK" sz="2400" b="0" i="0" u="none" strike="noStrike" kern="1200" cap="none" spc="0" normalizeH="0" baseline="0" noProof="0" dirty="0">
                <a:ln>
                  <a:noFill/>
                </a:ln>
                <a:solidFill>
                  <a:srgbClr val="59827C"/>
                </a:solidFill>
                <a:effectLst/>
                <a:uLnTx/>
                <a:uFillTx/>
                <a:latin typeface="Arial"/>
                <a:ea typeface="+mn-ea"/>
                <a:cs typeface="+mn-cs"/>
              </a:rPr>
              <a:t>Stærk oplevelse at læse det op for kolleger og få deres direkte respons</a:t>
            </a:r>
          </a:p>
          <a:p>
            <a:pPr marL="180975" marR="0" lvl="0" indent="-180975"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da-DK" sz="2400" b="0" i="0" u="none" strike="noStrike" kern="1200" cap="none" spc="0" normalizeH="0" baseline="0" noProof="0" dirty="0">
              <a:ln>
                <a:noFill/>
              </a:ln>
              <a:solidFill>
                <a:srgbClr val="59827C"/>
              </a:solidFill>
              <a:effectLst/>
              <a:uLnTx/>
              <a:uFillTx/>
              <a:latin typeface="Arial"/>
              <a:ea typeface="+mn-ea"/>
              <a:cs typeface="+mn-cs"/>
            </a:endParaRPr>
          </a:p>
          <a:p>
            <a:pPr marL="180975" marR="0" lvl="0" indent="-180975"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da-DK" sz="2400" b="0" i="0" u="none" strike="noStrike" kern="1200" cap="none" spc="0" normalizeH="0" baseline="0" noProof="0" dirty="0">
              <a:ln>
                <a:noFill/>
              </a:ln>
              <a:solidFill>
                <a:srgbClr val="59827C"/>
              </a:solidFill>
              <a:effectLst/>
              <a:uLnTx/>
              <a:uFillTx/>
              <a:latin typeface="Arial"/>
              <a:ea typeface="+mn-ea"/>
              <a:cs typeface="+mn-cs"/>
            </a:endParaRPr>
          </a:p>
          <a:p>
            <a:pPr marL="180975" marR="0" lvl="0" indent="-180975"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da-DK" sz="2400" b="0" i="0" u="none" strike="noStrike" kern="1200" cap="none" spc="0" normalizeH="0" baseline="0" noProof="0" dirty="0">
              <a:ln>
                <a:noFill/>
              </a:ln>
              <a:solidFill>
                <a:srgbClr val="59827C"/>
              </a:solidFill>
              <a:effectLst/>
              <a:uLnTx/>
              <a:uFillTx/>
              <a:latin typeface="Arial"/>
              <a:ea typeface="+mn-ea"/>
              <a:cs typeface="+mn-cs"/>
            </a:endParaRPr>
          </a:p>
          <a:p>
            <a:pPr marL="180975" marR="0" lvl="0" indent="-180975"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da-DK" sz="2400" b="0" i="0" u="none" strike="noStrike" kern="1200" cap="none" spc="0" normalizeH="0" baseline="0" noProof="0" dirty="0">
              <a:ln>
                <a:noFill/>
              </a:ln>
              <a:solidFill>
                <a:srgbClr val="59827C"/>
              </a:solidFill>
              <a:effectLst/>
              <a:uLnTx/>
              <a:uFillTx/>
              <a:latin typeface="Arial"/>
              <a:ea typeface="+mn-ea"/>
              <a:cs typeface="+mn-cs"/>
            </a:endParaRPr>
          </a:p>
          <a:p>
            <a:pPr marL="180975" marR="0" lvl="0" indent="-180975"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da-DK" sz="2400" b="0" i="0" u="none" strike="noStrike" kern="1200" cap="none" spc="0" normalizeH="0" baseline="0" noProof="0" dirty="0">
                <a:ln>
                  <a:noFill/>
                </a:ln>
                <a:solidFill>
                  <a:srgbClr val="59827C"/>
                </a:solidFill>
                <a:effectLst/>
                <a:uLnTx/>
                <a:uFillTx/>
                <a:latin typeface="Arial"/>
                <a:ea typeface="+mn-ea"/>
                <a:cs typeface="+mn-cs"/>
              </a:rPr>
              <a:t>Stærk oplevelse at dele det på sociale medier og få andres direkte respons</a:t>
            </a:r>
          </a:p>
        </p:txBody>
      </p:sp>
    </p:spTree>
    <p:extLst>
      <p:ext uri="{BB962C8B-B14F-4D97-AF65-F5344CB8AC3E}">
        <p14:creationId xmlns:p14="http://schemas.microsoft.com/office/powerpoint/2010/main" val="15568509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34E336-1473-E4BF-AD4A-A47B823BF6F7}"/>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3E565F5C-18D0-CF4C-3063-699355EB1441}"/>
              </a:ext>
            </a:extLst>
          </p:cNvPr>
          <p:cNvSpPr>
            <a:spLocks noGrp="1"/>
          </p:cNvSpPr>
          <p:nvPr>
            <p:ph type="title"/>
          </p:nvPr>
        </p:nvSpPr>
        <p:spPr>
          <a:xfrm>
            <a:off x="562702" y="273766"/>
            <a:ext cx="11008811" cy="576000"/>
          </a:xfrm>
        </p:spPr>
        <p:txBody>
          <a:bodyPr>
            <a:normAutofit fontScale="90000"/>
          </a:bodyPr>
          <a:lstStyle/>
          <a:p>
            <a:r>
              <a:rPr lang="da-DK" dirty="0"/>
              <a:t>Erfaringer med at kommunikere mit ledelsesgrundlag</a:t>
            </a:r>
          </a:p>
        </p:txBody>
      </p:sp>
      <p:pic>
        <p:nvPicPr>
          <p:cNvPr id="5" name="Pladsholder til indhold 4">
            <a:extLst>
              <a:ext uri="{FF2B5EF4-FFF2-40B4-BE49-F238E27FC236}">
                <a16:creationId xmlns:a16="http://schemas.microsoft.com/office/drawing/2014/main" id="{BA08F3CC-97C4-0EFF-FCA6-008C1F829803}"/>
              </a:ext>
            </a:extLst>
          </p:cNvPr>
          <p:cNvPicPr>
            <a:picLocks noGrp="1" noChangeAspect="1"/>
          </p:cNvPicPr>
          <p:nvPr>
            <p:ph sz="quarter" idx="11"/>
          </p:nvPr>
        </p:nvPicPr>
        <p:blipFill>
          <a:blip r:embed="rId3">
            <a:extLst>
              <a:ext uri="{28A0092B-C50C-407E-A947-70E740481C1C}">
                <a14:useLocalDpi xmlns:a14="http://schemas.microsoft.com/office/drawing/2010/main" val="0"/>
              </a:ext>
            </a:extLst>
          </a:blip>
          <a:srcRect/>
          <a:stretch/>
        </p:blipFill>
        <p:spPr>
          <a:xfrm>
            <a:off x="562702" y="1479539"/>
            <a:ext cx="5245370" cy="4819898"/>
          </a:xfrm>
          <a:prstGeom prst="rect">
            <a:avLst/>
          </a:prstGeom>
          <a:ln>
            <a:noFill/>
          </a:ln>
          <a:effectLst>
            <a:outerShdw blurRad="292100" dist="139700" dir="2700000" algn="tl" rotWithShape="0">
              <a:srgbClr val="333333">
                <a:alpha val="65000"/>
              </a:srgbClr>
            </a:outerShdw>
          </a:effectLst>
        </p:spPr>
      </p:pic>
      <p:sp>
        <p:nvSpPr>
          <p:cNvPr id="6" name="Pladsholder til indhold 3">
            <a:extLst>
              <a:ext uri="{FF2B5EF4-FFF2-40B4-BE49-F238E27FC236}">
                <a16:creationId xmlns:a16="http://schemas.microsoft.com/office/drawing/2014/main" id="{2EBB37FA-CE0E-5410-8832-110B5BE658DB}"/>
              </a:ext>
            </a:extLst>
          </p:cNvPr>
          <p:cNvSpPr txBox="1">
            <a:spLocks/>
          </p:cNvSpPr>
          <p:nvPr/>
        </p:nvSpPr>
        <p:spPr>
          <a:xfrm>
            <a:off x="6019800" y="1479539"/>
            <a:ext cx="5551713" cy="4819898"/>
          </a:xfrm>
          <a:prstGeom prst="rect">
            <a:avLst/>
          </a:prstGeom>
        </p:spPr>
        <p:txBody>
          <a:bodyPr vert="horz" lIns="91440" tIns="45720" rIns="91440" bIns="45720" numCol="1" rtlCol="0">
            <a:normAutofit/>
          </a:bodyPr>
          <a:lstStyle>
            <a:lvl1pPr marL="180975" indent="-180975" algn="l" defTabSz="914400" rtl="0" eaLnBrk="1" latinLnBrk="0" hangingPunct="1">
              <a:lnSpc>
                <a:spcPct val="90000"/>
              </a:lnSpc>
              <a:spcBef>
                <a:spcPts val="1000"/>
              </a:spcBef>
              <a:buFont typeface="Arial" panose="020B0604020202020204" pitchFamily="34" charset="0"/>
              <a:buChar char="•"/>
              <a:defRPr sz="2000" kern="1200">
                <a:solidFill>
                  <a:schemeClr val="accent3"/>
                </a:solidFill>
                <a:latin typeface="+mn-lt"/>
                <a:ea typeface="+mn-ea"/>
                <a:cs typeface="+mn-cs"/>
              </a:defRPr>
            </a:lvl1pPr>
            <a:lvl2pPr marL="542925" indent="-180975" algn="l" defTabSz="914400" rtl="0" eaLnBrk="1" latinLnBrk="0" hangingPunct="1">
              <a:lnSpc>
                <a:spcPct val="90000"/>
              </a:lnSpc>
              <a:spcBef>
                <a:spcPts val="500"/>
              </a:spcBef>
              <a:buFont typeface="Arial" panose="020B0604020202020204" pitchFamily="34" charset="0"/>
              <a:buChar char="•"/>
              <a:defRPr sz="1800" kern="1200">
                <a:solidFill>
                  <a:schemeClr val="accent3"/>
                </a:solidFill>
                <a:latin typeface="+mn-lt"/>
                <a:ea typeface="+mn-ea"/>
                <a:cs typeface="+mn-cs"/>
              </a:defRPr>
            </a:lvl2pPr>
            <a:lvl3pPr marL="714375" indent="-171450" algn="l" defTabSz="914400" rtl="0" eaLnBrk="1" latinLnBrk="0" hangingPunct="1">
              <a:lnSpc>
                <a:spcPct val="90000"/>
              </a:lnSpc>
              <a:spcBef>
                <a:spcPts val="500"/>
              </a:spcBef>
              <a:buFont typeface="Arial" panose="020B0604020202020204" pitchFamily="34" charset="0"/>
              <a:buChar char="•"/>
              <a:defRPr sz="1600" kern="1200">
                <a:solidFill>
                  <a:schemeClr val="accent3"/>
                </a:solidFill>
                <a:latin typeface="+mn-lt"/>
                <a:ea typeface="+mn-ea"/>
                <a:cs typeface="+mn-cs"/>
              </a:defRPr>
            </a:lvl3pPr>
            <a:lvl4pPr marL="895350" indent="-180975" algn="l" defTabSz="914400" rtl="0" eaLnBrk="1" latinLnBrk="0" hangingPunct="1">
              <a:lnSpc>
                <a:spcPct val="90000"/>
              </a:lnSpc>
              <a:spcBef>
                <a:spcPts val="500"/>
              </a:spcBef>
              <a:buFont typeface="Arial" panose="020B0604020202020204" pitchFamily="34" charset="0"/>
              <a:buChar char="•"/>
              <a:defRPr sz="1400" kern="1200">
                <a:solidFill>
                  <a:schemeClr val="accent3"/>
                </a:solidFill>
                <a:latin typeface="+mn-lt"/>
                <a:ea typeface="+mn-ea"/>
                <a:cs typeface="+mn-cs"/>
              </a:defRPr>
            </a:lvl4pPr>
            <a:lvl5pPr marL="990600" indent="-180975" algn="l" defTabSz="914400" rtl="0" eaLnBrk="1" latinLnBrk="0" hangingPunct="1">
              <a:lnSpc>
                <a:spcPct val="90000"/>
              </a:lnSpc>
              <a:spcBef>
                <a:spcPts val="500"/>
              </a:spcBef>
              <a:buFont typeface="Arial" panose="020B0604020202020204" pitchFamily="34" charset="0"/>
              <a:buChar char="•"/>
              <a:tabLst/>
              <a:defRPr sz="14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da-DK" sz="1800" b="0" i="0" u="none" strike="noStrike" kern="1200" cap="none" spc="0" normalizeH="0" baseline="0" noProof="0" dirty="0">
              <a:ln>
                <a:noFill/>
              </a:ln>
              <a:solidFill>
                <a:srgbClr val="59827C"/>
              </a:solidFill>
              <a:effectLst/>
              <a:uLnTx/>
              <a:uFillTx/>
              <a:latin typeface="Arial"/>
              <a:ea typeface="+mn-ea"/>
              <a:cs typeface="+mn-cs"/>
            </a:endParaRPr>
          </a:p>
        </p:txBody>
      </p:sp>
      <p:sp>
        <p:nvSpPr>
          <p:cNvPr id="3" name="Pladsholder til indhold 3">
            <a:extLst>
              <a:ext uri="{FF2B5EF4-FFF2-40B4-BE49-F238E27FC236}">
                <a16:creationId xmlns:a16="http://schemas.microsoft.com/office/drawing/2014/main" id="{DCC242B7-C259-6AA5-1B3F-FD3B6698B71F}"/>
              </a:ext>
            </a:extLst>
          </p:cNvPr>
          <p:cNvSpPr txBox="1">
            <a:spLocks/>
          </p:cNvSpPr>
          <p:nvPr/>
        </p:nvSpPr>
        <p:spPr>
          <a:xfrm>
            <a:off x="6172200" y="1631939"/>
            <a:ext cx="5551713" cy="4819898"/>
          </a:xfrm>
          <a:prstGeom prst="rect">
            <a:avLst/>
          </a:prstGeom>
        </p:spPr>
        <p:txBody>
          <a:bodyPr vert="horz" lIns="91440" tIns="45720" rIns="91440" bIns="45720" numCol="1" rtlCol="0">
            <a:normAutofit/>
          </a:bodyPr>
          <a:lstStyle>
            <a:lvl1pPr marL="180975" indent="-180975" algn="l" defTabSz="914400" rtl="0" eaLnBrk="1" latinLnBrk="0" hangingPunct="1">
              <a:lnSpc>
                <a:spcPct val="90000"/>
              </a:lnSpc>
              <a:spcBef>
                <a:spcPts val="1000"/>
              </a:spcBef>
              <a:buFont typeface="Arial" panose="020B0604020202020204" pitchFamily="34" charset="0"/>
              <a:buChar char="•"/>
              <a:defRPr sz="2000" kern="1200">
                <a:solidFill>
                  <a:schemeClr val="accent3"/>
                </a:solidFill>
                <a:latin typeface="+mn-lt"/>
                <a:ea typeface="+mn-ea"/>
                <a:cs typeface="+mn-cs"/>
              </a:defRPr>
            </a:lvl1pPr>
            <a:lvl2pPr marL="542925" indent="-180975" algn="l" defTabSz="914400" rtl="0" eaLnBrk="1" latinLnBrk="0" hangingPunct="1">
              <a:lnSpc>
                <a:spcPct val="90000"/>
              </a:lnSpc>
              <a:spcBef>
                <a:spcPts val="500"/>
              </a:spcBef>
              <a:buFont typeface="Arial" panose="020B0604020202020204" pitchFamily="34" charset="0"/>
              <a:buChar char="•"/>
              <a:defRPr sz="1800" kern="1200">
                <a:solidFill>
                  <a:schemeClr val="accent3"/>
                </a:solidFill>
                <a:latin typeface="+mn-lt"/>
                <a:ea typeface="+mn-ea"/>
                <a:cs typeface="+mn-cs"/>
              </a:defRPr>
            </a:lvl2pPr>
            <a:lvl3pPr marL="714375" indent="-171450" algn="l" defTabSz="914400" rtl="0" eaLnBrk="1" latinLnBrk="0" hangingPunct="1">
              <a:lnSpc>
                <a:spcPct val="90000"/>
              </a:lnSpc>
              <a:spcBef>
                <a:spcPts val="500"/>
              </a:spcBef>
              <a:buFont typeface="Arial" panose="020B0604020202020204" pitchFamily="34" charset="0"/>
              <a:buChar char="•"/>
              <a:defRPr sz="1600" kern="1200">
                <a:solidFill>
                  <a:schemeClr val="accent3"/>
                </a:solidFill>
                <a:latin typeface="+mn-lt"/>
                <a:ea typeface="+mn-ea"/>
                <a:cs typeface="+mn-cs"/>
              </a:defRPr>
            </a:lvl3pPr>
            <a:lvl4pPr marL="895350" indent="-180975" algn="l" defTabSz="914400" rtl="0" eaLnBrk="1" latinLnBrk="0" hangingPunct="1">
              <a:lnSpc>
                <a:spcPct val="90000"/>
              </a:lnSpc>
              <a:spcBef>
                <a:spcPts val="500"/>
              </a:spcBef>
              <a:buFont typeface="Arial" panose="020B0604020202020204" pitchFamily="34" charset="0"/>
              <a:buChar char="•"/>
              <a:defRPr sz="1400" kern="1200">
                <a:solidFill>
                  <a:schemeClr val="accent3"/>
                </a:solidFill>
                <a:latin typeface="+mn-lt"/>
                <a:ea typeface="+mn-ea"/>
                <a:cs typeface="+mn-cs"/>
              </a:defRPr>
            </a:lvl4pPr>
            <a:lvl5pPr marL="990600" indent="-180975" algn="l" defTabSz="914400" rtl="0" eaLnBrk="1" latinLnBrk="0" hangingPunct="1">
              <a:lnSpc>
                <a:spcPct val="90000"/>
              </a:lnSpc>
              <a:spcBef>
                <a:spcPts val="500"/>
              </a:spcBef>
              <a:buFont typeface="Arial" panose="020B0604020202020204" pitchFamily="34" charset="0"/>
              <a:buChar char="•"/>
              <a:tabLst/>
              <a:defRPr sz="14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0975" marR="0" lvl="0" indent="-180975"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da-DK" sz="2400" b="0" i="0" u="none" strike="noStrike" kern="1200" cap="none" spc="0" normalizeH="0" baseline="0" noProof="0" dirty="0">
              <a:ln>
                <a:noFill/>
              </a:ln>
              <a:solidFill>
                <a:srgbClr val="59827C"/>
              </a:solidFill>
              <a:effectLst/>
              <a:uLnTx/>
              <a:uFillTx/>
              <a:latin typeface="Arial"/>
              <a:ea typeface="+mn-ea"/>
              <a:cs typeface="+mn-cs"/>
            </a:endParaRPr>
          </a:p>
          <a:p>
            <a:pPr marL="180975" marR="0" lvl="0" indent="-180975"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da-DK" sz="2400" b="0" i="0" u="none" strike="noStrike" kern="1200" cap="none" spc="0" normalizeH="0" baseline="0" noProof="0" dirty="0">
              <a:ln>
                <a:noFill/>
              </a:ln>
              <a:solidFill>
                <a:srgbClr val="59827C"/>
              </a:solidFill>
              <a:effectLst/>
              <a:uLnTx/>
              <a:uFillTx/>
              <a:latin typeface="Arial"/>
              <a:ea typeface="+mn-ea"/>
              <a:cs typeface="+mn-cs"/>
            </a:endParaRPr>
          </a:p>
          <a:p>
            <a:pPr marL="180975" marR="0" lvl="0" indent="-180975"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da-DK" sz="2400" b="0" i="0" u="none" strike="noStrike" kern="1200" cap="none" spc="0" normalizeH="0" baseline="0" noProof="0" dirty="0">
              <a:ln>
                <a:noFill/>
              </a:ln>
              <a:solidFill>
                <a:srgbClr val="59827C"/>
              </a:solidFill>
              <a:effectLst/>
              <a:uLnTx/>
              <a:uFillTx/>
              <a:latin typeface="Arial"/>
              <a:ea typeface="+mn-ea"/>
              <a:cs typeface="+mn-cs"/>
            </a:endParaRPr>
          </a:p>
          <a:p>
            <a:pPr marL="180975" marR="0" lvl="0" indent="-180975"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da-DK" sz="2400" b="0" i="0" u="none" strike="noStrike" kern="1200" cap="none" spc="0" normalizeH="0" baseline="0" noProof="0" dirty="0">
                <a:ln>
                  <a:noFill/>
                </a:ln>
                <a:solidFill>
                  <a:srgbClr val="59827C"/>
                </a:solidFill>
                <a:effectLst/>
                <a:uLnTx/>
                <a:uFillTx/>
                <a:latin typeface="Arial"/>
                <a:ea typeface="+mn-ea"/>
                <a:cs typeface="+mn-cs"/>
              </a:rPr>
              <a:t>Stærk oplevelse at tale med nogle af dem, der valgte at kommentere</a:t>
            </a:r>
          </a:p>
          <a:p>
            <a:pPr marL="180975" marR="0" lvl="0" indent="-180975"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da-DK" sz="2400" b="0" i="0" u="none" strike="noStrike" kern="1200" cap="none" spc="0" normalizeH="0" baseline="0" noProof="0" dirty="0">
              <a:ln>
                <a:noFill/>
              </a:ln>
              <a:solidFill>
                <a:srgbClr val="59827C"/>
              </a:solidFill>
              <a:effectLst/>
              <a:uLnTx/>
              <a:uFillTx/>
              <a:latin typeface="Arial"/>
              <a:ea typeface="+mn-ea"/>
              <a:cs typeface="+mn-cs"/>
            </a:endParaRPr>
          </a:p>
          <a:p>
            <a:pPr marL="180975" marR="0" lvl="0" indent="-180975"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da-DK" sz="2400" b="0" i="0" u="none" strike="noStrike" kern="1200" cap="none" spc="0" normalizeH="0" baseline="0" noProof="0" dirty="0">
              <a:ln>
                <a:noFill/>
              </a:ln>
              <a:solidFill>
                <a:srgbClr val="59827C"/>
              </a:solidFill>
              <a:effectLst/>
              <a:uLnTx/>
              <a:uFillTx/>
              <a:latin typeface="Arial"/>
              <a:ea typeface="+mn-ea"/>
              <a:cs typeface="+mn-cs"/>
            </a:endParaRPr>
          </a:p>
          <a:p>
            <a:pPr marL="180975" marR="0" lvl="0" indent="-180975"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da-DK" sz="2400" b="0" i="0" u="none" strike="noStrike" kern="1200" cap="none" spc="0" normalizeH="0" baseline="0" noProof="0" dirty="0">
              <a:ln>
                <a:noFill/>
              </a:ln>
              <a:solidFill>
                <a:srgbClr val="59827C"/>
              </a:solidFill>
              <a:effectLst/>
              <a:uLnTx/>
              <a:uFillTx/>
              <a:latin typeface="Arial"/>
              <a:ea typeface="+mn-ea"/>
              <a:cs typeface="+mn-cs"/>
            </a:endParaRPr>
          </a:p>
          <a:p>
            <a:pPr marL="180975" marR="0" lvl="0" indent="-180975"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da-DK" sz="2400" b="0" i="0" u="none" strike="noStrike" kern="1200" cap="none" spc="0" normalizeH="0" baseline="0" noProof="0" dirty="0">
                <a:ln>
                  <a:noFill/>
                </a:ln>
                <a:solidFill>
                  <a:srgbClr val="59827C"/>
                </a:solidFill>
                <a:effectLst/>
                <a:uLnTx/>
                <a:uFillTx/>
                <a:latin typeface="Arial"/>
                <a:ea typeface="+mn-ea"/>
                <a:cs typeface="+mn-cs"/>
              </a:rPr>
              <a:t>Stærk oplevelse at gennemskrive endnu en gang med afsæt i disse samtaler</a:t>
            </a:r>
          </a:p>
        </p:txBody>
      </p:sp>
    </p:spTree>
    <p:extLst>
      <p:ext uri="{BB962C8B-B14F-4D97-AF65-F5344CB8AC3E}">
        <p14:creationId xmlns:p14="http://schemas.microsoft.com/office/powerpoint/2010/main" val="34544744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344F2D-32EC-974A-94A1-5EF9670AB4FC}"/>
              </a:ext>
            </a:extLst>
          </p:cNvPr>
          <p:cNvSpPr>
            <a:spLocks noGrp="1"/>
          </p:cNvSpPr>
          <p:nvPr>
            <p:ph type="title"/>
          </p:nvPr>
        </p:nvSpPr>
        <p:spPr/>
        <p:txBody>
          <a:bodyPr>
            <a:noAutofit/>
          </a:bodyPr>
          <a:lstStyle/>
          <a:p>
            <a:r>
              <a:rPr lang="da-DK" sz="4000" dirty="0">
                <a:solidFill>
                  <a:schemeClr val="bg1"/>
                </a:solidFill>
              </a:rPr>
              <a:t>Hvorfor arbejde med </a:t>
            </a:r>
            <a:br>
              <a:rPr lang="da-DK" sz="4000" dirty="0">
                <a:solidFill>
                  <a:schemeClr val="bg1"/>
                </a:solidFill>
              </a:rPr>
            </a:br>
            <a:r>
              <a:rPr lang="da-DK" sz="4000" dirty="0">
                <a:solidFill>
                  <a:schemeClr val="bg1"/>
                </a:solidFill>
              </a:rPr>
              <a:t>personlige ledelsesgrundlag </a:t>
            </a:r>
            <a:br>
              <a:rPr lang="da-DK" sz="4000" dirty="0">
                <a:solidFill>
                  <a:schemeClr val="bg1"/>
                </a:solidFill>
              </a:rPr>
            </a:br>
            <a:br>
              <a:rPr lang="da-DK" sz="4000" dirty="0">
                <a:solidFill>
                  <a:schemeClr val="bg1"/>
                </a:solidFill>
              </a:rPr>
            </a:br>
            <a:r>
              <a:rPr lang="da-DK" sz="4000" dirty="0">
                <a:solidFill>
                  <a:schemeClr val="bg1"/>
                </a:solidFill>
              </a:rPr>
              <a:t>– og hvad er det?</a:t>
            </a:r>
          </a:p>
        </p:txBody>
      </p:sp>
    </p:spTree>
    <p:extLst>
      <p:ext uri="{BB962C8B-B14F-4D97-AF65-F5344CB8AC3E}">
        <p14:creationId xmlns:p14="http://schemas.microsoft.com/office/powerpoint/2010/main" val="10383530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D5CE0DF9-DBB1-002A-AAF2-C378995ED7A7}"/>
              </a:ext>
            </a:extLst>
          </p:cNvPr>
          <p:cNvSpPr>
            <a:spLocks noGrp="1"/>
          </p:cNvSpPr>
          <p:nvPr>
            <p:ph type="title"/>
          </p:nvPr>
        </p:nvSpPr>
        <p:spPr/>
        <p:txBody>
          <a:bodyPr>
            <a:normAutofit fontScale="90000"/>
          </a:bodyPr>
          <a:lstStyle/>
          <a:p>
            <a:r>
              <a:rPr lang="da-DK" dirty="0"/>
              <a:t>Et større sprog for ledelsesmæssig handlekraft</a:t>
            </a:r>
          </a:p>
        </p:txBody>
      </p:sp>
      <p:pic>
        <p:nvPicPr>
          <p:cNvPr id="1026" name="Picture 2" descr="Et billede, der indeholder tekst, skærmbillede, Font/skrifttype, nummer/tal&#10;&#10;Automatisk genereret beskrivelse">
            <a:extLst>
              <a:ext uri="{FF2B5EF4-FFF2-40B4-BE49-F238E27FC236}">
                <a16:creationId xmlns:a16="http://schemas.microsoft.com/office/drawing/2014/main" id="{FECA66BC-DE27-B4D4-C5A2-19C3DF6613D6}"/>
              </a:ext>
            </a:extLst>
          </p:cNvPr>
          <p:cNvPicPr>
            <a:picLocks noGrp="1" noChangeAspect="1" noChangeArrowheads="1"/>
          </p:cNvPicPr>
          <p:nvPr>
            <p:ph sz="quarter" idx="11"/>
          </p:nvPr>
        </p:nvPicPr>
        <p:blipFill>
          <a:blip r:embed="rId3">
            <a:extLst>
              <a:ext uri="{28A0092B-C50C-407E-A947-70E740481C1C}">
                <a14:useLocalDpi xmlns:a14="http://schemas.microsoft.com/office/drawing/2010/main" val="0"/>
              </a:ext>
            </a:extLst>
          </a:blip>
          <a:stretch>
            <a:fillRect/>
          </a:stretch>
        </p:blipFill>
        <p:spPr bwMode="auto">
          <a:xfrm>
            <a:off x="562703" y="2275114"/>
            <a:ext cx="10639220" cy="2960915"/>
          </a:xfrm>
          <a:prstGeom prst="rect">
            <a:avLst/>
          </a:prstGeom>
          <a:solidFill>
            <a:srgbClr val="FFFFFF"/>
          </a:solidFill>
        </p:spPr>
      </p:pic>
    </p:spTree>
    <p:extLst>
      <p:ext uri="{BB962C8B-B14F-4D97-AF65-F5344CB8AC3E}">
        <p14:creationId xmlns:p14="http://schemas.microsoft.com/office/powerpoint/2010/main" val="25765267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05DBC2-0698-6676-9E7C-D4EFB1C0C5DD}"/>
            </a:ext>
          </a:extLst>
        </p:cNvPr>
        <p:cNvGrpSpPr/>
        <p:nvPr/>
      </p:nvGrpSpPr>
      <p:grpSpPr>
        <a:xfrm>
          <a:off x="0" y="0"/>
          <a:ext cx="0" cy="0"/>
          <a:chOff x="0" y="0"/>
          <a:chExt cx="0" cy="0"/>
        </a:xfrm>
      </p:grpSpPr>
      <p:sp>
        <p:nvSpPr>
          <p:cNvPr id="3" name="Titel 2">
            <a:extLst>
              <a:ext uri="{FF2B5EF4-FFF2-40B4-BE49-F238E27FC236}">
                <a16:creationId xmlns:a16="http://schemas.microsoft.com/office/drawing/2014/main" id="{4C90D420-623D-1467-8C15-2A67A3BFB36B}"/>
              </a:ext>
            </a:extLst>
          </p:cNvPr>
          <p:cNvSpPr>
            <a:spLocks noGrp="1"/>
          </p:cNvSpPr>
          <p:nvPr>
            <p:ph type="title"/>
          </p:nvPr>
        </p:nvSpPr>
        <p:spPr>
          <a:xfrm>
            <a:off x="562703" y="438150"/>
            <a:ext cx="11065416" cy="576000"/>
          </a:xfrm>
        </p:spPr>
        <p:txBody>
          <a:bodyPr>
            <a:normAutofit fontScale="90000"/>
          </a:bodyPr>
          <a:lstStyle/>
          <a:p>
            <a:r>
              <a:rPr lang="da-DK" dirty="0"/>
              <a:t>Nogle af de spørgsmål, vi har arbejdet med i Aarhus</a:t>
            </a:r>
          </a:p>
        </p:txBody>
      </p:sp>
      <p:sp>
        <p:nvSpPr>
          <p:cNvPr id="4" name="Pladsholder til indhold 3">
            <a:extLst>
              <a:ext uri="{FF2B5EF4-FFF2-40B4-BE49-F238E27FC236}">
                <a16:creationId xmlns:a16="http://schemas.microsoft.com/office/drawing/2014/main" id="{D60053E2-20C0-93CB-6657-FD235CA4A314}"/>
              </a:ext>
            </a:extLst>
          </p:cNvPr>
          <p:cNvSpPr>
            <a:spLocks noGrp="1"/>
          </p:cNvSpPr>
          <p:nvPr>
            <p:ph sz="quarter" idx="11"/>
          </p:nvPr>
        </p:nvSpPr>
        <p:spPr>
          <a:xfrm>
            <a:off x="562702" y="1251188"/>
            <a:ext cx="11065417" cy="5606811"/>
          </a:xfrm>
        </p:spPr>
        <p:txBody>
          <a:bodyPr>
            <a:normAutofit fontScale="92500" lnSpcReduction="10000"/>
          </a:bodyPr>
          <a:lstStyle/>
          <a:p>
            <a:pPr marL="0" indent="0">
              <a:buNone/>
            </a:pPr>
            <a:r>
              <a:rPr lang="da-DK" dirty="0"/>
              <a:t>Overvej – og tal om:</a:t>
            </a:r>
          </a:p>
          <a:p>
            <a:pPr marL="0" indent="0">
              <a:buNone/>
            </a:pPr>
            <a:endParaRPr lang="da-DK" dirty="0"/>
          </a:p>
          <a:p>
            <a:pPr marL="0" indent="0">
              <a:buNone/>
            </a:pPr>
            <a:r>
              <a:rPr lang="da-DK" b="1" dirty="0"/>
              <a:t>Hvilken kontekst er jeg leder i?</a:t>
            </a:r>
          </a:p>
          <a:p>
            <a:r>
              <a:rPr lang="da-DK" dirty="0"/>
              <a:t>Kendetegn og vigtige forandringer i den omverden og organisation, jeg er leder i</a:t>
            </a:r>
          </a:p>
          <a:p>
            <a:r>
              <a:rPr lang="da-DK" dirty="0"/>
              <a:t>Kendetegn og vigtige forandringer i min ledelsesopgave – op, ned, ud og ind</a:t>
            </a:r>
          </a:p>
          <a:p>
            <a:endParaRPr lang="da-DK" dirty="0"/>
          </a:p>
          <a:p>
            <a:pPr marL="0" indent="0">
              <a:buNone/>
            </a:pPr>
            <a:r>
              <a:rPr lang="da-DK" b="1" dirty="0"/>
              <a:t>Hvilke spændinger og dilemmaer/paradokser skal jeg navigere i?</a:t>
            </a:r>
          </a:p>
          <a:p>
            <a:r>
              <a:rPr lang="da-DK" dirty="0"/>
              <a:t>Fx dilemmaer/paradokser forbundet med ambitionen om at skabe værdi for borgerne og samfundet – sammen med andre</a:t>
            </a:r>
          </a:p>
          <a:p>
            <a:r>
              <a:rPr lang="da-DK" dirty="0"/>
              <a:t>Fx spændinger der opstår, når vi er usikre på, hvad der virker – og skal være handlekraftige alligevel</a:t>
            </a:r>
          </a:p>
          <a:p>
            <a:endParaRPr lang="da-DK" dirty="0"/>
          </a:p>
          <a:p>
            <a:pPr marL="0" indent="0">
              <a:buNone/>
            </a:pPr>
            <a:r>
              <a:rPr lang="da-DK" b="1" dirty="0"/>
              <a:t>Hvem er jeg – som menneske og som leder?</a:t>
            </a:r>
          </a:p>
          <a:p>
            <a:r>
              <a:rPr lang="da-DK" dirty="0"/>
              <a:t>Hvad er værdifuldt for mig? Hvad motiverer og engagerer mig?</a:t>
            </a:r>
          </a:p>
          <a:p>
            <a:r>
              <a:rPr lang="da-DK" dirty="0"/>
              <a:t>Hvordan udfylder jeg min ledelsesrolle? Hvad vil jeg gerne kendes på som leder?</a:t>
            </a:r>
          </a:p>
          <a:p>
            <a:r>
              <a:rPr lang="da-DK" dirty="0"/>
              <a:t>Hvordan kan jeg – fra min position – bidrage til fremtidens velfærd?</a:t>
            </a:r>
          </a:p>
        </p:txBody>
      </p:sp>
    </p:spTree>
    <p:extLst>
      <p:ext uri="{BB962C8B-B14F-4D97-AF65-F5344CB8AC3E}">
        <p14:creationId xmlns:p14="http://schemas.microsoft.com/office/powerpoint/2010/main" val="36819750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A0FBB7-12EA-0AFC-A784-E20963D65478}"/>
            </a:ext>
          </a:extLst>
        </p:cNvPr>
        <p:cNvGrpSpPr/>
        <p:nvPr/>
      </p:nvGrpSpPr>
      <p:grpSpPr>
        <a:xfrm>
          <a:off x="0" y="0"/>
          <a:ext cx="0" cy="0"/>
          <a:chOff x="0" y="0"/>
          <a:chExt cx="0" cy="0"/>
        </a:xfrm>
      </p:grpSpPr>
      <p:sp>
        <p:nvSpPr>
          <p:cNvPr id="3" name="Titel 2">
            <a:extLst>
              <a:ext uri="{FF2B5EF4-FFF2-40B4-BE49-F238E27FC236}">
                <a16:creationId xmlns:a16="http://schemas.microsoft.com/office/drawing/2014/main" id="{AEF7AD78-E51C-C5B2-056B-24CD73E925DA}"/>
              </a:ext>
            </a:extLst>
          </p:cNvPr>
          <p:cNvSpPr>
            <a:spLocks noGrp="1"/>
          </p:cNvSpPr>
          <p:nvPr>
            <p:ph type="title"/>
          </p:nvPr>
        </p:nvSpPr>
        <p:spPr>
          <a:xfrm>
            <a:off x="562703" y="438150"/>
            <a:ext cx="11065416" cy="576000"/>
          </a:xfrm>
        </p:spPr>
        <p:txBody>
          <a:bodyPr>
            <a:normAutofit fontScale="90000"/>
          </a:bodyPr>
          <a:lstStyle/>
          <a:p>
            <a:r>
              <a:rPr lang="da-DK" dirty="0"/>
              <a:t>Flere af de spørgsmål, vi har arbejdet med i Aarhus</a:t>
            </a:r>
          </a:p>
        </p:txBody>
      </p:sp>
      <p:sp>
        <p:nvSpPr>
          <p:cNvPr id="4" name="Pladsholder til indhold 3">
            <a:extLst>
              <a:ext uri="{FF2B5EF4-FFF2-40B4-BE49-F238E27FC236}">
                <a16:creationId xmlns:a16="http://schemas.microsoft.com/office/drawing/2014/main" id="{5C6AFFE2-42A0-AFC6-A65C-A1539E8C64E8}"/>
              </a:ext>
            </a:extLst>
          </p:cNvPr>
          <p:cNvSpPr>
            <a:spLocks noGrp="1"/>
          </p:cNvSpPr>
          <p:nvPr>
            <p:ph sz="quarter" idx="11"/>
          </p:nvPr>
        </p:nvSpPr>
        <p:spPr>
          <a:xfrm>
            <a:off x="562702" y="1251188"/>
            <a:ext cx="11065417" cy="5606811"/>
          </a:xfrm>
        </p:spPr>
        <p:txBody>
          <a:bodyPr>
            <a:normAutofit/>
          </a:bodyPr>
          <a:lstStyle/>
          <a:p>
            <a:pPr marL="0" indent="0">
              <a:buNone/>
            </a:pPr>
            <a:r>
              <a:rPr lang="da-DK" dirty="0"/>
              <a:t>Besøg først 2-3 af de mennesker, du leder til daglig – i den virkelighed, som er deres.</a:t>
            </a:r>
          </a:p>
          <a:p>
            <a:pPr marL="0" indent="0">
              <a:buNone/>
            </a:pPr>
            <a:endParaRPr lang="da-DK" dirty="0"/>
          </a:p>
          <a:p>
            <a:pPr marL="0" indent="0">
              <a:buNone/>
            </a:pPr>
            <a:r>
              <a:rPr lang="da-DK" dirty="0"/>
              <a:t>Overvej så – og tal om:</a:t>
            </a:r>
          </a:p>
          <a:p>
            <a:pPr marL="0" indent="0">
              <a:buNone/>
            </a:pPr>
            <a:endParaRPr lang="da-DK" dirty="0"/>
          </a:p>
          <a:p>
            <a:r>
              <a:rPr lang="da-DK" dirty="0"/>
              <a:t>Hvordan har jeg det </a:t>
            </a:r>
            <a:r>
              <a:rPr lang="da-DK" b="1" dirty="0"/>
              <a:t>selv</a:t>
            </a:r>
            <a:r>
              <a:rPr lang="da-DK" dirty="0"/>
              <a:t> med at stå i spændinger, dilemmaer, paradokser?</a:t>
            </a:r>
          </a:p>
          <a:p>
            <a:endParaRPr lang="da-DK" dirty="0"/>
          </a:p>
          <a:p>
            <a:r>
              <a:rPr lang="da-DK" dirty="0"/>
              <a:t>Hvis jeg tænker på de mennesker, jeg leder, hvordan oplever jeg så, at </a:t>
            </a:r>
            <a:r>
              <a:rPr lang="da-DK" b="1" dirty="0"/>
              <a:t>de</a:t>
            </a:r>
            <a:r>
              <a:rPr lang="da-DK" dirty="0"/>
              <a:t> har det med at stå i spændinger, dilemmaer, paradokser?</a:t>
            </a:r>
          </a:p>
          <a:p>
            <a:endParaRPr lang="da-DK" dirty="0"/>
          </a:p>
          <a:p>
            <a:r>
              <a:rPr lang="da-DK" dirty="0"/>
              <a:t>Hvordan kan jeg </a:t>
            </a:r>
            <a:r>
              <a:rPr lang="da-DK" b="1" dirty="0"/>
              <a:t>hjælpe</a:t>
            </a:r>
            <a:r>
              <a:rPr lang="da-DK" dirty="0"/>
              <a:t> andre til at håndtere spændinger, dilemmaer, paradokser godt? Kan jeg fx bruge </a:t>
            </a:r>
            <a:r>
              <a:rPr lang="da-DK" b="1" dirty="0"/>
              <a:t>både-og-tænkning</a:t>
            </a:r>
            <a:r>
              <a:rPr lang="da-DK" dirty="0"/>
              <a:t> i min egen ledelse?</a:t>
            </a:r>
          </a:p>
          <a:p>
            <a:endParaRPr lang="da-DK" dirty="0"/>
          </a:p>
          <a:p>
            <a:r>
              <a:rPr lang="da-DK" dirty="0"/>
              <a:t>Hvad kræver det fx af den måde, jeg </a:t>
            </a:r>
            <a:r>
              <a:rPr lang="da-DK" b="1" dirty="0"/>
              <a:t>kommunikerer</a:t>
            </a:r>
            <a:r>
              <a:rPr lang="da-DK" dirty="0"/>
              <a:t> på, stiller </a:t>
            </a:r>
            <a:r>
              <a:rPr lang="da-DK" b="1" dirty="0"/>
              <a:t>spørgsmål</a:t>
            </a:r>
            <a:r>
              <a:rPr lang="da-DK" dirty="0"/>
              <a:t>, skaber </a:t>
            </a:r>
            <a:r>
              <a:rPr lang="da-DK" b="1" dirty="0"/>
              <a:t>manøvrerum</a:t>
            </a:r>
            <a:r>
              <a:rPr lang="da-DK" dirty="0"/>
              <a:t>…?</a:t>
            </a:r>
          </a:p>
        </p:txBody>
      </p:sp>
    </p:spTree>
    <p:extLst>
      <p:ext uri="{BB962C8B-B14F-4D97-AF65-F5344CB8AC3E}">
        <p14:creationId xmlns:p14="http://schemas.microsoft.com/office/powerpoint/2010/main" val="21268727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FFEA51-01CE-3183-AA78-4E3B54457287}"/>
            </a:ext>
          </a:extLst>
        </p:cNvPr>
        <p:cNvGrpSpPr/>
        <p:nvPr/>
      </p:nvGrpSpPr>
      <p:grpSpPr>
        <a:xfrm>
          <a:off x="0" y="0"/>
          <a:ext cx="0" cy="0"/>
          <a:chOff x="0" y="0"/>
          <a:chExt cx="0" cy="0"/>
        </a:xfrm>
      </p:grpSpPr>
      <p:sp>
        <p:nvSpPr>
          <p:cNvPr id="3" name="Titel 2">
            <a:extLst>
              <a:ext uri="{FF2B5EF4-FFF2-40B4-BE49-F238E27FC236}">
                <a16:creationId xmlns:a16="http://schemas.microsoft.com/office/drawing/2014/main" id="{C7D030D9-C1DF-D464-0ACE-944E1B34F476}"/>
              </a:ext>
            </a:extLst>
          </p:cNvPr>
          <p:cNvSpPr>
            <a:spLocks noGrp="1"/>
          </p:cNvSpPr>
          <p:nvPr>
            <p:ph type="title"/>
          </p:nvPr>
        </p:nvSpPr>
        <p:spPr/>
        <p:txBody>
          <a:bodyPr/>
          <a:lstStyle/>
          <a:p>
            <a:r>
              <a:rPr lang="da-DK" dirty="0"/>
              <a:t>Hjælpsomme spørgsmål - individuel refleksion</a:t>
            </a:r>
          </a:p>
        </p:txBody>
      </p:sp>
      <p:sp>
        <p:nvSpPr>
          <p:cNvPr id="4" name="Pladsholder til indhold 3">
            <a:extLst>
              <a:ext uri="{FF2B5EF4-FFF2-40B4-BE49-F238E27FC236}">
                <a16:creationId xmlns:a16="http://schemas.microsoft.com/office/drawing/2014/main" id="{7E706BB1-0520-9A83-4E29-F674183A1D70}"/>
              </a:ext>
            </a:extLst>
          </p:cNvPr>
          <p:cNvSpPr>
            <a:spLocks noGrp="1"/>
          </p:cNvSpPr>
          <p:nvPr>
            <p:ph sz="quarter" idx="11"/>
          </p:nvPr>
        </p:nvSpPr>
        <p:spPr>
          <a:xfrm>
            <a:off x="562702" y="1251189"/>
            <a:ext cx="11065417" cy="5082936"/>
          </a:xfrm>
        </p:spPr>
        <p:txBody>
          <a:bodyPr/>
          <a:lstStyle/>
          <a:p>
            <a:pPr marL="0" indent="0">
              <a:buNone/>
            </a:pPr>
            <a:endParaRPr lang="da-DK" dirty="0"/>
          </a:p>
          <a:p>
            <a:pPr marL="0" indent="0">
              <a:buNone/>
            </a:pPr>
            <a:r>
              <a:rPr lang="da-DK" dirty="0"/>
              <a:t>Du har 10 min.</a:t>
            </a:r>
          </a:p>
          <a:p>
            <a:pPr marL="0" indent="0">
              <a:buNone/>
            </a:pPr>
            <a:endParaRPr lang="da-DK" dirty="0"/>
          </a:p>
          <a:p>
            <a:pPr marL="0" indent="0">
              <a:buNone/>
            </a:pPr>
            <a:r>
              <a:rPr lang="da-DK" dirty="0"/>
              <a:t>Kig på de spørgsmål, lederne i Aarhus har arbejdet med.</a:t>
            </a:r>
          </a:p>
          <a:p>
            <a:pPr marL="0" indent="0">
              <a:buNone/>
            </a:pPr>
            <a:endParaRPr lang="da-DK" dirty="0"/>
          </a:p>
          <a:p>
            <a:pPr marL="0" indent="0">
              <a:buNone/>
            </a:pPr>
            <a:r>
              <a:rPr lang="da-DK" dirty="0"/>
              <a:t>Er der nogle af disse spørgsmål, som kunne hjælpe dig fremad?</a:t>
            </a:r>
          </a:p>
          <a:p>
            <a:pPr marL="0" indent="0">
              <a:buNone/>
            </a:pPr>
            <a:endParaRPr lang="da-DK" dirty="0"/>
          </a:p>
          <a:p>
            <a:pPr marL="0" indent="0">
              <a:buNone/>
            </a:pPr>
            <a:r>
              <a:rPr lang="da-DK" dirty="0"/>
              <a:t>Marker de spørgsmål, der giver særligt god mening for dig?</a:t>
            </a:r>
          </a:p>
          <a:p>
            <a:pPr marL="0" indent="0">
              <a:buNone/>
            </a:pPr>
            <a:endParaRPr lang="da-DK" dirty="0"/>
          </a:p>
          <a:p>
            <a:pPr marL="0" indent="0">
              <a:buNone/>
            </a:pPr>
            <a:r>
              <a:rPr lang="da-DK" dirty="0"/>
              <a:t>Tilføj evt. selv nye spørgsmål.</a:t>
            </a:r>
          </a:p>
          <a:p>
            <a:pPr marL="0" indent="0">
              <a:buNone/>
            </a:pPr>
            <a:endParaRPr lang="da-DK" dirty="0"/>
          </a:p>
        </p:txBody>
      </p:sp>
    </p:spTree>
    <p:extLst>
      <p:ext uri="{BB962C8B-B14F-4D97-AF65-F5344CB8AC3E}">
        <p14:creationId xmlns:p14="http://schemas.microsoft.com/office/powerpoint/2010/main" val="2409282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1A0001-E237-EF02-6994-A2B634D24A94}"/>
            </a:ext>
          </a:extLst>
        </p:cNvPr>
        <p:cNvGrpSpPr/>
        <p:nvPr/>
      </p:nvGrpSpPr>
      <p:grpSpPr>
        <a:xfrm>
          <a:off x="0" y="0"/>
          <a:ext cx="0" cy="0"/>
          <a:chOff x="0" y="0"/>
          <a:chExt cx="0" cy="0"/>
        </a:xfrm>
      </p:grpSpPr>
      <p:sp>
        <p:nvSpPr>
          <p:cNvPr id="3" name="Titel 2">
            <a:extLst>
              <a:ext uri="{FF2B5EF4-FFF2-40B4-BE49-F238E27FC236}">
                <a16:creationId xmlns:a16="http://schemas.microsoft.com/office/drawing/2014/main" id="{6368D056-515B-51E6-24CB-193112A29019}"/>
              </a:ext>
            </a:extLst>
          </p:cNvPr>
          <p:cNvSpPr>
            <a:spLocks noGrp="1"/>
          </p:cNvSpPr>
          <p:nvPr>
            <p:ph type="title"/>
          </p:nvPr>
        </p:nvSpPr>
        <p:spPr/>
        <p:txBody>
          <a:bodyPr/>
          <a:lstStyle/>
          <a:p>
            <a:r>
              <a:rPr lang="da-DK" dirty="0"/>
              <a:t>Hjælpsomme spørgsmål – fælles dialog</a:t>
            </a:r>
          </a:p>
        </p:txBody>
      </p:sp>
      <p:sp>
        <p:nvSpPr>
          <p:cNvPr id="4" name="Pladsholder til indhold 3">
            <a:extLst>
              <a:ext uri="{FF2B5EF4-FFF2-40B4-BE49-F238E27FC236}">
                <a16:creationId xmlns:a16="http://schemas.microsoft.com/office/drawing/2014/main" id="{825AF425-98D5-1315-9E21-A454BD2A583A}"/>
              </a:ext>
            </a:extLst>
          </p:cNvPr>
          <p:cNvSpPr>
            <a:spLocks noGrp="1"/>
          </p:cNvSpPr>
          <p:nvPr>
            <p:ph sz="quarter" idx="11"/>
          </p:nvPr>
        </p:nvSpPr>
        <p:spPr>
          <a:xfrm>
            <a:off x="562702" y="1251189"/>
            <a:ext cx="11065417" cy="5082936"/>
          </a:xfrm>
        </p:spPr>
        <p:txBody>
          <a:bodyPr/>
          <a:lstStyle/>
          <a:p>
            <a:pPr marL="0" indent="0">
              <a:buNone/>
            </a:pPr>
            <a:endParaRPr lang="da-DK" dirty="0"/>
          </a:p>
          <a:p>
            <a:pPr marL="0" indent="0">
              <a:buNone/>
            </a:pPr>
            <a:r>
              <a:rPr lang="da-DK" dirty="0"/>
              <a:t>Vi har 15 min.</a:t>
            </a:r>
          </a:p>
          <a:p>
            <a:pPr marL="0" indent="0">
              <a:buNone/>
            </a:pPr>
            <a:endParaRPr lang="da-DK" dirty="0"/>
          </a:p>
          <a:p>
            <a:pPr marL="0" indent="0">
              <a:buNone/>
            </a:pPr>
            <a:r>
              <a:rPr lang="da-DK" dirty="0"/>
              <a:t>Hvilke spørgsmål gav særligt god mening for jer?</a:t>
            </a:r>
          </a:p>
          <a:p>
            <a:pPr marL="0" indent="0">
              <a:buNone/>
            </a:pPr>
            <a:endParaRPr lang="da-DK" dirty="0"/>
          </a:p>
          <a:p>
            <a:pPr marL="0" indent="0">
              <a:buNone/>
            </a:pPr>
            <a:r>
              <a:rPr lang="da-DK" dirty="0"/>
              <a:t>Hvilke spørgsmål kunne I evt. selv tilføje?</a:t>
            </a:r>
          </a:p>
          <a:p>
            <a:pPr marL="0" indent="0">
              <a:buNone/>
            </a:pPr>
            <a:endParaRPr lang="da-DK" dirty="0"/>
          </a:p>
        </p:txBody>
      </p:sp>
    </p:spTree>
    <p:extLst>
      <p:ext uri="{BB962C8B-B14F-4D97-AF65-F5344CB8AC3E}">
        <p14:creationId xmlns:p14="http://schemas.microsoft.com/office/powerpoint/2010/main" val="22295136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BD548C-12E8-CB20-DD6E-991320CFB93E}"/>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1DF3C444-092C-616E-5BD1-8EBCB7C024F5}"/>
              </a:ext>
            </a:extLst>
          </p:cNvPr>
          <p:cNvSpPr>
            <a:spLocks noGrp="1"/>
          </p:cNvSpPr>
          <p:nvPr>
            <p:ph type="title"/>
          </p:nvPr>
        </p:nvSpPr>
        <p:spPr/>
        <p:txBody>
          <a:bodyPr>
            <a:noAutofit/>
          </a:bodyPr>
          <a:lstStyle/>
          <a:p>
            <a:r>
              <a:rPr lang="da-DK" sz="4000" dirty="0">
                <a:solidFill>
                  <a:schemeClr val="bg1"/>
                </a:solidFill>
              </a:rPr>
              <a:t>Ledelsesgrundlag og </a:t>
            </a:r>
            <a:br>
              <a:rPr lang="da-DK" sz="4000" dirty="0">
                <a:solidFill>
                  <a:schemeClr val="bg1"/>
                </a:solidFill>
              </a:rPr>
            </a:br>
            <a:r>
              <a:rPr lang="da-DK" sz="4000" dirty="0">
                <a:solidFill>
                  <a:schemeClr val="bg1"/>
                </a:solidFill>
              </a:rPr>
              <a:t>arbejdet med at blive en bedre leder</a:t>
            </a:r>
          </a:p>
        </p:txBody>
      </p:sp>
    </p:spTree>
    <p:extLst>
      <p:ext uri="{BB962C8B-B14F-4D97-AF65-F5344CB8AC3E}">
        <p14:creationId xmlns:p14="http://schemas.microsoft.com/office/powerpoint/2010/main" val="817173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dsholder til billede 5">
            <a:extLst>
              <a:ext uri="{FF2B5EF4-FFF2-40B4-BE49-F238E27FC236}">
                <a16:creationId xmlns:a16="http://schemas.microsoft.com/office/drawing/2014/main" id="{65A1B86E-0BAE-3464-7176-B2B1E65984ED}"/>
              </a:ext>
            </a:extLst>
          </p:cNvPr>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t="24204" b="796"/>
          <a:stretch/>
        </p:blipFill>
        <p:spPr>
          <a:xfrm>
            <a:off x="20" y="10"/>
            <a:ext cx="12191980" cy="6857990"/>
          </a:xfrm>
          <a:noFill/>
        </p:spPr>
      </p:pic>
      <p:sp>
        <p:nvSpPr>
          <p:cNvPr id="11" name="Text Placeholder 2">
            <a:extLst>
              <a:ext uri="{FF2B5EF4-FFF2-40B4-BE49-F238E27FC236}">
                <a16:creationId xmlns:a16="http://schemas.microsoft.com/office/drawing/2014/main" id="{05E22CEC-1BD6-C9B4-9FFB-54942BEB0A07}"/>
              </a:ext>
            </a:extLst>
          </p:cNvPr>
          <p:cNvSpPr>
            <a:spLocks noGrp="1"/>
          </p:cNvSpPr>
          <p:nvPr>
            <p:ph type="body" sz="quarter" idx="12"/>
          </p:nvPr>
        </p:nvSpPr>
        <p:spPr>
          <a:xfrm>
            <a:off x="4811487" y="5615808"/>
            <a:ext cx="7173682" cy="1405477"/>
          </a:xfrm>
        </p:spPr>
        <p:txBody>
          <a:bodyPr>
            <a:normAutofit/>
          </a:bodyPr>
          <a:lstStyle/>
          <a:p>
            <a:r>
              <a:rPr lang="en-US" sz="3200" dirty="0" err="1">
                <a:solidFill>
                  <a:schemeClr val="accent3">
                    <a:lumMod val="50000"/>
                  </a:schemeClr>
                </a:solidFill>
              </a:rPr>
              <a:t>Bliver</a:t>
            </a:r>
            <a:r>
              <a:rPr lang="en-US" sz="3200" dirty="0">
                <a:solidFill>
                  <a:schemeClr val="accent3">
                    <a:lumMod val="50000"/>
                  </a:schemeClr>
                </a:solidFill>
              </a:rPr>
              <a:t> vi </a:t>
            </a:r>
            <a:r>
              <a:rPr lang="en-US" sz="3200" dirty="0" err="1">
                <a:solidFill>
                  <a:schemeClr val="accent3">
                    <a:lumMod val="50000"/>
                  </a:schemeClr>
                </a:solidFill>
              </a:rPr>
              <a:t>bedre</a:t>
            </a:r>
            <a:r>
              <a:rPr lang="en-US" sz="3200" dirty="0">
                <a:solidFill>
                  <a:schemeClr val="accent3">
                    <a:lumMod val="50000"/>
                  </a:schemeClr>
                </a:solidFill>
              </a:rPr>
              <a:t> </a:t>
            </a:r>
            <a:r>
              <a:rPr lang="en-US" sz="3200" dirty="0" err="1">
                <a:solidFill>
                  <a:schemeClr val="accent3">
                    <a:lumMod val="50000"/>
                  </a:schemeClr>
                </a:solidFill>
              </a:rPr>
              <a:t>ledere</a:t>
            </a:r>
            <a:r>
              <a:rPr lang="en-US" sz="3200" dirty="0">
                <a:solidFill>
                  <a:schemeClr val="accent3">
                    <a:lumMod val="50000"/>
                  </a:schemeClr>
                </a:solidFill>
              </a:rPr>
              <a:t> </a:t>
            </a:r>
            <a:r>
              <a:rPr lang="en-US" sz="3200" dirty="0" err="1">
                <a:solidFill>
                  <a:schemeClr val="accent3">
                    <a:lumMod val="50000"/>
                  </a:schemeClr>
                </a:solidFill>
              </a:rPr>
              <a:t>af</a:t>
            </a:r>
            <a:r>
              <a:rPr lang="en-US" sz="3200" dirty="0">
                <a:solidFill>
                  <a:schemeClr val="accent3">
                    <a:lumMod val="50000"/>
                  </a:schemeClr>
                </a:solidFill>
              </a:rPr>
              <a:t> at lave </a:t>
            </a:r>
            <a:r>
              <a:rPr lang="en-US" sz="3200" dirty="0" err="1">
                <a:solidFill>
                  <a:schemeClr val="accent3">
                    <a:lumMod val="50000"/>
                  </a:schemeClr>
                </a:solidFill>
              </a:rPr>
              <a:t>personlige</a:t>
            </a:r>
            <a:r>
              <a:rPr lang="en-US" sz="3200" dirty="0">
                <a:solidFill>
                  <a:schemeClr val="accent3">
                    <a:lumMod val="50000"/>
                  </a:schemeClr>
                </a:solidFill>
              </a:rPr>
              <a:t> </a:t>
            </a:r>
            <a:r>
              <a:rPr lang="en-US" sz="3200" dirty="0" err="1">
                <a:solidFill>
                  <a:schemeClr val="accent3">
                    <a:lumMod val="50000"/>
                  </a:schemeClr>
                </a:solidFill>
              </a:rPr>
              <a:t>ledelsesgrundlag</a:t>
            </a:r>
            <a:r>
              <a:rPr lang="en-US" sz="3200" dirty="0">
                <a:solidFill>
                  <a:schemeClr val="accent3">
                    <a:lumMod val="50000"/>
                  </a:schemeClr>
                </a:solidFill>
              </a:rPr>
              <a:t>?</a:t>
            </a:r>
          </a:p>
        </p:txBody>
      </p:sp>
    </p:spTree>
    <p:extLst>
      <p:ext uri="{BB962C8B-B14F-4D97-AF65-F5344CB8AC3E}">
        <p14:creationId xmlns:p14="http://schemas.microsoft.com/office/powerpoint/2010/main" val="41259563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D2F4C3-42DE-119A-26F0-BE25100BB2B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9A8359B3-9A3E-0CA8-A52E-55BE24F26FBC}"/>
              </a:ext>
            </a:extLst>
          </p:cNvPr>
          <p:cNvSpPr>
            <a:spLocks noGrp="1"/>
          </p:cNvSpPr>
          <p:nvPr>
            <p:ph type="title"/>
          </p:nvPr>
        </p:nvSpPr>
        <p:spPr>
          <a:xfrm>
            <a:off x="562703" y="273766"/>
            <a:ext cx="10515600" cy="576000"/>
          </a:xfrm>
        </p:spPr>
        <p:txBody>
          <a:bodyPr/>
          <a:lstStyle/>
          <a:p>
            <a:r>
              <a:rPr lang="da-DK" dirty="0"/>
              <a:t>Afsluttende dialog</a:t>
            </a:r>
          </a:p>
        </p:txBody>
      </p:sp>
      <p:sp>
        <p:nvSpPr>
          <p:cNvPr id="3" name="Pladsholder til indhold 2">
            <a:extLst>
              <a:ext uri="{FF2B5EF4-FFF2-40B4-BE49-F238E27FC236}">
                <a16:creationId xmlns:a16="http://schemas.microsoft.com/office/drawing/2014/main" id="{C47905CF-0A83-0524-B300-AB848E3EFBAC}"/>
              </a:ext>
            </a:extLst>
          </p:cNvPr>
          <p:cNvSpPr>
            <a:spLocks noGrp="1"/>
          </p:cNvSpPr>
          <p:nvPr>
            <p:ph sz="quarter" idx="11"/>
          </p:nvPr>
        </p:nvSpPr>
        <p:spPr>
          <a:xfrm>
            <a:off x="562702" y="934950"/>
            <a:ext cx="11629298" cy="5691882"/>
          </a:xfrm>
        </p:spPr>
        <p:txBody>
          <a:bodyPr>
            <a:noAutofit/>
          </a:bodyPr>
          <a:lstStyle/>
          <a:p>
            <a:pPr marL="0" indent="0">
              <a:lnSpc>
                <a:spcPct val="100000"/>
              </a:lnSpc>
              <a:buNone/>
            </a:pPr>
            <a:endParaRPr lang="da-DK" sz="2400" b="1" dirty="0"/>
          </a:p>
          <a:p>
            <a:pPr marL="0" indent="0">
              <a:lnSpc>
                <a:spcPct val="100000"/>
              </a:lnSpc>
              <a:buNone/>
            </a:pPr>
            <a:r>
              <a:rPr lang="da-DK" sz="2400" b="1" dirty="0"/>
              <a:t>Hvordan bliver man en bedre leder </a:t>
            </a:r>
          </a:p>
          <a:p>
            <a:pPr marL="0" indent="0">
              <a:lnSpc>
                <a:spcPct val="100000"/>
              </a:lnSpc>
              <a:buNone/>
            </a:pPr>
            <a:r>
              <a:rPr lang="da-DK" sz="2400" b="1" dirty="0"/>
              <a:t>– og (hvordan) er ledelsesgrundlaget med til at understøtte dette?</a:t>
            </a:r>
          </a:p>
          <a:p>
            <a:pPr marL="0" indent="0">
              <a:lnSpc>
                <a:spcPct val="100000"/>
              </a:lnSpc>
              <a:buNone/>
            </a:pPr>
            <a:endParaRPr lang="da-DK" sz="2400" b="1" dirty="0"/>
          </a:p>
          <a:p>
            <a:pPr>
              <a:lnSpc>
                <a:spcPct val="100000"/>
              </a:lnSpc>
            </a:pPr>
            <a:r>
              <a:rPr lang="da-DK" b="1" dirty="0"/>
              <a:t>Hvorfor er det godt at have et tydeligt beskrevet ledelsesgrundlag?</a:t>
            </a:r>
          </a:p>
          <a:p>
            <a:pPr>
              <a:lnSpc>
                <a:spcPct val="100000"/>
              </a:lnSpc>
            </a:pPr>
            <a:endParaRPr lang="da-DK" b="1" dirty="0"/>
          </a:p>
          <a:p>
            <a:pPr>
              <a:lnSpc>
                <a:spcPct val="100000"/>
              </a:lnSpc>
            </a:pPr>
            <a:r>
              <a:rPr lang="da-DK" b="1" dirty="0"/>
              <a:t>Hvordan kan et ledelsesgrundlag være strategisk – og skal det?</a:t>
            </a:r>
          </a:p>
          <a:p>
            <a:pPr>
              <a:lnSpc>
                <a:spcPct val="100000"/>
              </a:lnSpc>
            </a:pPr>
            <a:endParaRPr lang="da-DK" dirty="0"/>
          </a:p>
          <a:p>
            <a:pPr>
              <a:lnSpc>
                <a:spcPct val="100000"/>
              </a:lnSpc>
            </a:pPr>
            <a:r>
              <a:rPr lang="da-DK" b="1" dirty="0"/>
              <a:t>Er det vigtigt, at det bliver kommunikeret til omverdenen?</a:t>
            </a:r>
          </a:p>
          <a:p>
            <a:pPr>
              <a:lnSpc>
                <a:spcPct val="100000"/>
              </a:lnSpc>
            </a:pPr>
            <a:endParaRPr lang="da-DK" dirty="0"/>
          </a:p>
          <a:p>
            <a:pPr>
              <a:lnSpc>
                <a:spcPct val="100000"/>
              </a:lnSpc>
            </a:pPr>
            <a:r>
              <a:rPr lang="da-DK" b="1" dirty="0"/>
              <a:t>Hvad overraskede særligt, da jeg lavede mit?</a:t>
            </a:r>
          </a:p>
          <a:p>
            <a:pPr>
              <a:lnSpc>
                <a:spcPct val="100000"/>
              </a:lnSpc>
            </a:pPr>
            <a:endParaRPr lang="da-DK" dirty="0"/>
          </a:p>
          <a:p>
            <a:pPr>
              <a:lnSpc>
                <a:spcPct val="100000"/>
              </a:lnSpc>
            </a:pPr>
            <a:r>
              <a:rPr lang="da-DK" b="1" dirty="0"/>
              <a:t>Hvorfor kunne vi selv gå i gang med at lave ledelsesgrundlag?</a:t>
            </a:r>
          </a:p>
          <a:p>
            <a:pPr marL="0" indent="0">
              <a:lnSpc>
                <a:spcPct val="100000"/>
              </a:lnSpc>
              <a:buNone/>
            </a:pPr>
            <a:endParaRPr lang="da-DK" sz="2400" dirty="0"/>
          </a:p>
        </p:txBody>
      </p:sp>
    </p:spTree>
    <p:extLst>
      <p:ext uri="{BB962C8B-B14F-4D97-AF65-F5344CB8AC3E}">
        <p14:creationId xmlns:p14="http://schemas.microsoft.com/office/powerpoint/2010/main" val="39538310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09011B-0D79-C7FF-9D40-12D04470EF6C}"/>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1AB2428D-E3DE-F768-F5CC-B760B274C36D}"/>
              </a:ext>
            </a:extLst>
          </p:cNvPr>
          <p:cNvSpPr>
            <a:spLocks noGrp="1"/>
          </p:cNvSpPr>
          <p:nvPr>
            <p:ph type="title"/>
          </p:nvPr>
        </p:nvSpPr>
        <p:spPr/>
        <p:txBody>
          <a:bodyPr>
            <a:noAutofit/>
          </a:bodyPr>
          <a:lstStyle/>
          <a:p>
            <a:r>
              <a:rPr lang="da-DK" sz="4000" dirty="0">
                <a:solidFill>
                  <a:schemeClr val="bg1"/>
                </a:solidFill>
              </a:rPr>
              <a:t>Hvis I vil vide mere om vores arbejde med nye veje i ledelse…</a:t>
            </a:r>
          </a:p>
        </p:txBody>
      </p:sp>
    </p:spTree>
    <p:extLst>
      <p:ext uri="{BB962C8B-B14F-4D97-AF65-F5344CB8AC3E}">
        <p14:creationId xmlns:p14="http://schemas.microsoft.com/office/powerpoint/2010/main" val="40371283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lede 5" descr="Et billede, der indeholder skærmbillede, sort, design&#10;&#10;Automatisk genereret beskrivelse">
            <a:extLst>
              <a:ext uri="{FF2B5EF4-FFF2-40B4-BE49-F238E27FC236}">
                <a16:creationId xmlns:a16="http://schemas.microsoft.com/office/drawing/2014/main" id="{EE1775B0-FE29-3584-B09C-E592D79FE97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36056" y="276670"/>
            <a:ext cx="8311334" cy="6304660"/>
          </a:xfrm>
          <a:prstGeom prst="rect">
            <a:avLst/>
          </a:prstGeom>
        </p:spPr>
      </p:pic>
      <p:pic>
        <p:nvPicPr>
          <p:cNvPr id="5" name="Billede 4" descr="Et billede, der indeholder tekst, plakat, Font/skrifttype, design&#10;&#10;Automatisk genereret beskrivelse">
            <a:extLst>
              <a:ext uri="{FF2B5EF4-FFF2-40B4-BE49-F238E27FC236}">
                <a16:creationId xmlns:a16="http://schemas.microsoft.com/office/drawing/2014/main" id="{ECD65FBA-F4CC-AFBD-258D-409D8CFA5DB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7772" y="1209429"/>
            <a:ext cx="1763486" cy="2499852"/>
          </a:xfrm>
          <a:prstGeom prst="rect">
            <a:avLst/>
          </a:prstGeom>
          <a:ln>
            <a:noFill/>
          </a:ln>
          <a:effectLst>
            <a:outerShdw blurRad="292100" dist="139700" dir="2700000" algn="tl" rotWithShape="0">
              <a:srgbClr val="333333">
                <a:alpha val="65000"/>
              </a:srgbClr>
            </a:outerShdw>
          </a:effectLst>
        </p:spPr>
      </p:pic>
      <p:pic>
        <p:nvPicPr>
          <p:cNvPr id="2" name="Pladsholder til billede 9" descr="Et billede, der indeholder tekst, plakat, Font/skrifttype, Flyer&#10;&#10;Automatisk genereret beskrivelse">
            <a:extLst>
              <a:ext uri="{FF2B5EF4-FFF2-40B4-BE49-F238E27FC236}">
                <a16:creationId xmlns:a16="http://schemas.microsoft.com/office/drawing/2014/main" id="{EFEB4859-5471-9658-0414-CA7579BE050B}"/>
              </a:ext>
            </a:extLst>
          </p:cNvPr>
          <p:cNvPicPr>
            <a:picLocks noChangeAspect="1"/>
          </p:cNvPicPr>
          <p:nvPr/>
        </p:nvPicPr>
        <p:blipFill>
          <a:blip r:embed="rId5" cstate="print">
            <a:extLst>
              <a:ext uri="{28A0092B-C50C-407E-A947-70E740481C1C}">
                <a14:useLocalDpi xmlns:a14="http://schemas.microsoft.com/office/drawing/2010/main" val="0"/>
              </a:ext>
            </a:extLst>
          </a:blip>
          <a:srcRect t="7098" b="7098"/>
          <a:stretch/>
        </p:blipFill>
        <p:spPr>
          <a:xfrm>
            <a:off x="3716768" y="862148"/>
            <a:ext cx="1633565" cy="2062213"/>
          </a:xfrm>
          <a:prstGeom prst="rect">
            <a:avLst/>
          </a:prstGeom>
          <a:ln>
            <a:noFill/>
          </a:ln>
          <a:effectLst>
            <a:outerShdw blurRad="292100" dist="139700" dir="2700000" algn="tl" rotWithShape="0">
              <a:srgbClr val="333333">
                <a:alpha val="65000"/>
              </a:srgbClr>
            </a:outerShdw>
          </a:effectLst>
        </p:spPr>
      </p:pic>
      <p:pic>
        <p:nvPicPr>
          <p:cNvPr id="4" name="Picture 2" descr="Få Perspektiver på vilde problemer af Lene Tanggaard som Paperback bog ...">
            <a:extLst>
              <a:ext uri="{FF2B5EF4-FFF2-40B4-BE49-F238E27FC236}">
                <a16:creationId xmlns:a16="http://schemas.microsoft.com/office/drawing/2014/main" id="{971CC849-2D54-B4EE-2772-2CB5BE9C0A4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t="5234" b="5234"/>
          <a:stretch>
            <a:fillRect/>
          </a:stretch>
        </p:blipFill>
        <p:spPr bwMode="auto">
          <a:xfrm>
            <a:off x="6361610" y="3216218"/>
            <a:ext cx="1763485" cy="22262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7" name="Pladsholder til billede 5" descr="Et billede, der indeholder tekst, plakat, Bogomslag, roman&#10;&#10;Automatisk genereret beskrivelse">
            <a:extLst>
              <a:ext uri="{FF2B5EF4-FFF2-40B4-BE49-F238E27FC236}">
                <a16:creationId xmlns:a16="http://schemas.microsoft.com/office/drawing/2014/main" id="{2C69508C-0F40-E3D4-BDA3-F89DC2DD15C5}"/>
              </a:ext>
            </a:extLst>
          </p:cNvPr>
          <p:cNvPicPr>
            <a:picLocks noChangeAspect="1"/>
          </p:cNvPicPr>
          <p:nvPr/>
        </p:nvPicPr>
        <p:blipFill>
          <a:blip r:embed="rId7" cstate="print">
            <a:extLst>
              <a:ext uri="{28A0092B-C50C-407E-A947-70E740481C1C}">
                <a14:useLocalDpi xmlns:a14="http://schemas.microsoft.com/office/drawing/2010/main" val="0"/>
              </a:ext>
            </a:extLst>
          </a:blip>
          <a:srcRect t="7463" b="7463"/>
          <a:stretch/>
        </p:blipFill>
        <p:spPr>
          <a:xfrm>
            <a:off x="9068018" y="1003055"/>
            <a:ext cx="1763486" cy="2226226"/>
          </a:xfrm>
          <a:prstGeom prst="rect">
            <a:avLst/>
          </a:prstGeom>
          <a:ln>
            <a:noFill/>
          </a:ln>
          <a:effectLst>
            <a:outerShdw blurRad="292100" dist="139700" dir="2700000" algn="tl" rotWithShape="0">
              <a:srgbClr val="333333">
                <a:alpha val="65000"/>
              </a:srgbClr>
            </a:outerShdw>
          </a:effectLst>
        </p:spPr>
      </p:pic>
      <p:cxnSp>
        <p:nvCxnSpPr>
          <p:cNvPr id="9" name="Lige pilforbindelse 8">
            <a:extLst>
              <a:ext uri="{FF2B5EF4-FFF2-40B4-BE49-F238E27FC236}">
                <a16:creationId xmlns:a16="http://schemas.microsoft.com/office/drawing/2014/main" id="{77477A1E-CBC9-3C5F-96FE-7BCB69F03EE8}"/>
              </a:ext>
            </a:extLst>
          </p:cNvPr>
          <p:cNvCxnSpPr>
            <a:cxnSpLocks/>
          </p:cNvCxnSpPr>
          <p:nvPr/>
        </p:nvCxnSpPr>
        <p:spPr>
          <a:xfrm>
            <a:off x="10047390" y="3337559"/>
            <a:ext cx="0" cy="1273629"/>
          </a:xfrm>
          <a:prstGeom prst="straightConnector1">
            <a:avLst/>
          </a:prstGeom>
          <a:ln w="28575">
            <a:solidFill>
              <a:schemeClr val="accent3">
                <a:lumMod val="60000"/>
                <a:lumOff val="40000"/>
              </a:schemeClr>
            </a:solidFill>
            <a:tailEnd type="triangle"/>
          </a:ln>
        </p:spPr>
        <p:style>
          <a:lnRef idx="1">
            <a:schemeClr val="accent2"/>
          </a:lnRef>
          <a:fillRef idx="0">
            <a:schemeClr val="accent2"/>
          </a:fillRef>
          <a:effectRef idx="0">
            <a:schemeClr val="accent2"/>
          </a:effectRef>
          <a:fontRef idx="minor">
            <a:schemeClr val="tx1"/>
          </a:fontRef>
        </p:style>
      </p:cxnSp>
      <p:pic>
        <p:nvPicPr>
          <p:cNvPr id="8" name="Billede 7" descr="Et billede, der indeholder tekst, plakat, design, grafisk design&#10;&#10;Automatisk genereret beskrivelse">
            <a:extLst>
              <a:ext uri="{FF2B5EF4-FFF2-40B4-BE49-F238E27FC236}">
                <a16:creationId xmlns:a16="http://schemas.microsoft.com/office/drawing/2014/main" id="{A41E43C2-0B3D-FFD6-87B8-1CDE3A2DBAA4}"/>
              </a:ext>
            </a:extLst>
          </p:cNvPr>
          <p:cNvPicPr>
            <a:picLocks noChangeAspect="1"/>
          </p:cNvPicPr>
          <p:nvPr/>
        </p:nvPicPr>
        <p:blipFill>
          <a:blip r:embed="rId8" cstate="print">
            <a:extLst>
              <a:ext uri="{28A0092B-C50C-407E-A947-70E740481C1C}">
                <a14:useLocalDpi xmlns:a14="http://schemas.microsoft.com/office/drawing/2010/main" val="0"/>
              </a:ext>
            </a:extLst>
          </a:blip>
          <a:srcRect l="26508" t="5873" r="29047" b="31429"/>
          <a:stretch/>
        </p:blipFill>
        <p:spPr>
          <a:xfrm>
            <a:off x="9068018" y="3680510"/>
            <a:ext cx="1763486" cy="2487776"/>
          </a:xfrm>
          <a:prstGeom prst="rect">
            <a:avLst/>
          </a:prstGeom>
        </p:spPr>
      </p:pic>
    </p:spTree>
    <p:extLst>
      <p:ext uri="{BB962C8B-B14F-4D97-AF65-F5344CB8AC3E}">
        <p14:creationId xmlns:p14="http://schemas.microsoft.com/office/powerpoint/2010/main" val="8346761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DE9591-35DB-8E98-D498-33D6872BBDD2}"/>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26314EFC-CA13-35C6-63DF-E82D7DF25A21}"/>
              </a:ext>
            </a:extLst>
          </p:cNvPr>
          <p:cNvSpPr>
            <a:spLocks noGrp="1"/>
          </p:cNvSpPr>
          <p:nvPr>
            <p:ph type="title"/>
          </p:nvPr>
        </p:nvSpPr>
        <p:spPr/>
        <p:txBody>
          <a:bodyPr>
            <a:normAutofit/>
          </a:bodyPr>
          <a:lstStyle/>
          <a:p>
            <a:r>
              <a:rPr lang="da-DK" dirty="0"/>
              <a:t>Hvorfor jf. Ledelseskommissionen (2018)</a:t>
            </a:r>
          </a:p>
        </p:txBody>
      </p:sp>
      <p:sp>
        <p:nvSpPr>
          <p:cNvPr id="7" name="Pladsholder til indhold 6">
            <a:extLst>
              <a:ext uri="{FF2B5EF4-FFF2-40B4-BE49-F238E27FC236}">
                <a16:creationId xmlns:a16="http://schemas.microsoft.com/office/drawing/2014/main" id="{41DF280C-BC12-246B-2BE0-F5F7A874DC61}"/>
              </a:ext>
            </a:extLst>
          </p:cNvPr>
          <p:cNvSpPr>
            <a:spLocks noGrp="1"/>
          </p:cNvSpPr>
          <p:nvPr>
            <p:ph sz="quarter" idx="11"/>
          </p:nvPr>
        </p:nvSpPr>
        <p:spPr>
          <a:xfrm>
            <a:off x="5072743" y="1251189"/>
            <a:ext cx="5634243" cy="5082936"/>
          </a:xfrm>
        </p:spPr>
        <p:txBody>
          <a:bodyPr/>
          <a:lstStyle/>
          <a:p>
            <a:endParaRPr lang="da-DK" dirty="0"/>
          </a:p>
          <a:p>
            <a:endParaRPr lang="da-DK" dirty="0"/>
          </a:p>
          <a:p>
            <a:r>
              <a:rPr lang="da-DK" dirty="0"/>
              <a:t>For at styrke din </a:t>
            </a:r>
            <a:r>
              <a:rPr lang="da-DK" b="1" dirty="0"/>
              <a:t>lederidentitet</a:t>
            </a:r>
          </a:p>
          <a:p>
            <a:endParaRPr lang="da-DK" dirty="0"/>
          </a:p>
          <a:p>
            <a:r>
              <a:rPr lang="da-DK" dirty="0"/>
              <a:t>For at </a:t>
            </a:r>
            <a:r>
              <a:rPr lang="da-DK" b="1" dirty="0"/>
              <a:t>oplyse</a:t>
            </a:r>
            <a:r>
              <a:rPr lang="da-DK" dirty="0"/>
              <a:t> andre om, hvem du er som leder og hvad der er dine mål og motiver</a:t>
            </a:r>
          </a:p>
          <a:p>
            <a:endParaRPr lang="da-DK" dirty="0"/>
          </a:p>
          <a:p>
            <a:r>
              <a:rPr lang="da-DK" dirty="0"/>
              <a:t>For at </a:t>
            </a:r>
            <a:r>
              <a:rPr lang="da-DK" b="1" dirty="0"/>
              <a:t>skabe transparens</a:t>
            </a:r>
            <a:r>
              <a:rPr lang="da-DK" dirty="0"/>
              <a:t> om, hvad du står for, accepterer og ikke accepterer som leder</a:t>
            </a:r>
          </a:p>
          <a:p>
            <a:endParaRPr lang="da-DK" dirty="0"/>
          </a:p>
          <a:p>
            <a:r>
              <a:rPr lang="da-DK" dirty="0"/>
              <a:t>For at undgå, at ledelse er et usagt fænomen – og i stedet </a:t>
            </a:r>
            <a:r>
              <a:rPr lang="da-DK" b="1" dirty="0"/>
              <a:t>fremme dialogen</a:t>
            </a:r>
            <a:r>
              <a:rPr lang="da-DK" dirty="0"/>
              <a:t> om den ledelse, der jo er</a:t>
            </a:r>
          </a:p>
        </p:txBody>
      </p:sp>
      <p:pic>
        <p:nvPicPr>
          <p:cNvPr id="4" name="Billede 3">
            <a:extLst>
              <a:ext uri="{FF2B5EF4-FFF2-40B4-BE49-F238E27FC236}">
                <a16:creationId xmlns:a16="http://schemas.microsoft.com/office/drawing/2014/main" id="{8107517D-BA76-2D4D-968A-C0070F857FE6}"/>
              </a:ext>
            </a:extLst>
          </p:cNvPr>
          <p:cNvPicPr>
            <a:picLocks noChangeAspect="1"/>
          </p:cNvPicPr>
          <p:nvPr/>
        </p:nvPicPr>
        <p:blipFill>
          <a:blip r:embed="rId3"/>
          <a:stretch>
            <a:fillRect/>
          </a:stretch>
        </p:blipFill>
        <p:spPr>
          <a:xfrm>
            <a:off x="562703" y="1251189"/>
            <a:ext cx="4406152" cy="508293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5475713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8D3FEC1E-D5C9-8702-2CCC-422BE463A8A7}"/>
              </a:ext>
            </a:extLst>
          </p:cNvPr>
          <p:cNvSpPr>
            <a:spLocks noGrp="1"/>
          </p:cNvSpPr>
          <p:nvPr>
            <p:ph type="title"/>
          </p:nvPr>
        </p:nvSpPr>
        <p:spPr/>
        <p:txBody>
          <a:bodyPr>
            <a:normAutofit/>
          </a:bodyPr>
          <a:lstStyle/>
          <a:p>
            <a:r>
              <a:rPr lang="da-DK" dirty="0"/>
              <a:t>Hvad skal vi gentænke?</a:t>
            </a:r>
          </a:p>
        </p:txBody>
      </p:sp>
      <p:sp>
        <p:nvSpPr>
          <p:cNvPr id="5" name="Pladsholder til indhold 4">
            <a:extLst>
              <a:ext uri="{FF2B5EF4-FFF2-40B4-BE49-F238E27FC236}">
                <a16:creationId xmlns:a16="http://schemas.microsoft.com/office/drawing/2014/main" id="{7568A3E8-4035-E1ED-AF3C-8A1A31264BAD}"/>
              </a:ext>
            </a:extLst>
          </p:cNvPr>
          <p:cNvSpPr>
            <a:spLocks noGrp="1"/>
          </p:cNvSpPr>
          <p:nvPr>
            <p:ph sz="quarter" idx="10"/>
          </p:nvPr>
        </p:nvSpPr>
        <p:spPr/>
        <p:txBody>
          <a:bodyPr/>
          <a:lstStyle/>
          <a:p>
            <a:pPr marL="0" indent="0">
              <a:buNone/>
            </a:pPr>
            <a:r>
              <a:rPr lang="da-DK" sz="2000" dirty="0"/>
              <a:t>Efter den første intense periode har vi fundet fem generelle mønstre, som træder frem når vi ser på tværs. </a:t>
            </a:r>
          </a:p>
          <a:p>
            <a:pPr marL="0" indent="0">
              <a:buNone/>
            </a:pPr>
            <a:endParaRPr lang="da-DK" sz="2000" dirty="0"/>
          </a:p>
          <a:p>
            <a:pPr marL="0" indent="0">
              <a:buNone/>
            </a:pPr>
            <a:r>
              <a:rPr lang="da-DK" sz="2000" dirty="0"/>
              <a:t>Det er perspektivskift, som opgaven kalder på – men som udfordrer os, netop fordi vi er en kommune:</a:t>
            </a:r>
          </a:p>
          <a:p>
            <a:pPr marL="0" indent="0">
              <a:buNone/>
            </a:pPr>
            <a:endParaRPr lang="da-DK" sz="2000" dirty="0"/>
          </a:p>
          <a:p>
            <a:pPr marL="0" indent="0">
              <a:buNone/>
            </a:pPr>
            <a:r>
              <a:rPr lang="da-DK" sz="2000" dirty="0"/>
              <a:t># Gentænk problemet</a:t>
            </a:r>
          </a:p>
          <a:p>
            <a:pPr marL="0" indent="0">
              <a:buNone/>
            </a:pPr>
            <a:r>
              <a:rPr lang="da-DK" sz="2000" dirty="0"/>
              <a:t># Gentænk mulighederne</a:t>
            </a:r>
          </a:p>
          <a:p>
            <a:pPr marL="0" indent="0">
              <a:buNone/>
            </a:pPr>
            <a:r>
              <a:rPr lang="da-DK" sz="2000" dirty="0"/>
              <a:t># Gentænk holdet</a:t>
            </a:r>
          </a:p>
          <a:p>
            <a:pPr marL="0" indent="0">
              <a:buNone/>
            </a:pPr>
            <a:r>
              <a:rPr lang="da-DK" sz="2000" dirty="0"/>
              <a:t># Gentænk inddragelsen</a:t>
            </a:r>
          </a:p>
          <a:p>
            <a:pPr marL="0" indent="0">
              <a:buNone/>
            </a:pPr>
            <a:r>
              <a:rPr lang="da-DK" sz="2000" dirty="0"/>
              <a:t># Gentænk tempoet</a:t>
            </a:r>
          </a:p>
          <a:p>
            <a:endParaRPr lang="da-DK" dirty="0"/>
          </a:p>
        </p:txBody>
      </p:sp>
      <p:pic>
        <p:nvPicPr>
          <p:cNvPr id="1026" name="Picture 2" descr="Få Perspektiver på vilde problemer af Lene Tanggaard som Paperback bog ...">
            <a:extLst>
              <a:ext uri="{FF2B5EF4-FFF2-40B4-BE49-F238E27FC236}">
                <a16:creationId xmlns:a16="http://schemas.microsoft.com/office/drawing/2014/main" id="{AC1F54B3-A077-A74D-92ED-9E59FC51AB83}"/>
              </a:ext>
            </a:extLst>
          </p:cNvPr>
          <p:cNvPicPr>
            <a:picLocks noGrp="1" noChangeAspect="1" noChangeArrowheads="1"/>
          </p:cNvPicPr>
          <p:nvPr>
            <p:ph type="pic" sz="quarter" idx="11"/>
          </p:nvPr>
        </p:nvPicPr>
        <p:blipFill>
          <a:blip r:embed="rId3">
            <a:extLst>
              <a:ext uri="{28A0092B-C50C-407E-A947-70E740481C1C}">
                <a14:useLocalDpi xmlns:a14="http://schemas.microsoft.com/office/drawing/2010/main" val="0"/>
              </a:ext>
            </a:extLst>
          </a:blip>
          <a:srcRect t="5234" b="5234"/>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85405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BE9936-60D4-3CF3-2036-94644C31BADA}"/>
              </a:ext>
            </a:extLst>
          </p:cNvPr>
          <p:cNvSpPr>
            <a:spLocks noGrp="1"/>
          </p:cNvSpPr>
          <p:nvPr>
            <p:ph type="title"/>
          </p:nvPr>
        </p:nvSpPr>
        <p:spPr/>
        <p:txBody>
          <a:bodyPr>
            <a:normAutofit fontScale="90000"/>
          </a:bodyPr>
          <a:lstStyle/>
          <a:p>
            <a:r>
              <a:rPr lang="da-DK" dirty="0"/>
              <a:t>Derfor skal vi også gentænke ledelse</a:t>
            </a:r>
          </a:p>
        </p:txBody>
      </p:sp>
      <p:sp>
        <p:nvSpPr>
          <p:cNvPr id="3" name="Pladsholder til indhold 2">
            <a:extLst>
              <a:ext uri="{FF2B5EF4-FFF2-40B4-BE49-F238E27FC236}">
                <a16:creationId xmlns:a16="http://schemas.microsoft.com/office/drawing/2014/main" id="{4AB04792-BC26-FD52-5600-1D60FB1F9E52}"/>
              </a:ext>
            </a:extLst>
          </p:cNvPr>
          <p:cNvSpPr>
            <a:spLocks noGrp="1"/>
          </p:cNvSpPr>
          <p:nvPr>
            <p:ph sz="quarter" idx="10"/>
          </p:nvPr>
        </p:nvSpPr>
        <p:spPr/>
        <p:txBody>
          <a:bodyPr>
            <a:normAutofit lnSpcReduction="10000"/>
          </a:bodyPr>
          <a:lstStyle/>
          <a:p>
            <a:pPr marL="0" indent="0">
              <a:buNone/>
            </a:pPr>
            <a:r>
              <a:rPr lang="da-DK" dirty="0"/>
              <a:t>… og spørge os selv og hinanden:</a:t>
            </a:r>
          </a:p>
          <a:p>
            <a:pPr marL="0" indent="0">
              <a:buNone/>
            </a:pPr>
            <a:endParaRPr lang="da-DK" dirty="0"/>
          </a:p>
          <a:p>
            <a:r>
              <a:rPr lang="da-DK" dirty="0"/>
              <a:t>Hvad er vores største </a:t>
            </a:r>
            <a:r>
              <a:rPr lang="da-DK" b="1" dirty="0"/>
              <a:t>frygt</a:t>
            </a:r>
            <a:r>
              <a:rPr lang="da-DK" dirty="0"/>
              <a:t>? At blive stående eller at træde ud i det ukendte? Hvor ligger afgrunden?</a:t>
            </a:r>
          </a:p>
          <a:p>
            <a:endParaRPr lang="da-DK" dirty="0"/>
          </a:p>
          <a:p>
            <a:r>
              <a:rPr lang="da-DK" dirty="0"/>
              <a:t>Hvilken type </a:t>
            </a:r>
            <a:r>
              <a:rPr lang="da-DK" b="1" dirty="0"/>
              <a:t>engagement</a:t>
            </a:r>
            <a:r>
              <a:rPr lang="da-DK" dirty="0"/>
              <a:t> kræver vilde problemer af os som ledere?</a:t>
            </a:r>
          </a:p>
          <a:p>
            <a:endParaRPr lang="da-DK" dirty="0"/>
          </a:p>
          <a:p>
            <a:r>
              <a:rPr lang="da-DK" dirty="0"/>
              <a:t>Har vi en </a:t>
            </a:r>
            <a:r>
              <a:rPr lang="da-DK" b="1" dirty="0"/>
              <a:t>kultur</a:t>
            </a:r>
            <a:r>
              <a:rPr lang="da-DK" dirty="0"/>
              <a:t>, der opmuntrer til mobilisering og samarbejde på tværs? Har vi en </a:t>
            </a:r>
            <a:r>
              <a:rPr lang="da-DK" b="1" dirty="0"/>
              <a:t>styring</a:t>
            </a:r>
            <a:r>
              <a:rPr lang="da-DK" dirty="0"/>
              <a:t>, der muliggør det? </a:t>
            </a:r>
          </a:p>
          <a:p>
            <a:endParaRPr lang="da-DK" dirty="0"/>
          </a:p>
          <a:p>
            <a:r>
              <a:rPr lang="da-DK" dirty="0"/>
              <a:t>Hvem er </a:t>
            </a:r>
            <a:r>
              <a:rPr lang="da-DK" b="1" dirty="0"/>
              <a:t>heltene</a:t>
            </a:r>
            <a:r>
              <a:rPr lang="da-DK" dirty="0"/>
              <a:t> i arbejdet med vilde problemer? Hvem løber med sejren?</a:t>
            </a:r>
          </a:p>
        </p:txBody>
      </p:sp>
      <p:pic>
        <p:nvPicPr>
          <p:cNvPr id="6" name="Pladsholder til billede 5" descr="Et billede, der indeholder tekst, plakat, Bogomslag, roman&#10;&#10;Automatisk genereret beskrivelse">
            <a:extLst>
              <a:ext uri="{FF2B5EF4-FFF2-40B4-BE49-F238E27FC236}">
                <a16:creationId xmlns:a16="http://schemas.microsoft.com/office/drawing/2014/main" id="{A82284AF-9FBB-30C1-87A7-F8640258A2C2}"/>
              </a:ext>
            </a:extLst>
          </p:cNvPr>
          <p:cNvPicPr>
            <a:picLocks noGrp="1" noChangeAspect="1"/>
          </p:cNvPicPr>
          <p:nvPr>
            <p:ph type="pic" sz="quarter" idx="11"/>
          </p:nvPr>
        </p:nvPicPr>
        <p:blipFill>
          <a:blip r:embed="rId3" cstate="print">
            <a:extLst>
              <a:ext uri="{28A0092B-C50C-407E-A947-70E740481C1C}">
                <a14:useLocalDpi xmlns:a14="http://schemas.microsoft.com/office/drawing/2010/main" val="0"/>
              </a:ext>
            </a:extLst>
          </a:blip>
          <a:srcRect t="7463" b="7463"/>
          <a:stretch/>
        </p:blipFill>
        <p:spPr/>
      </p:pic>
    </p:spTree>
    <p:extLst>
      <p:ext uri="{BB962C8B-B14F-4D97-AF65-F5344CB8AC3E}">
        <p14:creationId xmlns:p14="http://schemas.microsoft.com/office/powerpoint/2010/main" val="38238096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CEF033-2425-F98E-5EAD-D97A4E012D50}"/>
              </a:ext>
            </a:extLst>
          </p:cNvPr>
          <p:cNvSpPr>
            <a:spLocks noGrp="1"/>
          </p:cNvSpPr>
          <p:nvPr>
            <p:ph type="title"/>
          </p:nvPr>
        </p:nvSpPr>
        <p:spPr>
          <a:xfrm>
            <a:off x="5546724" y="438628"/>
            <a:ext cx="6283325" cy="576000"/>
          </a:xfrm>
        </p:spPr>
        <p:txBody>
          <a:bodyPr>
            <a:normAutofit fontScale="90000"/>
          </a:bodyPr>
          <a:lstStyle/>
          <a:p>
            <a:r>
              <a:rPr lang="da-DK" dirty="0"/>
              <a:t>… og det starter hos os selv</a:t>
            </a:r>
          </a:p>
        </p:txBody>
      </p:sp>
      <p:sp>
        <p:nvSpPr>
          <p:cNvPr id="3" name="Pladsholder til indhold 2">
            <a:extLst>
              <a:ext uri="{FF2B5EF4-FFF2-40B4-BE49-F238E27FC236}">
                <a16:creationId xmlns:a16="http://schemas.microsoft.com/office/drawing/2014/main" id="{840C9DE5-C9C6-8EBE-D0B0-96212A25A16C}"/>
              </a:ext>
            </a:extLst>
          </p:cNvPr>
          <p:cNvSpPr>
            <a:spLocks noGrp="1"/>
          </p:cNvSpPr>
          <p:nvPr>
            <p:ph sz="quarter" idx="10"/>
          </p:nvPr>
        </p:nvSpPr>
        <p:spPr/>
        <p:txBody>
          <a:bodyPr>
            <a:normAutofit/>
          </a:bodyPr>
          <a:lstStyle/>
          <a:p>
            <a:pPr marL="0" indent="0">
              <a:buNone/>
            </a:pPr>
            <a:endParaRPr lang="da-DK" dirty="0"/>
          </a:p>
          <a:p>
            <a:pPr marL="0" indent="0">
              <a:buNone/>
            </a:pPr>
            <a:r>
              <a:rPr lang="da-DK" dirty="0"/>
              <a:t>”</a:t>
            </a:r>
            <a:r>
              <a:rPr lang="da-DK" b="0" i="1" u="none" strike="noStrike" dirty="0">
                <a:effectLst/>
              </a:rPr>
              <a:t>Det er første gang vi prøver, at almindelig magt ikke er nok til at gennemføre…</a:t>
            </a:r>
            <a:r>
              <a:rPr lang="da-DK" b="0" i="0" dirty="0">
                <a:effectLst/>
              </a:rPr>
              <a:t>​</a:t>
            </a:r>
            <a:r>
              <a:rPr lang="da-DK" dirty="0"/>
              <a:t>”</a:t>
            </a:r>
          </a:p>
          <a:p>
            <a:pPr marL="0" indent="0">
              <a:buNone/>
            </a:pPr>
            <a:endParaRPr lang="da-DK" dirty="0"/>
          </a:p>
          <a:p>
            <a:pPr marL="0" indent="0" algn="l" rtl="0" fontAlgn="base">
              <a:buNone/>
            </a:pPr>
            <a:r>
              <a:rPr lang="da-DK" dirty="0"/>
              <a:t>”</a:t>
            </a:r>
            <a:r>
              <a:rPr lang="da-DK" b="0" i="1" u="none" strike="noStrike" dirty="0">
                <a:effectLst/>
              </a:rPr>
              <a:t>Vi alene </a:t>
            </a:r>
            <a:r>
              <a:rPr lang="da-DK" b="0" i="1" u="sng" dirty="0">
                <a:effectLst/>
              </a:rPr>
              <a:t>ikke</a:t>
            </a:r>
            <a:r>
              <a:rPr lang="da-DK" b="0" i="1" u="none" strike="noStrike" dirty="0">
                <a:effectLst/>
              </a:rPr>
              <a:t> vide bedst. Som topchefer er vi nødt til at turde vise vores magtesløshed, nysgerrighed, fortvivlelse – men også byde ind med alt det vi ved, kan og tør…” </a:t>
            </a:r>
            <a:endParaRPr lang="da-DK" dirty="0"/>
          </a:p>
          <a:p>
            <a:pPr marL="0" indent="0">
              <a:buNone/>
            </a:pPr>
            <a:endParaRPr lang="da-DK" dirty="0"/>
          </a:p>
          <a:p>
            <a:pPr marL="0" indent="0" algn="l" rtl="0" fontAlgn="base">
              <a:buNone/>
            </a:pPr>
            <a:r>
              <a:rPr lang="da-DK" dirty="0"/>
              <a:t>”</a:t>
            </a:r>
            <a:r>
              <a:rPr lang="da-DK" b="0" i="1" u="none" strike="noStrike" dirty="0">
                <a:effectLst/>
              </a:rPr>
              <a:t>Jeg har været helt derude, hvor jeg tænkte, at jeg risikerede mit job. Men hvis man vil forandre verden, kommer man ikke selv uforandret igennem. </a:t>
            </a:r>
            <a:r>
              <a:rPr lang="en-US" b="0" i="0" dirty="0">
                <a:effectLst/>
              </a:rPr>
              <a:t>​</a:t>
            </a:r>
            <a:r>
              <a:rPr lang="da-DK" b="0" i="1" u="none" strike="noStrike" dirty="0">
                <a:effectLst/>
              </a:rPr>
              <a:t>Nu er jeg ved at lære at elske processen…</a:t>
            </a:r>
            <a:r>
              <a:rPr lang="da-DK" dirty="0"/>
              <a:t>”</a:t>
            </a:r>
          </a:p>
        </p:txBody>
      </p:sp>
      <p:pic>
        <p:nvPicPr>
          <p:cNvPr id="5" name="Pladsholder til billede 9" descr="Et billede, der indeholder tekst, plakat, Font/skrifttype, Flyer&#10;&#10;Automatisk genereret beskrivelse">
            <a:extLst>
              <a:ext uri="{FF2B5EF4-FFF2-40B4-BE49-F238E27FC236}">
                <a16:creationId xmlns:a16="http://schemas.microsoft.com/office/drawing/2014/main" id="{25C07398-AB08-A0BC-25F4-19D3D8F15A66}"/>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t="7098" b="7098"/>
          <a:stretch/>
        </p:blipFill>
        <p:spPr>
          <a:xfrm>
            <a:off x="0" y="0"/>
            <a:ext cx="5408613" cy="6827838"/>
          </a:xfrm>
        </p:spPr>
      </p:pic>
    </p:spTree>
    <p:extLst>
      <p:ext uri="{BB962C8B-B14F-4D97-AF65-F5344CB8AC3E}">
        <p14:creationId xmlns:p14="http://schemas.microsoft.com/office/powerpoint/2010/main" val="153302524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CEF033-2425-F98E-5EAD-D97A4E012D50}"/>
              </a:ext>
            </a:extLst>
          </p:cNvPr>
          <p:cNvSpPr>
            <a:spLocks noGrp="1"/>
          </p:cNvSpPr>
          <p:nvPr>
            <p:ph type="title"/>
          </p:nvPr>
        </p:nvSpPr>
        <p:spPr>
          <a:xfrm>
            <a:off x="5546724" y="438628"/>
            <a:ext cx="6283325" cy="576000"/>
          </a:xfrm>
        </p:spPr>
        <p:txBody>
          <a:bodyPr>
            <a:normAutofit fontScale="90000"/>
          </a:bodyPr>
          <a:lstStyle/>
          <a:p>
            <a:r>
              <a:rPr lang="da-DK" dirty="0"/>
              <a:t>Frisættelse med fælles formål</a:t>
            </a:r>
          </a:p>
        </p:txBody>
      </p:sp>
      <p:sp>
        <p:nvSpPr>
          <p:cNvPr id="3" name="Pladsholder til indhold 2">
            <a:extLst>
              <a:ext uri="{FF2B5EF4-FFF2-40B4-BE49-F238E27FC236}">
                <a16:creationId xmlns:a16="http://schemas.microsoft.com/office/drawing/2014/main" id="{840C9DE5-C9C6-8EBE-D0B0-96212A25A16C}"/>
              </a:ext>
            </a:extLst>
          </p:cNvPr>
          <p:cNvSpPr>
            <a:spLocks noGrp="1"/>
          </p:cNvSpPr>
          <p:nvPr>
            <p:ph sz="quarter" idx="10"/>
          </p:nvPr>
        </p:nvSpPr>
        <p:spPr>
          <a:xfrm>
            <a:off x="5546725" y="1245262"/>
            <a:ext cx="6283324" cy="5063464"/>
          </a:xfrm>
        </p:spPr>
        <p:txBody>
          <a:bodyPr>
            <a:noAutofit/>
          </a:bodyPr>
          <a:lstStyle/>
          <a:p>
            <a:pPr marL="0" indent="0">
              <a:lnSpc>
                <a:spcPct val="150000"/>
              </a:lnSpc>
              <a:spcAft>
                <a:spcPts val="800"/>
              </a:spcAft>
              <a:buNone/>
            </a:pPr>
            <a:r>
              <a:rPr lang="da-DK" sz="1200" i="1" dirty="0">
                <a:effectLst/>
                <a:latin typeface="Aptos" panose="020B0004020202020204" pitchFamily="34" charset="0"/>
                <a:ea typeface="Aptos" panose="020B0004020202020204" pitchFamily="34" charset="0"/>
                <a:cs typeface="Arial" panose="020B0604020202020204" pitchFamily="34" charset="0"/>
              </a:rPr>
              <a:t>”Frisættelse fylder – også i Aarhus. Fordi politikerne vil det, fordi vi har lyst til det, og fordi vi er nødt til det. Over de seneste år har vores byråd truffet adskillige beslutninger, der bygger på intentionen om at frisætte kommunens medarbejdere og ledere til – sammen med borgerne – at finde ud af, hvordan man lokalt og i fællesskab kan skabe større værdi og mere velfærd. Men vi har også erfaret, at en politisk beslutning om frisættelse ikke automatisk bliver til reelle forandringer i mødet mellem borger og kommune. Vejen er lang, og ingen lykkes alene. </a:t>
            </a:r>
            <a:endParaRPr lang="da-DK" sz="1200" dirty="0">
              <a:effectLst/>
              <a:latin typeface="Aptos" panose="020B0004020202020204" pitchFamily="34" charset="0"/>
              <a:ea typeface="Aptos" panose="020B0004020202020204" pitchFamily="34" charset="0"/>
              <a:cs typeface="Arial" panose="020B0604020202020204" pitchFamily="34" charset="0"/>
            </a:endParaRPr>
          </a:p>
          <a:p>
            <a:pPr marL="0" indent="0">
              <a:lnSpc>
                <a:spcPct val="150000"/>
              </a:lnSpc>
              <a:spcAft>
                <a:spcPts val="800"/>
              </a:spcAft>
              <a:buNone/>
            </a:pPr>
            <a:r>
              <a:rPr lang="da-DK" sz="1200" i="1" dirty="0">
                <a:effectLst/>
                <a:latin typeface="Aptos" panose="020B0004020202020204" pitchFamily="34" charset="0"/>
                <a:ea typeface="Aptos" panose="020B0004020202020204" pitchFamily="34" charset="0"/>
                <a:cs typeface="Arial" panose="020B0604020202020204" pitchFamily="34" charset="0"/>
              </a:rPr>
              <a:t>Heldigvis kan vi som politiske og strategiske ledere, faglige organisationer og MED-system alle sammen bidrage fra hver vores position. Det kræver blot, at vi er </a:t>
            </a:r>
            <a:r>
              <a:rPr lang="da-DK" sz="1200" b="1" i="1" dirty="0">
                <a:effectLst/>
                <a:latin typeface="Aptos" panose="020B0004020202020204" pitchFamily="34" charset="0"/>
                <a:ea typeface="Aptos" panose="020B0004020202020204" pitchFamily="34" charset="0"/>
                <a:cs typeface="Arial" panose="020B0604020202020204" pitchFamily="34" charset="0"/>
              </a:rPr>
              <a:t>oprigtigt nysgerrige på hinandens perspektiver</a:t>
            </a:r>
            <a:r>
              <a:rPr lang="da-DK" sz="1200" i="1" dirty="0">
                <a:effectLst/>
                <a:latin typeface="Aptos" panose="020B0004020202020204" pitchFamily="34" charset="0"/>
                <a:ea typeface="Aptos" panose="020B0004020202020204" pitchFamily="34" charset="0"/>
                <a:cs typeface="Arial" panose="020B0604020202020204" pitchFamily="34" charset="0"/>
              </a:rPr>
              <a:t>, og at vi danner </a:t>
            </a:r>
            <a:r>
              <a:rPr lang="da-DK" sz="1200" b="1" i="1" dirty="0">
                <a:effectLst/>
                <a:latin typeface="Aptos" panose="020B0004020202020204" pitchFamily="34" charset="0"/>
                <a:ea typeface="Aptos" panose="020B0004020202020204" pitchFamily="34" charset="0"/>
                <a:cs typeface="Arial" panose="020B0604020202020204" pitchFamily="34" charset="0"/>
              </a:rPr>
              <a:t>et fælles billede af </a:t>
            </a:r>
            <a:r>
              <a:rPr lang="da-DK" sz="1200" b="1" i="1" u="sng" dirty="0">
                <a:effectLst/>
                <a:latin typeface="Aptos" panose="020B0004020202020204" pitchFamily="34" charset="0"/>
                <a:ea typeface="Aptos" panose="020B0004020202020204" pitchFamily="34" charset="0"/>
                <a:cs typeface="Arial" panose="020B0604020202020204" pitchFamily="34" charset="0"/>
              </a:rPr>
              <a:t>formålet</a:t>
            </a:r>
            <a:r>
              <a:rPr lang="da-DK" sz="1200" b="1" i="1" dirty="0">
                <a:effectLst/>
                <a:latin typeface="Aptos" panose="020B0004020202020204" pitchFamily="34" charset="0"/>
                <a:ea typeface="Aptos" panose="020B0004020202020204" pitchFamily="34" charset="0"/>
                <a:cs typeface="Arial" panose="020B0604020202020204" pitchFamily="34" charset="0"/>
              </a:rPr>
              <a:t> med frisættelse</a:t>
            </a:r>
            <a:r>
              <a:rPr lang="da-DK" sz="1200" i="1" dirty="0">
                <a:effectLst/>
                <a:latin typeface="Aptos" panose="020B0004020202020204" pitchFamily="34" charset="0"/>
                <a:ea typeface="Aptos" panose="020B0004020202020204" pitchFamily="34" charset="0"/>
                <a:cs typeface="Arial" panose="020B0604020202020204" pitchFamily="34" charset="0"/>
              </a:rPr>
              <a:t>. At komme derhen kræver imidlertid nogle </a:t>
            </a:r>
            <a:r>
              <a:rPr lang="da-DK" sz="1200" b="1" i="1" dirty="0">
                <a:effectLst/>
                <a:latin typeface="Aptos" panose="020B0004020202020204" pitchFamily="34" charset="0"/>
                <a:ea typeface="Aptos" panose="020B0004020202020204" pitchFamily="34" charset="0"/>
                <a:cs typeface="Arial" panose="020B0604020202020204" pitchFamily="34" charset="0"/>
              </a:rPr>
              <a:t>andre samtaler og samarbejdsformer</a:t>
            </a:r>
            <a:r>
              <a:rPr lang="da-DK" sz="1200" i="1" dirty="0">
                <a:effectLst/>
                <a:latin typeface="Aptos" panose="020B0004020202020204" pitchFamily="34" charset="0"/>
                <a:ea typeface="Aptos" panose="020B0004020202020204" pitchFamily="34" charset="0"/>
                <a:cs typeface="Arial" panose="020B0604020202020204" pitchFamily="34" charset="0"/>
              </a:rPr>
              <a:t>, end vi har haft tradition for – i hvert fald her i byen.</a:t>
            </a:r>
            <a:endParaRPr lang="da-DK" sz="1200" dirty="0">
              <a:effectLst/>
              <a:latin typeface="Aptos" panose="020B0004020202020204" pitchFamily="34" charset="0"/>
              <a:ea typeface="Aptos" panose="020B0004020202020204" pitchFamily="34" charset="0"/>
              <a:cs typeface="Arial" panose="020B0604020202020204" pitchFamily="34" charset="0"/>
            </a:endParaRPr>
          </a:p>
          <a:p>
            <a:pPr marL="0" indent="0">
              <a:lnSpc>
                <a:spcPct val="150000"/>
              </a:lnSpc>
              <a:buNone/>
            </a:pPr>
            <a:r>
              <a:rPr lang="da-DK" sz="1200" i="1" dirty="0">
                <a:effectLst/>
                <a:latin typeface="Aptos" panose="020B0004020202020204" pitchFamily="34" charset="0"/>
                <a:ea typeface="Aptos" panose="020B0004020202020204" pitchFamily="34" charset="0"/>
                <a:cs typeface="Arial" panose="020B0604020202020204" pitchFamily="34" charset="0"/>
              </a:rPr>
              <a:t>I dette kapitel får du et kig ind i de dialoger om frisættelse, som vi lige nu øver os på i Aarhus. For os som forfatterkreds har det været berigende sammen at sætte ord på, hvad det egentlig er, vi har gang i. Vi håber, at vores kapitel kan inspirere andre kommuner og faglige organisationer og i det hele taget bidrage til </a:t>
            </a:r>
            <a:r>
              <a:rPr lang="da-DK" sz="1200" b="1" i="1" dirty="0">
                <a:effectLst/>
                <a:latin typeface="Aptos" panose="020B0004020202020204" pitchFamily="34" charset="0"/>
                <a:ea typeface="Aptos" panose="020B0004020202020204" pitchFamily="34" charset="0"/>
                <a:cs typeface="Arial" panose="020B0604020202020204" pitchFamily="34" charset="0"/>
              </a:rPr>
              <a:t>en større samtale om, ikke bare </a:t>
            </a:r>
            <a:r>
              <a:rPr lang="da-DK" sz="1200" b="1" i="1" u="sng" dirty="0">
                <a:effectLst/>
                <a:latin typeface="Aptos" panose="020B0004020202020204" pitchFamily="34" charset="0"/>
                <a:ea typeface="Aptos" panose="020B0004020202020204" pitchFamily="34" charset="0"/>
                <a:cs typeface="Arial" panose="020B0604020202020204" pitchFamily="34" charset="0"/>
              </a:rPr>
              <a:t>hvordan </a:t>
            </a:r>
            <a:r>
              <a:rPr lang="da-DK" sz="1200" b="1" i="1" dirty="0">
                <a:effectLst/>
                <a:latin typeface="Aptos" panose="020B0004020202020204" pitchFamily="34" charset="0"/>
                <a:ea typeface="Aptos" panose="020B0004020202020204" pitchFamily="34" charset="0"/>
                <a:cs typeface="Arial" panose="020B0604020202020204" pitchFamily="34" charset="0"/>
              </a:rPr>
              <a:t>vi lykkes med frisættelse, men i høj grad også </a:t>
            </a:r>
            <a:r>
              <a:rPr lang="da-DK" sz="1200" b="1" i="1" u="sng" dirty="0">
                <a:effectLst/>
                <a:latin typeface="Aptos" panose="020B0004020202020204" pitchFamily="34" charset="0"/>
                <a:ea typeface="Aptos" panose="020B0004020202020204" pitchFamily="34" charset="0"/>
                <a:cs typeface="Arial" panose="020B0604020202020204" pitchFamily="34" charset="0"/>
              </a:rPr>
              <a:t>hvorfor</a:t>
            </a:r>
            <a:r>
              <a:rPr lang="da-DK" sz="1200" dirty="0">
                <a:effectLst/>
                <a:latin typeface="Aptos" panose="020B0004020202020204" pitchFamily="34" charset="0"/>
                <a:ea typeface="Aptos" panose="020B0004020202020204" pitchFamily="34" charset="0"/>
                <a:cs typeface="Arial" panose="020B0604020202020204" pitchFamily="34" charset="0"/>
              </a:rPr>
              <a:t>.”</a:t>
            </a:r>
            <a:endParaRPr lang="da-DK" sz="1200" dirty="0"/>
          </a:p>
        </p:txBody>
      </p:sp>
      <p:pic>
        <p:nvPicPr>
          <p:cNvPr id="7" name="Pladsholder til billede 6" descr="Et billede, der indeholder tekst, bog, plakat, grafisk design&#10;&#10;Automatisk genereret beskrivelse">
            <a:extLst>
              <a:ext uri="{FF2B5EF4-FFF2-40B4-BE49-F238E27FC236}">
                <a16:creationId xmlns:a16="http://schemas.microsoft.com/office/drawing/2014/main" id="{306722D5-419E-D5DC-0D9B-479BB00EC164}"/>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t="5430" b="5430"/>
          <a:stretch>
            <a:fillRect/>
          </a:stretch>
        </p:blipFill>
        <p:spPr/>
      </p:pic>
    </p:spTree>
    <p:extLst>
      <p:ext uri="{BB962C8B-B14F-4D97-AF65-F5344CB8AC3E}">
        <p14:creationId xmlns:p14="http://schemas.microsoft.com/office/powerpoint/2010/main" val="400230222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57953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8365E5-682F-3434-EC1E-9D280E6F813D}"/>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D03400B1-D732-1D45-3609-9AD65E892135}"/>
              </a:ext>
            </a:extLst>
          </p:cNvPr>
          <p:cNvSpPr>
            <a:spLocks noGrp="1"/>
          </p:cNvSpPr>
          <p:nvPr>
            <p:ph type="title"/>
          </p:nvPr>
        </p:nvSpPr>
        <p:spPr/>
        <p:txBody>
          <a:bodyPr>
            <a:normAutofit/>
          </a:bodyPr>
          <a:lstStyle/>
          <a:p>
            <a:r>
              <a:rPr lang="da-DK" dirty="0"/>
              <a:t>Hvad jf. Ledelseskommissionen (2018)</a:t>
            </a:r>
          </a:p>
        </p:txBody>
      </p:sp>
      <p:sp>
        <p:nvSpPr>
          <p:cNvPr id="7" name="Pladsholder til indhold 6">
            <a:extLst>
              <a:ext uri="{FF2B5EF4-FFF2-40B4-BE49-F238E27FC236}">
                <a16:creationId xmlns:a16="http://schemas.microsoft.com/office/drawing/2014/main" id="{59202850-0CF8-6705-97CC-DFED34B3323B}"/>
              </a:ext>
            </a:extLst>
          </p:cNvPr>
          <p:cNvSpPr>
            <a:spLocks noGrp="1"/>
          </p:cNvSpPr>
          <p:nvPr>
            <p:ph sz="quarter" idx="11"/>
          </p:nvPr>
        </p:nvSpPr>
        <p:spPr>
          <a:xfrm>
            <a:off x="5072743" y="1251189"/>
            <a:ext cx="5666141" cy="5082936"/>
          </a:xfrm>
        </p:spPr>
        <p:txBody>
          <a:bodyPr/>
          <a:lstStyle/>
          <a:p>
            <a:endParaRPr lang="da-DK" dirty="0"/>
          </a:p>
          <a:p>
            <a:endParaRPr lang="da-DK" dirty="0"/>
          </a:p>
          <a:p>
            <a:r>
              <a:rPr lang="da-DK" dirty="0"/>
              <a:t>En </a:t>
            </a:r>
            <a:r>
              <a:rPr lang="da-DK" b="1" dirty="0"/>
              <a:t>‘varedeklaration’</a:t>
            </a:r>
            <a:r>
              <a:rPr lang="da-DK" dirty="0"/>
              <a:t> – hvilket ledelsesadfærd kan dine medarbejdere forvente?</a:t>
            </a:r>
          </a:p>
          <a:p>
            <a:endParaRPr lang="da-DK" dirty="0"/>
          </a:p>
          <a:p>
            <a:r>
              <a:rPr lang="da-DK" dirty="0"/>
              <a:t>En </a:t>
            </a:r>
            <a:r>
              <a:rPr lang="da-DK" b="1" dirty="0"/>
              <a:t>‘ønskeliste’</a:t>
            </a:r>
            <a:r>
              <a:rPr lang="da-DK" dirty="0"/>
              <a:t> – hvilken medarbejderadfærd forventer du af andre?</a:t>
            </a:r>
          </a:p>
          <a:p>
            <a:endParaRPr lang="da-DK" dirty="0"/>
          </a:p>
          <a:p>
            <a:r>
              <a:rPr lang="da-DK" dirty="0"/>
              <a:t>Et </a:t>
            </a:r>
            <a:r>
              <a:rPr lang="da-DK" b="1" dirty="0"/>
              <a:t>personligt</a:t>
            </a:r>
            <a:r>
              <a:rPr lang="da-DK" dirty="0"/>
              <a:t> grundlag – dig som menneske og leder i den organisation, du lige nu er leder i</a:t>
            </a:r>
          </a:p>
          <a:p>
            <a:endParaRPr lang="da-DK" dirty="0"/>
          </a:p>
          <a:p>
            <a:r>
              <a:rPr lang="da-DK" dirty="0"/>
              <a:t>Et </a:t>
            </a:r>
            <a:r>
              <a:rPr lang="da-DK" b="1" dirty="0"/>
              <a:t>løfte om handling</a:t>
            </a:r>
            <a:r>
              <a:rPr lang="da-DK" dirty="0"/>
              <a:t> – snarere end et manifest af holdninger</a:t>
            </a:r>
          </a:p>
        </p:txBody>
      </p:sp>
      <p:pic>
        <p:nvPicPr>
          <p:cNvPr id="6" name="Billede 5">
            <a:extLst>
              <a:ext uri="{FF2B5EF4-FFF2-40B4-BE49-F238E27FC236}">
                <a16:creationId xmlns:a16="http://schemas.microsoft.com/office/drawing/2014/main" id="{AA1F0B69-FC19-7B00-D9F8-E563E25DFEAC}"/>
              </a:ext>
            </a:extLst>
          </p:cNvPr>
          <p:cNvPicPr>
            <a:picLocks noChangeAspect="1"/>
          </p:cNvPicPr>
          <p:nvPr/>
        </p:nvPicPr>
        <p:blipFill>
          <a:blip r:embed="rId3"/>
          <a:srcRect r="4482"/>
          <a:stretch/>
        </p:blipFill>
        <p:spPr>
          <a:xfrm>
            <a:off x="562703" y="1251188"/>
            <a:ext cx="4392069" cy="508293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933174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258532-E96B-8F4B-0D7F-ECCC63B78E0D}"/>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433DD43-6463-DD7C-D163-38EA8B26B128}"/>
              </a:ext>
            </a:extLst>
          </p:cNvPr>
          <p:cNvSpPr>
            <a:spLocks noGrp="1"/>
          </p:cNvSpPr>
          <p:nvPr>
            <p:ph type="title"/>
          </p:nvPr>
        </p:nvSpPr>
        <p:spPr/>
        <p:txBody>
          <a:bodyPr>
            <a:normAutofit/>
          </a:bodyPr>
          <a:lstStyle/>
          <a:p>
            <a:r>
              <a:rPr lang="da-DK" dirty="0"/>
              <a:t>Hvorfor – i Aarhus (2024-2025)</a:t>
            </a:r>
          </a:p>
        </p:txBody>
      </p:sp>
      <p:sp>
        <p:nvSpPr>
          <p:cNvPr id="7" name="Pladsholder til indhold 6">
            <a:extLst>
              <a:ext uri="{FF2B5EF4-FFF2-40B4-BE49-F238E27FC236}">
                <a16:creationId xmlns:a16="http://schemas.microsoft.com/office/drawing/2014/main" id="{2BC8979B-29BB-D3F4-CE50-AB8C6B51D34B}"/>
              </a:ext>
            </a:extLst>
          </p:cNvPr>
          <p:cNvSpPr>
            <a:spLocks noGrp="1"/>
          </p:cNvSpPr>
          <p:nvPr>
            <p:ph sz="quarter" idx="11"/>
          </p:nvPr>
        </p:nvSpPr>
        <p:spPr>
          <a:xfrm>
            <a:off x="5784111" y="1251189"/>
            <a:ext cx="5699052" cy="5082936"/>
          </a:xfrm>
        </p:spPr>
        <p:txBody>
          <a:bodyPr/>
          <a:lstStyle/>
          <a:p>
            <a:endParaRPr lang="da-DK" dirty="0"/>
          </a:p>
          <a:p>
            <a:r>
              <a:rPr lang="da-DK" dirty="0"/>
              <a:t>For at hjælpe </a:t>
            </a:r>
            <a:r>
              <a:rPr lang="da-DK" b="1" dirty="0"/>
              <a:t>organisationen</a:t>
            </a:r>
            <a:r>
              <a:rPr lang="da-DK" dirty="0"/>
              <a:t> med at </a:t>
            </a:r>
            <a:r>
              <a:rPr lang="da-DK" b="1" dirty="0"/>
              <a:t>være på forkant</a:t>
            </a:r>
            <a:r>
              <a:rPr lang="da-DK" dirty="0"/>
              <a:t> ved at have fokus på de forandringer, der sker i vores omverden, vores organisation og vores ledelsesopgave</a:t>
            </a:r>
          </a:p>
          <a:p>
            <a:endParaRPr lang="da-DK" dirty="0"/>
          </a:p>
          <a:p>
            <a:r>
              <a:rPr lang="da-DK" dirty="0"/>
              <a:t>For at hjælpe os som </a:t>
            </a:r>
            <a:r>
              <a:rPr lang="da-DK" b="1" dirty="0" err="1"/>
              <a:t>ledelsesforum</a:t>
            </a:r>
            <a:r>
              <a:rPr lang="da-DK" dirty="0"/>
              <a:t> med at </a:t>
            </a:r>
            <a:r>
              <a:rPr lang="da-DK" b="1" dirty="0"/>
              <a:t>løfte den strategiske ledelsesrolle</a:t>
            </a:r>
            <a:r>
              <a:rPr lang="da-DK" dirty="0"/>
              <a:t>, der følger med disse forandringer</a:t>
            </a:r>
          </a:p>
          <a:p>
            <a:endParaRPr lang="da-DK" dirty="0"/>
          </a:p>
          <a:p>
            <a:r>
              <a:rPr lang="da-DK" dirty="0"/>
              <a:t>For at hjælpe os </a:t>
            </a:r>
            <a:r>
              <a:rPr lang="da-DK" b="1" dirty="0"/>
              <a:t>selv</a:t>
            </a:r>
            <a:r>
              <a:rPr lang="da-DK" dirty="0"/>
              <a:t> til hele tiden at overveje: </a:t>
            </a:r>
            <a:r>
              <a:rPr lang="da-DK" b="1" dirty="0"/>
              <a:t>Hvordan kan vi – fra </a:t>
            </a:r>
            <a:r>
              <a:rPr lang="da-DK" b="1" i="1" dirty="0"/>
              <a:t>vores</a:t>
            </a:r>
            <a:r>
              <a:rPr lang="da-DK" b="1" dirty="0"/>
              <a:t> position – bidrage til fremtidens velfærd, når selve fundamentet for at skabe velfærd er i forandring?</a:t>
            </a:r>
          </a:p>
        </p:txBody>
      </p:sp>
      <p:pic>
        <p:nvPicPr>
          <p:cNvPr id="8" name="Billede 7">
            <a:extLst>
              <a:ext uri="{FF2B5EF4-FFF2-40B4-BE49-F238E27FC236}">
                <a16:creationId xmlns:a16="http://schemas.microsoft.com/office/drawing/2014/main" id="{F01026DC-A75E-4605-DAC5-EF5592E1DFAC}"/>
              </a:ext>
            </a:extLst>
          </p:cNvPr>
          <p:cNvPicPr>
            <a:picLocks noChangeAspect="1"/>
          </p:cNvPicPr>
          <p:nvPr/>
        </p:nvPicPr>
        <p:blipFill>
          <a:blip r:embed="rId3"/>
          <a:stretch>
            <a:fillRect/>
          </a:stretch>
        </p:blipFill>
        <p:spPr>
          <a:xfrm>
            <a:off x="562703" y="1680832"/>
            <a:ext cx="4887817" cy="273168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346616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78FA1F-BF0A-E534-98BE-5457C7013993}"/>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7ED175D0-2BAD-3893-EDBF-32D572B8B134}"/>
              </a:ext>
            </a:extLst>
          </p:cNvPr>
          <p:cNvSpPr>
            <a:spLocks noGrp="1"/>
          </p:cNvSpPr>
          <p:nvPr>
            <p:ph type="title"/>
          </p:nvPr>
        </p:nvSpPr>
        <p:spPr/>
        <p:txBody>
          <a:bodyPr>
            <a:normAutofit/>
          </a:bodyPr>
          <a:lstStyle/>
          <a:p>
            <a:r>
              <a:rPr lang="da-DK" dirty="0"/>
              <a:t>Hvad – i Aarhus (2024-2025)</a:t>
            </a:r>
          </a:p>
        </p:txBody>
      </p:sp>
      <p:sp>
        <p:nvSpPr>
          <p:cNvPr id="7" name="Pladsholder til indhold 6">
            <a:extLst>
              <a:ext uri="{FF2B5EF4-FFF2-40B4-BE49-F238E27FC236}">
                <a16:creationId xmlns:a16="http://schemas.microsoft.com/office/drawing/2014/main" id="{DBA042D6-BCA8-6064-4B67-DC4FEFD90C65}"/>
              </a:ext>
            </a:extLst>
          </p:cNvPr>
          <p:cNvSpPr>
            <a:spLocks noGrp="1"/>
          </p:cNvSpPr>
          <p:nvPr>
            <p:ph sz="quarter" idx="11"/>
          </p:nvPr>
        </p:nvSpPr>
        <p:spPr>
          <a:xfrm>
            <a:off x="5784111" y="1251188"/>
            <a:ext cx="5699052" cy="5532383"/>
          </a:xfrm>
        </p:spPr>
        <p:txBody>
          <a:bodyPr>
            <a:normAutofit/>
          </a:bodyPr>
          <a:lstStyle/>
          <a:p>
            <a:pPr marL="0" indent="0">
              <a:buNone/>
            </a:pPr>
            <a:endParaRPr lang="da-DK" dirty="0"/>
          </a:p>
          <a:p>
            <a:r>
              <a:rPr lang="da-DK" dirty="0"/>
              <a:t>De </a:t>
            </a:r>
            <a:r>
              <a:rPr lang="da-DK" b="1" dirty="0"/>
              <a:t>tjener både et individuelt og kollektivt formål</a:t>
            </a:r>
            <a:r>
              <a:rPr lang="da-DK" dirty="0"/>
              <a:t>, som handler om fastholdelse og deling af læring, løbende horisontudvidelse og horisontsammensmeltning. </a:t>
            </a:r>
          </a:p>
          <a:p>
            <a:endParaRPr lang="da-DK" dirty="0"/>
          </a:p>
          <a:p>
            <a:r>
              <a:rPr lang="da-DK" dirty="0"/>
              <a:t>Via det kontinuerte arbejde med ledelsesgrundlagene bygger vi langsomt </a:t>
            </a:r>
            <a:r>
              <a:rPr lang="da-DK" b="1" dirty="0"/>
              <a:t>et større fælles sprog for, hvordan nye veje i ledelse ser ud i Aarhus Kommune</a:t>
            </a:r>
          </a:p>
          <a:p>
            <a:pPr marL="0" indent="0">
              <a:buNone/>
            </a:pPr>
            <a:endParaRPr lang="da-DK" b="1" dirty="0"/>
          </a:p>
        </p:txBody>
      </p:sp>
      <p:pic>
        <p:nvPicPr>
          <p:cNvPr id="8" name="Billede 7">
            <a:extLst>
              <a:ext uri="{FF2B5EF4-FFF2-40B4-BE49-F238E27FC236}">
                <a16:creationId xmlns:a16="http://schemas.microsoft.com/office/drawing/2014/main" id="{8C1CAEEE-61E4-1DD3-7489-CCB02D1FB63C}"/>
              </a:ext>
            </a:extLst>
          </p:cNvPr>
          <p:cNvPicPr>
            <a:picLocks noChangeAspect="1"/>
          </p:cNvPicPr>
          <p:nvPr/>
        </p:nvPicPr>
        <p:blipFill>
          <a:blip r:embed="rId3"/>
          <a:stretch>
            <a:fillRect/>
          </a:stretch>
        </p:blipFill>
        <p:spPr>
          <a:xfrm>
            <a:off x="562703" y="1680832"/>
            <a:ext cx="4887817" cy="273168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736323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E88944-4DFD-D0DC-1689-E7B46D16DE5F}"/>
              </a:ext>
            </a:extLst>
          </p:cNvPr>
          <p:cNvSpPr>
            <a:spLocks noGrp="1"/>
          </p:cNvSpPr>
          <p:nvPr>
            <p:ph type="title"/>
          </p:nvPr>
        </p:nvSpPr>
        <p:spPr/>
        <p:txBody>
          <a:bodyPr>
            <a:normAutofit fontScale="90000"/>
          </a:bodyPr>
          <a:lstStyle/>
          <a:p>
            <a:r>
              <a:rPr lang="da-DK" dirty="0"/>
              <a:t>Uanset hvilket formål, der giver mening for jer…</a:t>
            </a:r>
          </a:p>
        </p:txBody>
      </p:sp>
      <p:sp>
        <p:nvSpPr>
          <p:cNvPr id="3" name="Pladsholder til indhold 2">
            <a:extLst>
              <a:ext uri="{FF2B5EF4-FFF2-40B4-BE49-F238E27FC236}">
                <a16:creationId xmlns:a16="http://schemas.microsoft.com/office/drawing/2014/main" id="{DE423BFC-072F-C6E5-DB10-8A65358D593D}"/>
              </a:ext>
            </a:extLst>
          </p:cNvPr>
          <p:cNvSpPr>
            <a:spLocks noGrp="1"/>
          </p:cNvSpPr>
          <p:nvPr>
            <p:ph sz="quarter" idx="11"/>
          </p:nvPr>
        </p:nvSpPr>
        <p:spPr>
          <a:xfrm>
            <a:off x="562704" y="1251188"/>
            <a:ext cx="8549398" cy="5606811"/>
          </a:xfrm>
        </p:spPr>
        <p:txBody>
          <a:bodyPr>
            <a:noAutofit/>
          </a:bodyPr>
          <a:lstStyle/>
          <a:p>
            <a:pPr marL="0" indent="0">
              <a:lnSpc>
                <a:spcPct val="100000"/>
              </a:lnSpc>
              <a:buNone/>
            </a:pPr>
            <a:endParaRPr lang="da-DK" sz="3200" i="1" dirty="0"/>
          </a:p>
          <a:p>
            <a:pPr marL="0" indent="0">
              <a:lnSpc>
                <a:spcPct val="100000"/>
              </a:lnSpc>
              <a:buNone/>
            </a:pPr>
            <a:endParaRPr lang="da-DK" sz="3200" i="1" dirty="0"/>
          </a:p>
          <a:p>
            <a:pPr marL="0" indent="0">
              <a:lnSpc>
                <a:spcPct val="100000"/>
              </a:lnSpc>
              <a:buNone/>
            </a:pPr>
            <a:r>
              <a:rPr lang="da-DK" sz="3200" i="1" dirty="0"/>
              <a:t>”Ledelse handler om at sætte retning og skabe resultater </a:t>
            </a:r>
            <a:r>
              <a:rPr lang="da-DK" sz="3200" b="1" i="1" dirty="0"/>
              <a:t>via og sammen med andre</a:t>
            </a:r>
            <a:r>
              <a:rPr lang="da-DK" sz="3200" i="1" dirty="0"/>
              <a:t>.”</a:t>
            </a:r>
          </a:p>
          <a:p>
            <a:pPr marL="0" indent="0">
              <a:lnSpc>
                <a:spcPct val="100000"/>
              </a:lnSpc>
              <a:buNone/>
            </a:pPr>
            <a:r>
              <a:rPr lang="da-DK" sz="1600" dirty="0"/>
              <a:t>Ledelseskommissionens definition</a:t>
            </a:r>
          </a:p>
          <a:p>
            <a:pPr marL="0" indent="0">
              <a:lnSpc>
                <a:spcPct val="100000"/>
              </a:lnSpc>
              <a:buNone/>
            </a:pPr>
            <a:endParaRPr lang="da-DK" sz="3200" dirty="0"/>
          </a:p>
          <a:p>
            <a:pPr marL="0" indent="0">
              <a:lnSpc>
                <a:spcPct val="100000"/>
              </a:lnSpc>
              <a:buNone/>
            </a:pPr>
            <a:r>
              <a:rPr lang="da-DK" sz="3200" i="1" dirty="0"/>
              <a:t>”At arbejde med personlige ledelsesgrundlag handler om at arbejde med </a:t>
            </a:r>
            <a:r>
              <a:rPr lang="da-DK" sz="3200" b="1" i="1" dirty="0"/>
              <a:t>lederidentitet</a:t>
            </a:r>
            <a:r>
              <a:rPr lang="da-DK" sz="3200" i="1" dirty="0"/>
              <a:t>.”</a:t>
            </a:r>
          </a:p>
          <a:p>
            <a:pPr marL="0" indent="0">
              <a:lnSpc>
                <a:spcPct val="100000"/>
              </a:lnSpc>
              <a:buNone/>
            </a:pPr>
            <a:r>
              <a:rPr lang="da-DK" sz="1600" dirty="0"/>
              <a:t>Ledelseskommissionens definition </a:t>
            </a:r>
          </a:p>
        </p:txBody>
      </p:sp>
    </p:spTree>
    <p:extLst>
      <p:ext uri="{BB962C8B-B14F-4D97-AF65-F5344CB8AC3E}">
        <p14:creationId xmlns:p14="http://schemas.microsoft.com/office/powerpoint/2010/main" val="36185417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6BFBF9-F52B-AFD6-2983-44C53A3BF0CA}"/>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B00932CC-82E6-FDFB-09C0-653F7252EADE}"/>
              </a:ext>
            </a:extLst>
          </p:cNvPr>
          <p:cNvSpPr>
            <a:spLocks noGrp="1"/>
          </p:cNvSpPr>
          <p:nvPr>
            <p:ph type="title"/>
          </p:nvPr>
        </p:nvSpPr>
        <p:spPr/>
        <p:txBody>
          <a:bodyPr/>
          <a:lstStyle/>
          <a:p>
            <a:r>
              <a:rPr lang="da-DK" dirty="0"/>
              <a:t>Tyngden kan ligge forskelligt</a:t>
            </a:r>
          </a:p>
        </p:txBody>
      </p:sp>
      <p:sp>
        <p:nvSpPr>
          <p:cNvPr id="6" name="Pladsholder til indhold 2">
            <a:extLst>
              <a:ext uri="{FF2B5EF4-FFF2-40B4-BE49-F238E27FC236}">
                <a16:creationId xmlns:a16="http://schemas.microsoft.com/office/drawing/2014/main" id="{16BFEDC5-8C93-277C-6BA2-33DE28607FED}"/>
              </a:ext>
            </a:extLst>
          </p:cNvPr>
          <p:cNvSpPr txBox="1">
            <a:spLocks/>
          </p:cNvSpPr>
          <p:nvPr/>
        </p:nvSpPr>
        <p:spPr>
          <a:xfrm>
            <a:off x="562703" y="1251189"/>
            <a:ext cx="3413874" cy="5082936"/>
          </a:xfrm>
          <a:prstGeom prst="rect">
            <a:avLst/>
          </a:prstGeom>
        </p:spPr>
        <p:txBody>
          <a:bodyPr vert="horz" lIns="91440" tIns="45720" rIns="91440" bIns="45720" rtlCol="0">
            <a:normAutofit/>
          </a:bodyPr>
          <a:lstStyle>
            <a:lvl1pPr marL="180975" indent="-180975" algn="l" defTabSz="914400" rtl="0" eaLnBrk="1" latinLnBrk="0" hangingPunct="1">
              <a:lnSpc>
                <a:spcPct val="90000"/>
              </a:lnSpc>
              <a:spcBef>
                <a:spcPts val="1000"/>
              </a:spcBef>
              <a:buFont typeface="Arial" panose="020B0604020202020204" pitchFamily="34" charset="0"/>
              <a:buChar char="•"/>
              <a:defRPr sz="2000" kern="1200">
                <a:solidFill>
                  <a:schemeClr val="accent3"/>
                </a:solidFill>
                <a:latin typeface="+mn-lt"/>
                <a:ea typeface="+mn-ea"/>
                <a:cs typeface="+mn-cs"/>
              </a:defRPr>
            </a:lvl1pPr>
            <a:lvl2pPr marL="542925" indent="-180975" algn="l" defTabSz="914400" rtl="0" eaLnBrk="1" latinLnBrk="0" hangingPunct="1">
              <a:lnSpc>
                <a:spcPct val="90000"/>
              </a:lnSpc>
              <a:spcBef>
                <a:spcPts val="500"/>
              </a:spcBef>
              <a:buFont typeface="Arial" panose="020B0604020202020204" pitchFamily="34" charset="0"/>
              <a:buChar char="•"/>
              <a:defRPr sz="1800" kern="1200">
                <a:solidFill>
                  <a:schemeClr val="accent3"/>
                </a:solidFill>
                <a:latin typeface="+mn-lt"/>
                <a:ea typeface="+mn-ea"/>
                <a:cs typeface="+mn-cs"/>
              </a:defRPr>
            </a:lvl2pPr>
            <a:lvl3pPr marL="714375" indent="-171450" algn="l" defTabSz="914400" rtl="0" eaLnBrk="1" latinLnBrk="0" hangingPunct="1">
              <a:lnSpc>
                <a:spcPct val="90000"/>
              </a:lnSpc>
              <a:spcBef>
                <a:spcPts val="500"/>
              </a:spcBef>
              <a:buFont typeface="Arial" panose="020B0604020202020204" pitchFamily="34" charset="0"/>
              <a:buChar char="•"/>
              <a:defRPr sz="1600" kern="1200">
                <a:solidFill>
                  <a:schemeClr val="accent3"/>
                </a:solidFill>
                <a:latin typeface="+mn-lt"/>
                <a:ea typeface="+mn-ea"/>
                <a:cs typeface="+mn-cs"/>
              </a:defRPr>
            </a:lvl3pPr>
            <a:lvl4pPr marL="895350" indent="-180975" algn="l" defTabSz="914400" rtl="0" eaLnBrk="1" latinLnBrk="0" hangingPunct="1">
              <a:lnSpc>
                <a:spcPct val="90000"/>
              </a:lnSpc>
              <a:spcBef>
                <a:spcPts val="500"/>
              </a:spcBef>
              <a:buFont typeface="Arial" panose="020B0604020202020204" pitchFamily="34" charset="0"/>
              <a:buChar char="•"/>
              <a:defRPr sz="1400" kern="1200">
                <a:solidFill>
                  <a:schemeClr val="accent3"/>
                </a:solidFill>
                <a:latin typeface="+mn-lt"/>
                <a:ea typeface="+mn-ea"/>
                <a:cs typeface="+mn-cs"/>
              </a:defRPr>
            </a:lvl4pPr>
            <a:lvl5pPr marL="990600" indent="-180975" algn="l" defTabSz="914400" rtl="0" eaLnBrk="1" latinLnBrk="0" hangingPunct="1">
              <a:lnSpc>
                <a:spcPct val="90000"/>
              </a:lnSpc>
              <a:spcBef>
                <a:spcPts val="500"/>
              </a:spcBef>
              <a:buFont typeface="Arial" panose="020B0604020202020204" pitchFamily="34" charset="0"/>
              <a:buChar char="•"/>
              <a:tabLst/>
              <a:defRPr sz="14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da-DK" sz="2800" b="1" dirty="0"/>
          </a:p>
          <a:p>
            <a:pPr marL="0" indent="0">
              <a:buNone/>
            </a:pPr>
            <a:endParaRPr lang="da-DK" sz="2800" b="1" dirty="0"/>
          </a:p>
          <a:p>
            <a:pPr marL="0" indent="0">
              <a:buNone/>
            </a:pPr>
            <a:endParaRPr lang="da-DK" sz="2800" b="1" dirty="0"/>
          </a:p>
          <a:p>
            <a:pPr marL="0" indent="0">
              <a:buNone/>
            </a:pPr>
            <a:endParaRPr lang="da-DK" sz="2800" b="1" dirty="0"/>
          </a:p>
          <a:p>
            <a:pPr marL="0" indent="0">
              <a:buNone/>
            </a:pPr>
            <a:endParaRPr lang="da-DK" sz="2800" b="1" dirty="0"/>
          </a:p>
          <a:p>
            <a:pPr marL="0" indent="0">
              <a:buNone/>
            </a:pPr>
            <a:r>
              <a:rPr lang="da-DK" sz="2800" b="1" dirty="0"/>
              <a:t>Faglig identitet</a:t>
            </a:r>
          </a:p>
        </p:txBody>
      </p:sp>
      <p:sp>
        <p:nvSpPr>
          <p:cNvPr id="7" name="Pladsholder til indhold 2">
            <a:extLst>
              <a:ext uri="{FF2B5EF4-FFF2-40B4-BE49-F238E27FC236}">
                <a16:creationId xmlns:a16="http://schemas.microsoft.com/office/drawing/2014/main" id="{71FA4F0B-F91B-1E63-494F-B855EE57F893}"/>
              </a:ext>
            </a:extLst>
          </p:cNvPr>
          <p:cNvSpPr txBox="1">
            <a:spLocks/>
          </p:cNvSpPr>
          <p:nvPr/>
        </p:nvSpPr>
        <p:spPr>
          <a:xfrm>
            <a:off x="8215425" y="1251189"/>
            <a:ext cx="3413874" cy="5082936"/>
          </a:xfrm>
          <a:prstGeom prst="rect">
            <a:avLst/>
          </a:prstGeom>
        </p:spPr>
        <p:txBody>
          <a:bodyPr vert="horz" lIns="91440" tIns="45720" rIns="91440" bIns="45720" rtlCol="0">
            <a:normAutofit/>
          </a:bodyPr>
          <a:lstStyle>
            <a:lvl1pPr marL="180975" indent="-180975" algn="l" defTabSz="914400" rtl="0" eaLnBrk="1" latinLnBrk="0" hangingPunct="1">
              <a:lnSpc>
                <a:spcPct val="90000"/>
              </a:lnSpc>
              <a:spcBef>
                <a:spcPts val="1000"/>
              </a:spcBef>
              <a:buFont typeface="Arial" panose="020B0604020202020204" pitchFamily="34" charset="0"/>
              <a:buChar char="•"/>
              <a:defRPr sz="2000" kern="1200">
                <a:solidFill>
                  <a:schemeClr val="accent3"/>
                </a:solidFill>
                <a:latin typeface="+mn-lt"/>
                <a:ea typeface="+mn-ea"/>
                <a:cs typeface="+mn-cs"/>
              </a:defRPr>
            </a:lvl1pPr>
            <a:lvl2pPr marL="542925" indent="-180975" algn="l" defTabSz="914400" rtl="0" eaLnBrk="1" latinLnBrk="0" hangingPunct="1">
              <a:lnSpc>
                <a:spcPct val="90000"/>
              </a:lnSpc>
              <a:spcBef>
                <a:spcPts val="500"/>
              </a:spcBef>
              <a:buFont typeface="Arial" panose="020B0604020202020204" pitchFamily="34" charset="0"/>
              <a:buChar char="•"/>
              <a:defRPr sz="1800" kern="1200">
                <a:solidFill>
                  <a:schemeClr val="accent3"/>
                </a:solidFill>
                <a:latin typeface="+mn-lt"/>
                <a:ea typeface="+mn-ea"/>
                <a:cs typeface="+mn-cs"/>
              </a:defRPr>
            </a:lvl2pPr>
            <a:lvl3pPr marL="714375" indent="-171450" algn="l" defTabSz="914400" rtl="0" eaLnBrk="1" latinLnBrk="0" hangingPunct="1">
              <a:lnSpc>
                <a:spcPct val="90000"/>
              </a:lnSpc>
              <a:spcBef>
                <a:spcPts val="500"/>
              </a:spcBef>
              <a:buFont typeface="Arial" panose="020B0604020202020204" pitchFamily="34" charset="0"/>
              <a:buChar char="•"/>
              <a:defRPr sz="1600" kern="1200">
                <a:solidFill>
                  <a:schemeClr val="accent3"/>
                </a:solidFill>
                <a:latin typeface="+mn-lt"/>
                <a:ea typeface="+mn-ea"/>
                <a:cs typeface="+mn-cs"/>
              </a:defRPr>
            </a:lvl3pPr>
            <a:lvl4pPr marL="895350" indent="-180975" algn="l" defTabSz="914400" rtl="0" eaLnBrk="1" latinLnBrk="0" hangingPunct="1">
              <a:lnSpc>
                <a:spcPct val="90000"/>
              </a:lnSpc>
              <a:spcBef>
                <a:spcPts val="500"/>
              </a:spcBef>
              <a:buFont typeface="Arial" panose="020B0604020202020204" pitchFamily="34" charset="0"/>
              <a:buChar char="•"/>
              <a:defRPr sz="1400" kern="1200">
                <a:solidFill>
                  <a:schemeClr val="accent3"/>
                </a:solidFill>
                <a:latin typeface="+mn-lt"/>
                <a:ea typeface="+mn-ea"/>
                <a:cs typeface="+mn-cs"/>
              </a:defRPr>
            </a:lvl4pPr>
            <a:lvl5pPr marL="990600" indent="-180975" algn="l" defTabSz="914400" rtl="0" eaLnBrk="1" latinLnBrk="0" hangingPunct="1">
              <a:lnSpc>
                <a:spcPct val="90000"/>
              </a:lnSpc>
              <a:spcBef>
                <a:spcPts val="500"/>
              </a:spcBef>
              <a:buFont typeface="Arial" panose="020B0604020202020204" pitchFamily="34" charset="0"/>
              <a:buChar char="•"/>
              <a:tabLst/>
              <a:defRPr sz="14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da-DK" sz="2800" b="1" dirty="0"/>
          </a:p>
          <a:p>
            <a:pPr marL="0" indent="0">
              <a:buNone/>
            </a:pPr>
            <a:endParaRPr lang="da-DK" sz="2800" b="1" dirty="0"/>
          </a:p>
          <a:p>
            <a:pPr marL="0" indent="0">
              <a:buNone/>
            </a:pPr>
            <a:endParaRPr lang="da-DK" sz="2800" b="1" dirty="0"/>
          </a:p>
          <a:p>
            <a:pPr marL="0" indent="0">
              <a:buNone/>
            </a:pPr>
            <a:endParaRPr lang="da-DK" sz="2800" b="1" dirty="0"/>
          </a:p>
          <a:p>
            <a:pPr marL="0" indent="0">
              <a:buNone/>
            </a:pPr>
            <a:endParaRPr lang="da-DK" sz="2800" b="1" dirty="0"/>
          </a:p>
          <a:p>
            <a:pPr marL="0" indent="0" algn="r">
              <a:buNone/>
            </a:pPr>
            <a:r>
              <a:rPr lang="da-DK" sz="2800" b="1" dirty="0"/>
              <a:t>Lederidentitet</a:t>
            </a:r>
          </a:p>
        </p:txBody>
      </p:sp>
      <p:pic>
        <p:nvPicPr>
          <p:cNvPr id="4" name="Grafik 3" descr="Vejer forskelligt med massiv udfyldning">
            <a:extLst>
              <a:ext uri="{FF2B5EF4-FFF2-40B4-BE49-F238E27FC236}">
                <a16:creationId xmlns:a16="http://schemas.microsoft.com/office/drawing/2014/main" id="{44220E87-F4F0-06F2-1E45-EDB8C002BB3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783419" y="1287017"/>
            <a:ext cx="4625163" cy="4625163"/>
          </a:xfrm>
          <a:prstGeom prst="rect">
            <a:avLst/>
          </a:prstGeom>
        </p:spPr>
      </p:pic>
    </p:spTree>
    <p:extLst>
      <p:ext uri="{BB962C8B-B14F-4D97-AF65-F5344CB8AC3E}">
        <p14:creationId xmlns:p14="http://schemas.microsoft.com/office/powerpoint/2010/main" val="1787403554"/>
      </p:ext>
    </p:extLst>
  </p:cSld>
  <p:clrMapOvr>
    <a:masterClrMapping/>
  </p:clrMapOvr>
</p:sld>
</file>

<file path=ppt/theme/theme1.xml><?xml version="1.0" encoding="utf-8"?>
<a:theme xmlns:a="http://schemas.openxmlformats.org/drawingml/2006/main" name="Template 2022">
  <a:themeElements>
    <a:clrScheme name="Aarhus Kommune 2022">
      <a:dk1>
        <a:srgbClr val="333333"/>
      </a:dk1>
      <a:lt1>
        <a:srgbClr val="FFFFFF"/>
      </a:lt1>
      <a:dk2>
        <a:srgbClr val="FFFFFF"/>
      </a:dk2>
      <a:lt2>
        <a:srgbClr val="FFFFFF"/>
      </a:lt2>
      <a:accent1>
        <a:srgbClr val="364584"/>
      </a:accent1>
      <a:accent2>
        <a:srgbClr val="3B7589"/>
      </a:accent2>
      <a:accent3>
        <a:srgbClr val="59827C"/>
      </a:accent3>
      <a:accent4>
        <a:srgbClr val="5A2C4E"/>
      </a:accent4>
      <a:accent5>
        <a:srgbClr val="BD1D30"/>
      </a:accent5>
      <a:accent6>
        <a:srgbClr val="F5EAE3"/>
      </a:accent6>
      <a:hlink>
        <a:srgbClr val="000000"/>
      </a:hlink>
      <a:folHlink>
        <a:srgbClr val="283593"/>
      </a:folHlink>
    </a:clrScheme>
    <a:fontScheme name="Aa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plate 2022">
  <a:themeElements>
    <a:clrScheme name="Aarhus Kommune 2022">
      <a:dk1>
        <a:srgbClr val="333333"/>
      </a:dk1>
      <a:lt1>
        <a:srgbClr val="FFFFFF"/>
      </a:lt1>
      <a:dk2>
        <a:srgbClr val="FFFFFF"/>
      </a:dk2>
      <a:lt2>
        <a:srgbClr val="FFFFFF"/>
      </a:lt2>
      <a:accent1>
        <a:srgbClr val="364584"/>
      </a:accent1>
      <a:accent2>
        <a:srgbClr val="3B7589"/>
      </a:accent2>
      <a:accent3>
        <a:srgbClr val="59827C"/>
      </a:accent3>
      <a:accent4>
        <a:srgbClr val="5A2C4E"/>
      </a:accent4>
      <a:accent5>
        <a:srgbClr val="BD1D30"/>
      </a:accent5>
      <a:accent6>
        <a:srgbClr val="F5EAE3"/>
      </a:accent6>
      <a:hlink>
        <a:srgbClr val="000000"/>
      </a:hlink>
      <a:folHlink>
        <a:srgbClr val="283593"/>
      </a:folHlink>
    </a:clrScheme>
    <a:fontScheme name="Aa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d60ac4d7-6a12-4bab-a95a-516dc771e4e8">
      <Terms xmlns="http://schemas.microsoft.com/office/infopath/2007/PartnerControls"/>
    </lcf76f155ced4ddcb4097134ff3c332f>
    <TaxCatchAll xmlns="8a05f647-91b2-4057-9cdd-98303216f773" xsi:nil="true"/>
    <SharedWithUsers xmlns="8a05f647-91b2-4057-9cdd-98303216f773">
      <UserInfo>
        <DisplayName>Lise Uhre Pless</DisplayName>
        <AccountId>38</AccountId>
        <AccountType/>
      </UserInfo>
      <UserInfo>
        <DisplayName>Heidi Frostholm Holch</DisplayName>
        <AccountId>629</AccountId>
        <AccountType/>
      </UserInfo>
      <UserInfo>
        <DisplayName>Tanja Nyborg</DisplayName>
        <AccountId>63</AccountId>
        <AccountType/>
      </UserInfo>
      <UserInfo>
        <DisplayName>Christian Boel</DisplayName>
        <AccountId>269</AccountId>
        <AccountType/>
      </UserInfo>
      <UserInfo>
        <DisplayName>Erik Kaastrup-Hansen</DisplayName>
        <AccountId>270</AccountId>
        <AccountType/>
      </UserInfo>
      <UserInfo>
        <DisplayName>Henrik Seiding</DisplayName>
        <AccountId>61</AccountId>
        <AccountType/>
      </UserInfo>
      <UserInfo>
        <DisplayName>Charlotte Storm Gregersen</DisplayName>
        <AccountId>271</AccountId>
        <AccountType/>
      </UserInfo>
      <UserInfo>
        <DisplayName>Inge Lisbeth Nygaard</DisplayName>
        <AccountId>34</AccountId>
        <AccountType/>
      </UserInfo>
      <UserInfo>
        <DisplayName>Trine Kiil Naldal</DisplayName>
        <AccountId>32</AccountId>
        <AccountType/>
      </UserInfo>
      <UserInfo>
        <DisplayName>Anette H. Jacobsen</DisplayName>
        <AccountId>29</AccountId>
        <AccountType/>
      </UserInfo>
      <UserInfo>
        <DisplayName>Arzu Türkoglu</DisplayName>
        <AccountId>479</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CB2CA9BEA828964495390D188ECD6ADB" ma:contentTypeVersion="15" ma:contentTypeDescription="Opret et nyt dokument." ma:contentTypeScope="" ma:versionID="18864341c5cad54c75c2dd831ebc0665">
  <xsd:schema xmlns:xsd="http://www.w3.org/2001/XMLSchema" xmlns:xs="http://www.w3.org/2001/XMLSchema" xmlns:p="http://schemas.microsoft.com/office/2006/metadata/properties" xmlns:ns2="d60ac4d7-6a12-4bab-a95a-516dc771e4e8" xmlns:ns3="8a05f647-91b2-4057-9cdd-98303216f773" targetNamespace="http://schemas.microsoft.com/office/2006/metadata/properties" ma:root="true" ma:fieldsID="5597d7bae463f9b72021f1a731d3663f" ns2:_="" ns3:_="">
    <xsd:import namespace="d60ac4d7-6a12-4bab-a95a-516dc771e4e8"/>
    <xsd:import namespace="8a05f647-91b2-4057-9cdd-98303216f77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MediaServiceLocation" minOccurs="0"/>
                <xsd:element ref="ns2:lcf76f155ced4ddcb4097134ff3c332f" minOccurs="0"/>
                <xsd:element ref="ns3:TaxCatchAll" minOccurs="0"/>
                <xsd:element ref="ns2:MediaServiceOCR"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60ac4d7-6a12-4bab-a95a-516dc771e4e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Location" ma:index="15" nillable="true" ma:displayName="Location" ma:indexed="true" ma:internalName="MediaServiceLocation" ma:readOnly="true">
      <xsd:simpleType>
        <xsd:restriction base="dms:Text"/>
      </xsd:simpleType>
    </xsd:element>
    <xsd:element name="lcf76f155ced4ddcb4097134ff3c332f" ma:index="17" nillable="true" ma:taxonomy="true" ma:internalName="lcf76f155ced4ddcb4097134ff3c332f" ma:taxonomyFieldName="MediaServiceImageTags" ma:displayName="Billedmærker" ma:readOnly="false" ma:fieldId="{5cf76f15-5ced-4ddc-b409-7134ff3c332f}" ma:taxonomyMulti="true" ma:sspId="3fe80aff-8094-4148-a725-0517f31fcd50"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a05f647-91b2-4057-9cdd-98303216f773"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7ada6e71-ed11-4105-b311-41fc0d7e41a7}" ma:internalName="TaxCatchAll" ma:showField="CatchAllData" ma:web="8a05f647-91b2-4057-9cdd-98303216f773">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Delt med 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B2DBC39-CFAC-415F-8BD6-866ACDE3FC7D}">
  <ds:schemaRefs>
    <ds:schemaRef ds:uri="http://purl.org/dc/elements/1.1/"/>
    <ds:schemaRef ds:uri="8a05f647-91b2-4057-9cdd-98303216f773"/>
    <ds:schemaRef ds:uri="http://purl.org/dc/terms/"/>
    <ds:schemaRef ds:uri="http://schemas.microsoft.com/office/2006/documentManagement/types"/>
    <ds:schemaRef ds:uri="http://schemas.microsoft.com/office/infopath/2007/PartnerControls"/>
    <ds:schemaRef ds:uri="d60ac4d7-6a12-4bab-a95a-516dc771e4e8"/>
    <ds:schemaRef ds:uri="http://schemas.openxmlformats.org/package/2006/metadata/core-properties"/>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94B97453-65DF-4EAE-85D2-B88679C970B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60ac4d7-6a12-4bab-a95a-516dc771e4e8"/>
    <ds:schemaRef ds:uri="8a05f647-91b2-4057-9cdd-98303216f77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5B682C9-8ABA-4851-89E4-814D2656E43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1570</TotalTime>
  <Words>2289</Words>
  <Application>Microsoft Office PowerPoint</Application>
  <PresentationFormat>Widescreen</PresentationFormat>
  <Paragraphs>336</Paragraphs>
  <Slides>44</Slides>
  <Notes>28</Notes>
  <HiddenSlides>0</HiddenSlides>
  <MMClips>0</MMClips>
  <ScaleCrop>false</ScaleCrop>
  <HeadingPairs>
    <vt:vector size="6" baseType="variant">
      <vt:variant>
        <vt:lpstr>Benyttede skrifttyper</vt:lpstr>
      </vt:variant>
      <vt:variant>
        <vt:i4>6</vt:i4>
      </vt:variant>
      <vt:variant>
        <vt:lpstr>Tema</vt:lpstr>
      </vt:variant>
      <vt:variant>
        <vt:i4>2</vt:i4>
      </vt:variant>
      <vt:variant>
        <vt:lpstr>Slidetitler</vt:lpstr>
      </vt:variant>
      <vt:variant>
        <vt:i4>44</vt:i4>
      </vt:variant>
    </vt:vector>
  </HeadingPairs>
  <TitlesOfParts>
    <vt:vector size="52" baseType="lpstr">
      <vt:lpstr>Aptos</vt:lpstr>
      <vt:lpstr>Arial</vt:lpstr>
      <vt:lpstr>Arial Black</vt:lpstr>
      <vt:lpstr>Arial black(Overskrifter)</vt:lpstr>
      <vt:lpstr>Calibri</vt:lpstr>
      <vt:lpstr>Symbol</vt:lpstr>
      <vt:lpstr>Template 2022</vt:lpstr>
      <vt:lpstr>1_Template 2022</vt:lpstr>
      <vt:lpstr>PowerPoint-præsentation</vt:lpstr>
      <vt:lpstr>Program</vt:lpstr>
      <vt:lpstr>Hvorfor arbejde med  personlige ledelsesgrundlag   – og hvad er det?</vt:lpstr>
      <vt:lpstr>Hvorfor jf. Ledelseskommissionen (2018)</vt:lpstr>
      <vt:lpstr>Hvad jf. Ledelseskommissionen (2018)</vt:lpstr>
      <vt:lpstr>Hvorfor – i Aarhus (2024-2025)</vt:lpstr>
      <vt:lpstr>Hvad – i Aarhus (2024-2025)</vt:lpstr>
      <vt:lpstr>Uanset hvilket formål, der giver mening for jer…</vt:lpstr>
      <vt:lpstr>Tyngden kan ligge forskelligt</vt:lpstr>
      <vt:lpstr>Tyngden kan ligge forskelligt</vt:lpstr>
      <vt:lpstr>Tyngden kan ligge forskelligt</vt:lpstr>
      <vt:lpstr>Øvelse: Hvor ligger tyngden i min identitet?</vt:lpstr>
      <vt:lpstr>Øvelse: Hvilken værdi kunne det skabe for dig?</vt:lpstr>
      <vt:lpstr>Øvelse: Hvilken værdi kunne det skabe for andre?</vt:lpstr>
      <vt:lpstr>Hvordan arbejde med  personlige ledelsesgrundlag?</vt:lpstr>
      <vt:lpstr>Hvordan jf. Ledelseskommissionen (2018)</vt:lpstr>
      <vt:lpstr>Hvordan jf. Ledelseskommissionen (2018)</vt:lpstr>
      <vt:lpstr>Hvordan jf. Ledelseskommissionen (2018)</vt:lpstr>
      <vt:lpstr>Hvordan – i Aarhus (2024-2025)</vt:lpstr>
      <vt:lpstr>Hvordan – i Aarhus (2024-2025)</vt:lpstr>
      <vt:lpstr>Øvelse: Hvordan ser min ledelsesrolle og -opgave ud?</vt:lpstr>
      <vt:lpstr>Øvelse: Hvordan ser vores ledelsesrolle og -opgave ud?</vt:lpstr>
      <vt:lpstr>Øvelse: Hvad kunne det betyde for vores vej?</vt:lpstr>
      <vt:lpstr>Erfaringer fra arbejdet med  personlige ledelsesgrundlag?</vt:lpstr>
      <vt:lpstr>Hvad er et personligt ledelsesgrundlag for mig?</vt:lpstr>
      <vt:lpstr>Mit ledelsesgrundlag (2018)</vt:lpstr>
      <vt:lpstr>Mit ledelsesgrundlag (2024-2025)</vt:lpstr>
      <vt:lpstr>Erfaringer med at kommunikere mit ledelsesgrundlag</vt:lpstr>
      <vt:lpstr>Erfaringer med at kommunikere mit ledelsesgrundlag</vt:lpstr>
      <vt:lpstr>Et større sprog for ledelsesmæssig handlekraft</vt:lpstr>
      <vt:lpstr>Nogle af de spørgsmål, vi har arbejdet med i Aarhus</vt:lpstr>
      <vt:lpstr>Flere af de spørgsmål, vi har arbejdet med i Aarhus</vt:lpstr>
      <vt:lpstr>Hjælpsomme spørgsmål - individuel refleksion</vt:lpstr>
      <vt:lpstr>Hjælpsomme spørgsmål – fælles dialog</vt:lpstr>
      <vt:lpstr>Ledelsesgrundlag og  arbejdet med at blive en bedre leder</vt:lpstr>
      <vt:lpstr>PowerPoint-præsentation</vt:lpstr>
      <vt:lpstr>Afsluttende dialog</vt:lpstr>
      <vt:lpstr>Hvis I vil vide mere om vores arbejde med nye veje i ledelse…</vt:lpstr>
      <vt:lpstr>PowerPoint-præsentation</vt:lpstr>
      <vt:lpstr>Hvad skal vi gentænke?</vt:lpstr>
      <vt:lpstr>Derfor skal vi også gentænke ledelse</vt:lpstr>
      <vt:lpstr>… og det starter hos os selv</vt:lpstr>
      <vt:lpstr>Frisættelse med fælles formål</vt:lpstr>
      <vt:lpstr>PowerPoint-præsentation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Ina Bøge Eskildsen</dc:creator>
  <cp:lastModifiedBy>Ina Bøge Eskildsen</cp:lastModifiedBy>
  <cp:revision>18</cp:revision>
  <cp:lastPrinted>2024-04-03T10:22:28Z</cp:lastPrinted>
  <dcterms:created xsi:type="dcterms:W3CDTF">2024-03-20T21:09:24Z</dcterms:created>
  <dcterms:modified xsi:type="dcterms:W3CDTF">2025-04-27T20:00:50Z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0x010100CB2CA9BEA828964495390D188ECD6ADB</vt:lpwstr>
  </property>
  <property fmtid="{D5CDD505-2E9C-101B-9397-08002B2CF9AE}" pid="3" name="MediaServiceImageTags">
    <vt:lpwstr/>
  </property>
</Properties>
</file>