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3.xml" ContentType="application/vnd.openxmlformats-officedocument.theme+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4.xml" ContentType="application/vnd.openxmlformats-officedocument.theme+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5.xml" ContentType="application/vnd.openxmlformats-officedocument.theme+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6.xml" ContentType="application/vnd.openxmlformats-officedocument.theme+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7.xml" ContentType="application/vnd.openxmlformats-officedocument.theme+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heme/theme8.xml" ContentType="application/vnd.openxmlformats-officedocument.theme+xml"/>
  <Override PartName="/ppt/tags/tag38.xml" ContentType="application/vnd.openxmlformats-officedocument.presentationml.tags+xml"/>
  <Override PartName="/ppt/tags/tag39.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3" r:id="rId4"/>
    <p:sldMasterId id="2147483768" r:id="rId5"/>
    <p:sldMasterId id="2147483754" r:id="rId6"/>
    <p:sldMasterId id="2147483758" r:id="rId7"/>
    <p:sldMasterId id="2147483755" r:id="rId8"/>
    <p:sldMasterId id="2147483772" r:id="rId9"/>
    <p:sldMasterId id="2147483777" r:id="rId10"/>
  </p:sldMasterIdLst>
  <p:notesMasterIdLst>
    <p:notesMasterId r:id="rId24"/>
  </p:notesMasterIdLst>
  <p:sldIdLst>
    <p:sldId id="378" r:id="rId11"/>
    <p:sldId id="379" r:id="rId12"/>
    <p:sldId id="375" r:id="rId13"/>
    <p:sldId id="374" r:id="rId14"/>
    <p:sldId id="359" r:id="rId15"/>
    <p:sldId id="369" r:id="rId16"/>
    <p:sldId id="376" r:id="rId17"/>
    <p:sldId id="366" r:id="rId18"/>
    <p:sldId id="364" r:id="rId19"/>
    <p:sldId id="372" r:id="rId20"/>
    <p:sldId id="363" r:id="rId21"/>
    <p:sldId id="373" r:id="rId22"/>
    <p:sldId id="361" r:id="rId23"/>
  </p:sldIdLst>
  <p:sldSz cx="12192000" cy="6858000"/>
  <p:notesSz cx="6797675" cy="9926638"/>
  <p:custDataLst>
    <p:tags r:id="rId25"/>
  </p:custDataLst>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irgitte Mouritzen" initials="BM" lastIdx="6" clrIdx="0">
    <p:extLst>
      <p:ext uri="{19B8F6BF-5375-455C-9EA6-DF929625EA0E}">
        <p15:presenceInfo xmlns:p15="http://schemas.microsoft.com/office/powerpoint/2012/main" userId="S::mobir@aarhus.dk::767ceb69-9d8c-4daa-896e-a51f427402a1" providerId="AD"/>
      </p:ext>
    </p:extLst>
  </p:cmAuthor>
  <p:cmAuthor id="2" name="Lone Juric Sørensen" initials="LJS" lastIdx="6" clrIdx="1">
    <p:extLst>
      <p:ext uri="{19B8F6BF-5375-455C-9EA6-DF929625EA0E}">
        <p15:presenceInfo xmlns:p15="http://schemas.microsoft.com/office/powerpoint/2012/main" userId="S::lojs@aarhus.dk::1e390275-1c0b-4d0d-83df-e2470c1c9c2e" providerId="AD"/>
      </p:ext>
    </p:extLst>
  </p:cmAuthor>
  <p:cmAuthor id="3" name="Rasmus Bork" initials="RB" lastIdx="5" clrIdx="2">
    <p:extLst>
      <p:ext uri="{19B8F6BF-5375-455C-9EA6-DF929625EA0E}">
        <p15:presenceInfo xmlns:p15="http://schemas.microsoft.com/office/powerpoint/2012/main" userId="S::rakb@aarhus.dk::92825ba9-63ad-4cf5-b12d-6482f3b02f0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2E4194"/>
    <a:srgbClr val="6A615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2" d="100"/>
          <a:sy n="62" d="100"/>
        </p:scale>
        <p:origin x="804" y="2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3.xml"/><Relationship Id="rId18" Type="http://schemas.openxmlformats.org/officeDocument/2006/relationships/slide" Target="slides/slide8.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1.xml"/><Relationship Id="rId7" Type="http://schemas.openxmlformats.org/officeDocument/2006/relationships/slideMaster" Target="slideMasters/slideMaster4.xml"/><Relationship Id="rId12" Type="http://schemas.openxmlformats.org/officeDocument/2006/relationships/slide" Target="slides/slide2.xml"/><Relationship Id="rId17" Type="http://schemas.openxmlformats.org/officeDocument/2006/relationships/slide" Target="slides/slide7.xml"/><Relationship Id="rId25" Type="http://schemas.openxmlformats.org/officeDocument/2006/relationships/tags" Target="tags/tag1.xml"/><Relationship Id="rId2" Type="http://schemas.openxmlformats.org/officeDocument/2006/relationships/customXml" Target="../customXml/item2.xml"/><Relationship Id="rId16" Type="http://schemas.openxmlformats.org/officeDocument/2006/relationships/slide" Target="slides/slide6.xml"/><Relationship Id="rId20" Type="http://schemas.openxmlformats.org/officeDocument/2006/relationships/slide" Target="slides/slide10.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1.xml"/><Relationship Id="rId24" Type="http://schemas.openxmlformats.org/officeDocument/2006/relationships/notesMaster" Target="notesMasters/notesMaster1.xml"/><Relationship Id="rId5" Type="http://schemas.openxmlformats.org/officeDocument/2006/relationships/slideMaster" Target="slideMasters/slideMaster2.xml"/><Relationship Id="rId15" Type="http://schemas.openxmlformats.org/officeDocument/2006/relationships/slide" Target="slides/slide5.xml"/><Relationship Id="rId23" Type="http://schemas.openxmlformats.org/officeDocument/2006/relationships/slide" Target="slides/slide13.xml"/><Relationship Id="rId28" Type="http://schemas.openxmlformats.org/officeDocument/2006/relationships/viewProps" Target="viewProps.xml"/><Relationship Id="rId10" Type="http://schemas.openxmlformats.org/officeDocument/2006/relationships/slideMaster" Target="slideMasters/slideMaster7.xml"/><Relationship Id="rId19" Type="http://schemas.openxmlformats.org/officeDocument/2006/relationships/slide" Target="slides/slide9.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4.xml"/><Relationship Id="rId22" Type="http://schemas.openxmlformats.org/officeDocument/2006/relationships/slide" Target="slides/slide12.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irgitte Mouritzen" userId="767ceb69-9d8c-4daa-896e-a51f427402a1" providerId="ADAL" clId="{6F7F02A2-3094-437F-97D1-13901938B094}"/>
    <pc:docChg chg="custSel addSld delSld modSld">
      <pc:chgData name="Birgitte Mouritzen" userId="767ceb69-9d8c-4daa-896e-a51f427402a1" providerId="ADAL" clId="{6F7F02A2-3094-437F-97D1-13901938B094}" dt="2020-04-21T10:16:46.946" v="46" actId="2696"/>
      <pc:docMkLst>
        <pc:docMk/>
      </pc:docMkLst>
      <pc:sldChg chg="modSp">
        <pc:chgData name="Birgitte Mouritzen" userId="767ceb69-9d8c-4daa-896e-a51f427402a1" providerId="ADAL" clId="{6F7F02A2-3094-437F-97D1-13901938B094}" dt="2020-04-21T10:11:32.953" v="4" actId="6549"/>
        <pc:sldMkLst>
          <pc:docMk/>
          <pc:sldMk cId="1850484737" sldId="359"/>
        </pc:sldMkLst>
        <pc:spChg chg="mod">
          <ac:chgData name="Birgitte Mouritzen" userId="767ceb69-9d8c-4daa-896e-a51f427402a1" providerId="ADAL" clId="{6F7F02A2-3094-437F-97D1-13901938B094}" dt="2020-04-21T10:11:32.953" v="4" actId="6549"/>
          <ac:spMkLst>
            <pc:docMk/>
            <pc:sldMk cId="1850484737" sldId="359"/>
            <ac:spMk id="3" creationId="{3DE530BC-0AC2-4FFE-9A96-5517C02140F4}"/>
          </ac:spMkLst>
        </pc:spChg>
      </pc:sldChg>
      <pc:sldChg chg="addSp delSp modSp">
        <pc:chgData name="Birgitte Mouritzen" userId="767ceb69-9d8c-4daa-896e-a51f427402a1" providerId="ADAL" clId="{6F7F02A2-3094-437F-97D1-13901938B094}" dt="2020-04-21T10:12:35.524" v="11" actId="14100"/>
        <pc:sldMkLst>
          <pc:docMk/>
          <pc:sldMk cId="4223594199" sldId="361"/>
        </pc:sldMkLst>
        <pc:spChg chg="add del mod">
          <ac:chgData name="Birgitte Mouritzen" userId="767ceb69-9d8c-4daa-896e-a51f427402a1" providerId="ADAL" clId="{6F7F02A2-3094-437F-97D1-13901938B094}" dt="2020-04-21T10:12:16.404" v="7"/>
          <ac:spMkLst>
            <pc:docMk/>
            <pc:sldMk cId="4223594199" sldId="361"/>
            <ac:spMk id="2" creationId="{FEC5A187-3501-4E62-A5B6-4E92A0FCC6DF}"/>
          </ac:spMkLst>
        </pc:spChg>
        <pc:spChg chg="add del mod">
          <ac:chgData name="Birgitte Mouritzen" userId="767ceb69-9d8c-4daa-896e-a51f427402a1" providerId="ADAL" clId="{6F7F02A2-3094-437F-97D1-13901938B094}" dt="2020-04-21T10:12:20.461" v="8" actId="478"/>
          <ac:spMkLst>
            <pc:docMk/>
            <pc:sldMk cId="4223594199" sldId="361"/>
            <ac:spMk id="3" creationId="{57326727-C689-4CB6-AA2F-665185E32B7A}"/>
          </ac:spMkLst>
        </pc:spChg>
        <pc:spChg chg="mod">
          <ac:chgData name="Birgitte Mouritzen" userId="767ceb69-9d8c-4daa-896e-a51f427402a1" providerId="ADAL" clId="{6F7F02A2-3094-437F-97D1-13901938B094}" dt="2020-04-21T10:11:54.288" v="5" actId="21"/>
          <ac:spMkLst>
            <pc:docMk/>
            <pc:sldMk cId="4223594199" sldId="361"/>
            <ac:spMk id="4" creationId="{5B09C89C-319F-44E7-B1DA-C94E7DCA1F57}"/>
          </ac:spMkLst>
        </pc:spChg>
        <pc:spChg chg="add mod">
          <ac:chgData name="Birgitte Mouritzen" userId="767ceb69-9d8c-4daa-896e-a51f427402a1" providerId="ADAL" clId="{6F7F02A2-3094-437F-97D1-13901938B094}" dt="2020-04-21T10:12:35.524" v="11" actId="14100"/>
          <ac:spMkLst>
            <pc:docMk/>
            <pc:sldMk cId="4223594199" sldId="361"/>
            <ac:spMk id="5" creationId="{4D1D58C3-80BB-42D8-B8E3-626F8C47C230}"/>
          </ac:spMkLst>
        </pc:spChg>
      </pc:sldChg>
      <pc:sldChg chg="modSp">
        <pc:chgData name="Birgitte Mouritzen" userId="767ceb69-9d8c-4daa-896e-a51f427402a1" providerId="ADAL" clId="{6F7F02A2-3094-437F-97D1-13901938B094}" dt="2020-04-21T10:11:09.455" v="0" actId="1076"/>
        <pc:sldMkLst>
          <pc:docMk/>
          <pc:sldMk cId="1129725795" sldId="379"/>
        </pc:sldMkLst>
        <pc:spChg chg="mod">
          <ac:chgData name="Birgitte Mouritzen" userId="767ceb69-9d8c-4daa-896e-a51f427402a1" providerId="ADAL" clId="{6F7F02A2-3094-437F-97D1-13901938B094}" dt="2020-04-21T10:11:09.455" v="0" actId="1076"/>
          <ac:spMkLst>
            <pc:docMk/>
            <pc:sldMk cId="1129725795" sldId="379"/>
            <ac:spMk id="16" creationId="{19C7CE1A-5FD5-4AC9-9B0B-449546C1A28C}"/>
          </ac:spMkLst>
        </pc:spChg>
      </pc:sldChg>
      <pc:sldChg chg="addSp delSp modSp add del">
        <pc:chgData name="Birgitte Mouritzen" userId="767ceb69-9d8c-4daa-896e-a51f427402a1" providerId="ADAL" clId="{6F7F02A2-3094-437F-97D1-13901938B094}" dt="2020-04-21T10:16:46.946" v="46" actId="2696"/>
        <pc:sldMkLst>
          <pc:docMk/>
          <pc:sldMk cId="1396490887" sldId="380"/>
        </pc:sldMkLst>
        <pc:spChg chg="add del mod">
          <ac:chgData name="Birgitte Mouritzen" userId="767ceb69-9d8c-4daa-896e-a51f427402a1" providerId="ADAL" clId="{6F7F02A2-3094-437F-97D1-13901938B094}" dt="2020-04-21T10:15:12.345" v="17" actId="478"/>
          <ac:spMkLst>
            <pc:docMk/>
            <pc:sldMk cId="1396490887" sldId="380"/>
            <ac:spMk id="2" creationId="{1966EB36-3C3E-4B9B-BE57-7D72634375D5}"/>
          </ac:spMkLst>
        </pc:spChg>
        <pc:spChg chg="add del mod">
          <ac:chgData name="Birgitte Mouritzen" userId="767ceb69-9d8c-4daa-896e-a51f427402a1" providerId="ADAL" clId="{6F7F02A2-3094-437F-97D1-13901938B094}" dt="2020-04-21T10:15:01.398" v="14" actId="478"/>
          <ac:spMkLst>
            <pc:docMk/>
            <pc:sldMk cId="1396490887" sldId="380"/>
            <ac:spMk id="3" creationId="{43B86152-9C2E-44D9-9D1F-EEF8BDA3541C}"/>
          </ac:spMkLst>
        </pc:spChg>
        <pc:spChg chg="mod ord">
          <ac:chgData name="Birgitte Mouritzen" userId="767ceb69-9d8c-4daa-896e-a51f427402a1" providerId="ADAL" clId="{6F7F02A2-3094-437F-97D1-13901938B094}" dt="2020-04-21T10:16:14.586" v="29"/>
          <ac:spMkLst>
            <pc:docMk/>
            <pc:sldMk cId="1396490887" sldId="380"/>
            <ac:spMk id="4" creationId="{0920197D-97C1-4517-91CD-0695CC510A73}"/>
          </ac:spMkLst>
        </pc:spChg>
        <pc:spChg chg="mod ord">
          <ac:chgData name="Birgitte Mouritzen" userId="767ceb69-9d8c-4daa-896e-a51f427402a1" providerId="ADAL" clId="{6F7F02A2-3094-437F-97D1-13901938B094}" dt="2020-04-21T10:16:14.587" v="31"/>
          <ac:spMkLst>
            <pc:docMk/>
            <pc:sldMk cId="1396490887" sldId="380"/>
            <ac:spMk id="5" creationId="{EABD2588-643D-42EF-A162-4FF237599F15}"/>
          </ac:spMkLst>
        </pc:spChg>
        <pc:spChg chg="mod ord">
          <ac:chgData name="Birgitte Mouritzen" userId="767ceb69-9d8c-4daa-896e-a51f427402a1" providerId="ADAL" clId="{6F7F02A2-3094-437F-97D1-13901938B094}" dt="2020-04-21T10:16:14.587" v="33"/>
          <ac:spMkLst>
            <pc:docMk/>
            <pc:sldMk cId="1396490887" sldId="380"/>
            <ac:spMk id="6" creationId="{98B43B58-31DE-483D-95A5-BE6B2929DBAB}"/>
          </ac:spMkLst>
        </pc:spChg>
        <pc:spChg chg="add del mod">
          <ac:chgData name="Birgitte Mouritzen" userId="767ceb69-9d8c-4daa-896e-a51f427402a1" providerId="ADAL" clId="{6F7F02A2-3094-437F-97D1-13901938B094}" dt="2020-04-21T10:15:36.658" v="21" actId="478"/>
          <ac:spMkLst>
            <pc:docMk/>
            <pc:sldMk cId="1396490887" sldId="380"/>
            <ac:spMk id="7" creationId="{592189B3-A49D-4A27-ADA0-8539D1778B2D}"/>
          </ac:spMkLst>
        </pc:spChg>
        <pc:spChg chg="del mod">
          <ac:chgData name="Birgitte Mouritzen" userId="767ceb69-9d8c-4daa-896e-a51f427402a1" providerId="ADAL" clId="{6F7F02A2-3094-437F-97D1-13901938B094}" dt="2020-04-21T10:15:14.105" v="19" actId="478"/>
          <ac:spMkLst>
            <pc:docMk/>
            <pc:sldMk cId="1396490887" sldId="380"/>
            <ac:spMk id="13" creationId="{228351F3-95B9-4595-B200-C835EDEEED82}"/>
          </ac:spMkLst>
        </pc:spChg>
        <pc:spChg chg="add mod ord">
          <ac:chgData name="Birgitte Mouritzen" userId="767ceb69-9d8c-4daa-896e-a51f427402a1" providerId="ADAL" clId="{6F7F02A2-3094-437F-97D1-13901938B094}" dt="2020-04-21T10:16:43.248" v="45" actId="1076"/>
          <ac:spMkLst>
            <pc:docMk/>
            <pc:sldMk cId="1396490887" sldId="380"/>
            <ac:spMk id="17" creationId="{F4010F15-10C0-44A9-B427-A8ED96C23E0A}"/>
          </ac:spMkLst>
        </pc:spChg>
        <pc:spChg chg="add mod ord">
          <ac:chgData name="Birgitte Mouritzen" userId="767ceb69-9d8c-4daa-896e-a51f427402a1" providerId="ADAL" clId="{6F7F02A2-3094-437F-97D1-13901938B094}" dt="2020-04-21T10:16:35.699" v="43" actId="14100"/>
          <ac:spMkLst>
            <pc:docMk/>
            <pc:sldMk cId="1396490887" sldId="380"/>
            <ac:spMk id="18" creationId="{AFC47287-E296-4BD5-B82E-AD204AC0BC4D}"/>
          </ac:spMkLst>
        </pc:spChg>
        <pc:spChg chg="add mod ord">
          <ac:chgData name="Birgitte Mouritzen" userId="767ceb69-9d8c-4daa-896e-a51f427402a1" providerId="ADAL" clId="{6F7F02A2-3094-437F-97D1-13901938B094}" dt="2020-04-21T10:16:14.588" v="35"/>
          <ac:spMkLst>
            <pc:docMk/>
            <pc:sldMk cId="1396490887" sldId="380"/>
            <ac:spMk id="19" creationId="{577AC9C1-5C80-43E7-B33A-7667F75779D5}"/>
          </ac:spMkLst>
        </pc:spChg>
        <pc:grpChg chg="del">
          <ac:chgData name="Birgitte Mouritzen" userId="767ceb69-9d8c-4daa-896e-a51f427402a1" providerId="ADAL" clId="{6F7F02A2-3094-437F-97D1-13901938B094}" dt="2020-04-21T10:15:10.370" v="16" actId="478"/>
          <ac:grpSpMkLst>
            <pc:docMk/>
            <pc:sldMk cId="1396490887" sldId="380"/>
            <ac:grpSpMk id="9" creationId="{D4C0DFF7-3BB7-466A-9AAE-14948DBD985A}"/>
          </ac:grpSpMkLst>
        </pc:grpChg>
        <pc:graphicFrameChg chg="mod ord">
          <ac:chgData name="Birgitte Mouritzen" userId="767ceb69-9d8c-4daa-896e-a51f427402a1" providerId="ADAL" clId="{6F7F02A2-3094-437F-97D1-13901938B094}" dt="2020-04-21T10:16:14.593" v="41"/>
          <ac:graphicFrameMkLst>
            <pc:docMk/>
            <pc:sldMk cId="1396490887" sldId="380"/>
            <ac:graphicFrameMk id="16" creationId="{652B1C4A-CE41-4681-896C-63D894A00EE6}"/>
          </ac:graphicFrameMkLst>
        </pc:graphicFrameChg>
      </pc:sldChg>
    </pc:docChg>
  </pc:docChgLst>
  <pc:docChgLst>
    <pc:chgData name="Birgitte Mouritzen" userId="S::mobir@aarhus.dk::767ceb69-9d8c-4daa-896e-a51f427402a1" providerId="AD" clId="Web-{1A0994FA-D4D6-350A-85B2-EE0D8E9AED01}"/>
    <pc:docChg chg="addSld delSld">
      <pc:chgData name="Birgitte Mouritzen" userId="S::mobir@aarhus.dk::767ceb69-9d8c-4daa-896e-a51f427402a1" providerId="AD" clId="Web-{1A0994FA-D4D6-350A-85B2-EE0D8E9AED01}" dt="2020-04-21T10:13:58.218" v="1"/>
      <pc:docMkLst>
        <pc:docMk/>
      </pc:docMkLst>
      <pc:sldChg chg="add del replId">
        <pc:chgData name="Birgitte Mouritzen" userId="S::mobir@aarhus.dk::767ceb69-9d8c-4daa-896e-a51f427402a1" providerId="AD" clId="Web-{1A0994FA-D4D6-350A-85B2-EE0D8E9AED01}" dt="2020-04-21T10:13:58.218" v="1"/>
        <pc:sldMkLst>
          <pc:docMk/>
          <pc:sldMk cId="1801372385" sldId="380"/>
        </pc:sldMkLst>
      </pc:sldChg>
    </pc:docChg>
  </pc:docChgLst>
</pc:chgInfo>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9.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9.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9.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E31DB5F-9528-4403-9D66-8E95D5C5F17A}" type="datetimeFigureOut">
              <a:rPr lang="da-DK" smtClean="0"/>
              <a:t>17-06-2020</a:t>
            </a:fld>
            <a:endParaRPr lang="da-DK"/>
          </a:p>
        </p:txBody>
      </p:sp>
      <p:sp>
        <p:nvSpPr>
          <p:cNvPr id="4" name="Pladsholder til slidebillede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765F932B-9B2E-4FC9-B86C-C7C4C037D1E3}" type="slidenum">
              <a:rPr lang="da-DK" smtClean="0"/>
              <a:t>‹nr.›</a:t>
            </a:fld>
            <a:endParaRPr lang="da-DK"/>
          </a:p>
        </p:txBody>
      </p:sp>
    </p:spTree>
    <p:extLst>
      <p:ext uri="{BB962C8B-B14F-4D97-AF65-F5344CB8AC3E}">
        <p14:creationId xmlns:p14="http://schemas.microsoft.com/office/powerpoint/2010/main" val="25429006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
        <p:nvSpPr>
          <p:cNvPr id="4" name="Pladsholder til slidenummer 3"/>
          <p:cNvSpPr>
            <a:spLocks noGrp="1"/>
          </p:cNvSpPr>
          <p:nvPr>
            <p:ph type="sldNum" sz="quarter" idx="5"/>
          </p:nvPr>
        </p:nvSpPr>
        <p:spPr/>
        <p:txBody>
          <a:bodyPr/>
          <a:lstStyle/>
          <a:p>
            <a:fld id="{765F932B-9B2E-4FC9-B86C-C7C4C037D1E3}" type="slidenum">
              <a:rPr lang="da-DK" smtClean="0"/>
              <a:t>11</a:t>
            </a:fld>
            <a:endParaRPr lang="da-DK"/>
          </a:p>
        </p:txBody>
      </p:sp>
    </p:spTree>
    <p:extLst>
      <p:ext uri="{BB962C8B-B14F-4D97-AF65-F5344CB8AC3E}">
        <p14:creationId xmlns:p14="http://schemas.microsoft.com/office/powerpoint/2010/main" val="12530865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
        <p:nvSpPr>
          <p:cNvPr id="4" name="Pladsholder til slidenummer 3"/>
          <p:cNvSpPr>
            <a:spLocks noGrp="1"/>
          </p:cNvSpPr>
          <p:nvPr>
            <p:ph type="sldNum" sz="quarter" idx="5"/>
          </p:nvPr>
        </p:nvSpPr>
        <p:spPr/>
        <p:txBody>
          <a:bodyPr/>
          <a:lstStyle/>
          <a:p>
            <a:fld id="{C667D7DF-825F-4257-83C1-DEF1C0FE3D3A}" type="slidenum">
              <a:rPr lang="da-DK" smtClean="0"/>
              <a:t>13</a:t>
            </a:fld>
            <a:endParaRPr lang="da-DK"/>
          </a:p>
        </p:txBody>
      </p:sp>
    </p:spTree>
    <p:extLst>
      <p:ext uri="{BB962C8B-B14F-4D97-AF65-F5344CB8AC3E}">
        <p14:creationId xmlns:p14="http://schemas.microsoft.com/office/powerpoint/2010/main" val="232295278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15.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4.xml"/><Relationship Id="rId1" Type="http://schemas.openxmlformats.org/officeDocument/2006/relationships/tags" Target="../tags/tag18.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19.xml"/></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20.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Master" Target="../slideMasters/slideMaster5.xml"/><Relationship Id="rId1" Type="http://schemas.openxmlformats.org/officeDocument/2006/relationships/tags" Target="../tags/tag2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7.xml.rels><?xml version="1.0" encoding="UTF-8" standalone="yes"?>
<Relationships xmlns="http://schemas.openxmlformats.org/package/2006/relationships"><Relationship Id="rId2" Type="http://schemas.openxmlformats.org/officeDocument/2006/relationships/slideMaster" Target="../slideMasters/slideMaster5.xml"/><Relationship Id="rId1" Type="http://schemas.openxmlformats.org/officeDocument/2006/relationships/tags" Target="../tags/tag24.xml"/></Relationships>
</file>

<file path=ppt/slideLayouts/_rels/slideLayout18.xml.rels><?xml version="1.0" encoding="UTF-8" standalone="yes"?>
<Relationships xmlns="http://schemas.openxmlformats.org/package/2006/relationships"><Relationship Id="rId2" Type="http://schemas.openxmlformats.org/officeDocument/2006/relationships/slideMaster" Target="../slideMasters/slideMaster6.xml"/><Relationship Id="rId1" Type="http://schemas.openxmlformats.org/officeDocument/2006/relationships/tags" Target="../tags/tag27.xml"/></Relationships>
</file>

<file path=ppt/slideLayouts/_rels/slideLayout19.xml.rels><?xml version="1.0" encoding="UTF-8" standalone="yes"?>
<Relationships xmlns="http://schemas.openxmlformats.org/package/2006/relationships"><Relationship Id="rId2" Type="http://schemas.openxmlformats.org/officeDocument/2006/relationships/slideMaster" Target="../slideMasters/slideMaster6.xml"/><Relationship Id="rId1" Type="http://schemas.openxmlformats.org/officeDocument/2006/relationships/tags" Target="../tags/tag28.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20.xml.rels><?xml version="1.0" encoding="UTF-8" standalone="yes"?>
<Relationships xmlns="http://schemas.openxmlformats.org/package/2006/relationships"><Relationship Id="rId2" Type="http://schemas.openxmlformats.org/officeDocument/2006/relationships/slideMaster" Target="../slideMasters/slideMaster6.xml"/><Relationship Id="rId1" Type="http://schemas.openxmlformats.org/officeDocument/2006/relationships/tags" Target="../tags/tag29.xml"/></Relationships>
</file>

<file path=ppt/slideLayouts/_rels/slideLayout21.xml.rels><?xml version="1.0" encoding="UTF-8" standalone="yes"?>
<Relationships xmlns="http://schemas.openxmlformats.org/package/2006/relationships"><Relationship Id="rId2" Type="http://schemas.openxmlformats.org/officeDocument/2006/relationships/slideMaster" Target="../slideMasters/slideMaster6.xml"/><Relationship Id="rId1" Type="http://schemas.openxmlformats.org/officeDocument/2006/relationships/tags" Target="../tags/tag30.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Master" Target="../slideMasters/slideMaster7.xml"/><Relationship Id="rId1" Type="http://schemas.openxmlformats.org/officeDocument/2006/relationships/tags" Target="../tags/tag33.xml"/></Relationships>
</file>

<file path=ppt/slideLayouts/_rels/slideLayout23.xml.rels><?xml version="1.0" encoding="UTF-8" standalone="yes"?>
<Relationships xmlns="http://schemas.openxmlformats.org/package/2006/relationships"><Relationship Id="rId2" Type="http://schemas.openxmlformats.org/officeDocument/2006/relationships/slideMaster" Target="../slideMasters/slideMaster7.xml"/><Relationship Id="rId1" Type="http://schemas.openxmlformats.org/officeDocument/2006/relationships/tags" Target="../tags/tag34.xml"/></Relationships>
</file>

<file path=ppt/slideLayouts/_rels/slideLayout24.xml.rels><?xml version="1.0" encoding="UTF-8" standalone="yes"?>
<Relationships xmlns="http://schemas.openxmlformats.org/package/2006/relationships"><Relationship Id="rId2" Type="http://schemas.openxmlformats.org/officeDocument/2006/relationships/slideMaster" Target="../slideMasters/slideMaster7.xml"/><Relationship Id="rId1" Type="http://schemas.openxmlformats.org/officeDocument/2006/relationships/tags" Target="../tags/tag35.xml"/></Relationships>
</file>

<file path=ppt/slideLayouts/_rels/slideLayout25.xml.rels><?xml version="1.0" encoding="UTF-8" standalone="yes"?>
<Relationships xmlns="http://schemas.openxmlformats.org/package/2006/relationships"><Relationship Id="rId2" Type="http://schemas.openxmlformats.org/officeDocument/2006/relationships/slideMaster" Target="../slideMasters/slideMaster7.xml"/><Relationship Id="rId1" Type="http://schemas.openxmlformats.org/officeDocument/2006/relationships/tags" Target="../tags/tag36.xml"/></Relationships>
</file>

<file path=ppt/slideLayouts/_rels/slideLayout26.xml.rels><?xml version="1.0" encoding="UTF-8" standalone="yes"?>
<Relationships xmlns="http://schemas.openxmlformats.org/package/2006/relationships"><Relationship Id="rId2" Type="http://schemas.openxmlformats.org/officeDocument/2006/relationships/slideMaster" Target="../slideMasters/slideMaster7.xml"/><Relationship Id="rId1" Type="http://schemas.openxmlformats.org/officeDocument/2006/relationships/tags" Target="../tags/tag37.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Master" Target="../slideMasters/slideMaster2.xml"/><Relationship Id="rId1" Type="http://schemas.openxmlformats.org/officeDocument/2006/relationships/tags" Target="../tags/tag9.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10.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slideMaster" Target="../slideMasters/slideMaster3.xml"/><Relationship Id="rId1" Type="http://schemas.openxmlformats.org/officeDocument/2006/relationships/tags" Target="../tags/tag13.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1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1_Titel og indholdsobjekt">
    <p:spTree>
      <p:nvGrpSpPr>
        <p:cNvPr id="1" name=""/>
        <p:cNvGrpSpPr/>
        <p:nvPr/>
      </p:nvGrpSpPr>
      <p:grpSpPr>
        <a:xfrm>
          <a:off x="0" y="0"/>
          <a:ext cx="0" cy="0"/>
          <a:chOff x="0" y="0"/>
          <a:chExt cx="0" cy="0"/>
        </a:xfrm>
      </p:grpSpPr>
      <p:sp>
        <p:nvSpPr>
          <p:cNvPr id="20" name="Pladsholder til tekst 19">
            <a:extLst>
              <a:ext uri="{FF2B5EF4-FFF2-40B4-BE49-F238E27FC236}">
                <a16:creationId xmlns:a16="http://schemas.microsoft.com/office/drawing/2014/main" id="{E40DBFA6-5DC8-4118-A5FC-CFAD3AA0EC1F}"/>
              </a:ext>
            </a:extLst>
          </p:cNvPr>
          <p:cNvSpPr>
            <a:spLocks noGrp="1"/>
          </p:cNvSpPr>
          <p:nvPr>
            <p:ph type="body" sz="quarter" idx="11" hasCustomPrompt="1"/>
          </p:nvPr>
        </p:nvSpPr>
        <p:spPr>
          <a:xfrm>
            <a:off x="1295400" y="3174985"/>
            <a:ext cx="9601039" cy="434616"/>
          </a:xfrm>
          <a:prstGeom prst="rect">
            <a:avLst/>
          </a:prstGeom>
        </p:spPr>
        <p:txBody>
          <a:bodyPr/>
          <a:lstStyle>
            <a:lvl1pPr marL="0" indent="0" algn="ctr">
              <a:buFontTx/>
              <a:buNone/>
              <a:defRPr sz="3200" i="1">
                <a:solidFill>
                  <a:srgbClr val="314194"/>
                </a:solidFill>
                <a:latin typeface="Arial" panose="020B0604020202020204" pitchFamily="34" charset="0"/>
                <a:cs typeface="Arial" panose="020B0604020202020204" pitchFamily="34" charset="0"/>
              </a:defRPr>
            </a:lvl1pPr>
          </a:lstStyle>
          <a:p>
            <a:pPr lvl="0"/>
            <a:r>
              <a:rPr lang="da-DK"/>
              <a:t>Undertitel</a:t>
            </a:r>
          </a:p>
        </p:txBody>
      </p:sp>
      <p:sp>
        <p:nvSpPr>
          <p:cNvPr id="18" name="Pladsholder til tekst 17">
            <a:extLst>
              <a:ext uri="{FF2B5EF4-FFF2-40B4-BE49-F238E27FC236}">
                <a16:creationId xmlns:a16="http://schemas.microsoft.com/office/drawing/2014/main" id="{70A37605-3838-49FE-B5A8-BF09E0E2527B}"/>
              </a:ext>
            </a:extLst>
          </p:cNvPr>
          <p:cNvSpPr>
            <a:spLocks noGrp="1"/>
          </p:cNvSpPr>
          <p:nvPr>
            <p:ph type="body" sz="quarter" idx="10" hasCustomPrompt="1"/>
          </p:nvPr>
        </p:nvSpPr>
        <p:spPr>
          <a:xfrm>
            <a:off x="1295400" y="2233613"/>
            <a:ext cx="9601200" cy="879475"/>
          </a:xfrm>
          <a:prstGeom prst="rect">
            <a:avLst/>
          </a:prstGeom>
        </p:spPr>
        <p:txBody>
          <a:bodyPr/>
          <a:lstStyle>
            <a:lvl1pPr marL="0" indent="0" algn="ctr">
              <a:buFontTx/>
              <a:buNone/>
              <a:defRPr sz="6600" b="1">
                <a:solidFill>
                  <a:srgbClr val="314194"/>
                </a:solidFill>
                <a:latin typeface="Arial" panose="020B0604020202020204" pitchFamily="34" charset="0"/>
                <a:cs typeface="Arial" panose="020B0604020202020204" pitchFamily="34" charset="0"/>
              </a:defRPr>
            </a:lvl1pPr>
          </a:lstStyle>
          <a:p>
            <a:pPr lvl="0"/>
            <a:r>
              <a:rPr lang="da-DK"/>
              <a:t>OVERSKRIFT</a:t>
            </a:r>
          </a:p>
        </p:txBody>
      </p:sp>
      <p:pic>
        <p:nvPicPr>
          <p:cNvPr id="5" name="Billede 4">
            <a:extLst>
              <a:ext uri="{FF2B5EF4-FFF2-40B4-BE49-F238E27FC236}">
                <a16:creationId xmlns:a16="http://schemas.microsoft.com/office/drawing/2014/main" id="{D3D1AD01-C668-464B-A7AD-4F979F338CDE}"/>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658475" y="277106"/>
            <a:ext cx="1258583" cy="663742"/>
          </a:xfrm>
          <a:prstGeom prst="rect">
            <a:avLst/>
          </a:prstGeom>
        </p:spPr>
      </p:pic>
    </p:spTree>
    <p:custDataLst>
      <p:tags r:id="rId1"/>
    </p:custDataLst>
    <p:extLst>
      <p:ext uri="{BB962C8B-B14F-4D97-AF65-F5344CB8AC3E}">
        <p14:creationId xmlns:p14="http://schemas.microsoft.com/office/powerpoint/2010/main" val="15264364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5_Titel og indholdsobjekt">
    <p:spTree>
      <p:nvGrpSpPr>
        <p:cNvPr id="1" name=""/>
        <p:cNvGrpSpPr/>
        <p:nvPr/>
      </p:nvGrpSpPr>
      <p:grpSpPr>
        <a:xfrm>
          <a:off x="0" y="0"/>
          <a:ext cx="0" cy="0"/>
          <a:chOff x="0" y="0"/>
          <a:chExt cx="0" cy="0"/>
        </a:xfrm>
      </p:grpSpPr>
      <p:sp>
        <p:nvSpPr>
          <p:cNvPr id="6" name="Pladsholder til tekst 5">
            <a:extLst>
              <a:ext uri="{FF2B5EF4-FFF2-40B4-BE49-F238E27FC236}">
                <a16:creationId xmlns:a16="http://schemas.microsoft.com/office/drawing/2014/main" id="{851A24AD-CF0B-4496-986B-852F2320D0E8}"/>
              </a:ext>
            </a:extLst>
          </p:cNvPr>
          <p:cNvSpPr>
            <a:spLocks noGrp="1"/>
          </p:cNvSpPr>
          <p:nvPr>
            <p:ph type="body" sz="quarter" idx="10" hasCustomPrompt="1"/>
          </p:nvPr>
        </p:nvSpPr>
        <p:spPr>
          <a:xfrm>
            <a:off x="369599" y="363588"/>
            <a:ext cx="9600878" cy="454655"/>
          </a:xfrm>
          <a:prstGeom prst="rect">
            <a:avLst/>
          </a:prstGeom>
        </p:spPr>
        <p:txBody>
          <a:bodyPr/>
          <a:lstStyle>
            <a:lvl1pPr marL="0" indent="0">
              <a:buNone/>
              <a:defRPr sz="3000" b="1">
                <a:solidFill>
                  <a:srgbClr val="2E4194"/>
                </a:solidFill>
                <a:latin typeface="Arial" panose="020B0604020202020204" pitchFamily="34" charset="0"/>
                <a:cs typeface="Arial" panose="020B0604020202020204" pitchFamily="34" charset="0"/>
              </a:defRPr>
            </a:lvl1pPr>
          </a:lstStyle>
          <a:p>
            <a:pPr lvl="0"/>
            <a:r>
              <a:rPr lang="da-DK"/>
              <a:t>OVERSKRIFT</a:t>
            </a:r>
          </a:p>
        </p:txBody>
      </p:sp>
      <p:sp>
        <p:nvSpPr>
          <p:cNvPr id="21" name="Pladsholder til tekst 5">
            <a:extLst>
              <a:ext uri="{FF2B5EF4-FFF2-40B4-BE49-F238E27FC236}">
                <a16:creationId xmlns:a16="http://schemas.microsoft.com/office/drawing/2014/main" id="{141EFB91-37F1-4241-8B6D-6EA93E33230D}"/>
              </a:ext>
            </a:extLst>
          </p:cNvPr>
          <p:cNvSpPr>
            <a:spLocks noGrp="1"/>
          </p:cNvSpPr>
          <p:nvPr>
            <p:ph type="body" sz="quarter" idx="11" hasCustomPrompt="1"/>
          </p:nvPr>
        </p:nvSpPr>
        <p:spPr>
          <a:xfrm>
            <a:off x="369599" y="860100"/>
            <a:ext cx="9600878" cy="454655"/>
          </a:xfrm>
          <a:prstGeom prst="rect">
            <a:avLst/>
          </a:prstGeom>
        </p:spPr>
        <p:txBody>
          <a:bodyPr/>
          <a:lstStyle>
            <a:lvl1pPr marL="0" indent="0">
              <a:buNone/>
              <a:defRPr sz="1800" b="0" i="1">
                <a:solidFill>
                  <a:srgbClr val="2E4194"/>
                </a:solidFill>
                <a:latin typeface="Arial" panose="020B0604020202020204" pitchFamily="34" charset="0"/>
                <a:cs typeface="Arial" panose="020B0604020202020204" pitchFamily="34" charset="0"/>
              </a:defRPr>
            </a:lvl1pPr>
          </a:lstStyle>
          <a:p>
            <a:pPr lvl="0"/>
            <a:r>
              <a:rPr lang="da-DK"/>
              <a:t>Undertitel</a:t>
            </a:r>
          </a:p>
        </p:txBody>
      </p:sp>
      <p:sp>
        <p:nvSpPr>
          <p:cNvPr id="4" name="Pladsholder til tekst 6">
            <a:extLst>
              <a:ext uri="{FF2B5EF4-FFF2-40B4-BE49-F238E27FC236}">
                <a16:creationId xmlns:a16="http://schemas.microsoft.com/office/drawing/2014/main" id="{BAE4C778-56B9-44FE-A9C1-29C047D419C4}"/>
              </a:ext>
            </a:extLst>
          </p:cNvPr>
          <p:cNvSpPr>
            <a:spLocks noGrp="1"/>
          </p:cNvSpPr>
          <p:nvPr>
            <p:ph type="body" sz="quarter" idx="13" hasCustomPrompt="1"/>
          </p:nvPr>
        </p:nvSpPr>
        <p:spPr>
          <a:xfrm>
            <a:off x="1812761" y="1881512"/>
            <a:ext cx="4305300" cy="3402013"/>
          </a:xfrm>
          <a:prstGeom prst="rect">
            <a:avLst/>
          </a:prstGeom>
        </p:spPr>
        <p:txBody>
          <a:bodyPr/>
          <a:lstStyle>
            <a:lvl1pPr marL="0" indent="0">
              <a:lnSpc>
                <a:spcPct val="100000"/>
              </a:lnSpc>
              <a:buFontTx/>
              <a:buNone/>
              <a:defRPr sz="1600">
                <a:solidFill>
                  <a:srgbClr val="2E4194"/>
                </a:solidFill>
                <a:latin typeface="Arial" panose="020B0604020202020204" pitchFamily="34" charset="0"/>
                <a:cs typeface="Arial" panose="020B0604020202020204" pitchFamily="34" charset="0"/>
              </a:defRPr>
            </a:lvl1pPr>
          </a:lstStyle>
          <a:p>
            <a:r>
              <a:rPr lang="da-DK" b="1">
                <a:solidFill>
                  <a:srgbClr val="2E4194"/>
                </a:solidFill>
              </a:rPr>
              <a:t>Spalte 1</a:t>
            </a:r>
          </a:p>
          <a:p>
            <a:pPr algn="just"/>
            <a:r>
              <a:rPr lang="da-DK" err="1"/>
              <a:t>Lorem</a:t>
            </a:r>
            <a:r>
              <a:rPr lang="da-DK"/>
              <a:t> </a:t>
            </a:r>
            <a:r>
              <a:rPr lang="da-DK" err="1"/>
              <a:t>ipsum</a:t>
            </a:r>
            <a:r>
              <a:rPr lang="da-DK"/>
              <a:t> </a:t>
            </a:r>
            <a:r>
              <a:rPr lang="da-DK" err="1"/>
              <a:t>dolor</a:t>
            </a:r>
            <a:r>
              <a:rPr lang="da-DK"/>
              <a:t> sit </a:t>
            </a:r>
            <a:r>
              <a:rPr lang="da-DK" err="1"/>
              <a:t>amet</a:t>
            </a:r>
            <a:r>
              <a:rPr lang="da-DK"/>
              <a:t>, </a:t>
            </a:r>
            <a:r>
              <a:rPr lang="da-DK" err="1"/>
              <a:t>consectetur</a:t>
            </a:r>
            <a:r>
              <a:rPr lang="da-DK"/>
              <a:t> </a:t>
            </a:r>
            <a:r>
              <a:rPr lang="da-DK" err="1"/>
              <a:t>adipiscing</a:t>
            </a:r>
            <a:r>
              <a:rPr lang="da-DK"/>
              <a:t> </a:t>
            </a:r>
            <a:r>
              <a:rPr lang="da-DK" err="1"/>
              <a:t>elit</a:t>
            </a:r>
            <a:r>
              <a:rPr lang="da-DK"/>
              <a:t>, </a:t>
            </a:r>
            <a:r>
              <a:rPr lang="da-DK" err="1"/>
              <a:t>sed</a:t>
            </a:r>
            <a:r>
              <a:rPr lang="da-DK"/>
              <a:t> do </a:t>
            </a:r>
            <a:r>
              <a:rPr lang="da-DK" err="1"/>
              <a:t>eiusmod</a:t>
            </a:r>
            <a:r>
              <a:rPr lang="da-DK"/>
              <a:t> </a:t>
            </a:r>
            <a:r>
              <a:rPr lang="da-DK" err="1"/>
              <a:t>tempor</a:t>
            </a:r>
            <a:r>
              <a:rPr lang="da-DK"/>
              <a:t> </a:t>
            </a:r>
            <a:r>
              <a:rPr lang="da-DK" err="1"/>
              <a:t>incididunt</a:t>
            </a:r>
            <a:r>
              <a:rPr lang="da-DK"/>
              <a:t> ut </a:t>
            </a:r>
            <a:r>
              <a:rPr lang="da-DK" err="1"/>
              <a:t>labore</a:t>
            </a:r>
            <a:r>
              <a:rPr lang="da-DK"/>
              <a:t> et </a:t>
            </a:r>
            <a:r>
              <a:rPr lang="da-DK" err="1"/>
              <a:t>dolore</a:t>
            </a:r>
            <a:r>
              <a:rPr lang="da-DK"/>
              <a:t> </a:t>
            </a:r>
            <a:r>
              <a:rPr lang="da-DK" err="1"/>
              <a:t>magna</a:t>
            </a:r>
            <a:r>
              <a:rPr lang="da-DK"/>
              <a:t> </a:t>
            </a:r>
            <a:r>
              <a:rPr lang="da-DK" err="1"/>
              <a:t>aliqua</a:t>
            </a:r>
            <a:r>
              <a:rPr lang="da-DK"/>
              <a:t>. Ut </a:t>
            </a:r>
            <a:r>
              <a:rPr lang="da-DK" err="1"/>
              <a:t>enim</a:t>
            </a:r>
            <a:r>
              <a:rPr lang="da-DK"/>
              <a:t> ad </a:t>
            </a:r>
            <a:r>
              <a:rPr lang="da-DK" err="1"/>
              <a:t>minim</a:t>
            </a:r>
            <a:r>
              <a:rPr lang="da-DK"/>
              <a:t> </a:t>
            </a:r>
            <a:r>
              <a:rPr lang="da-DK" err="1"/>
              <a:t>veniam</a:t>
            </a:r>
            <a:r>
              <a:rPr lang="da-DK"/>
              <a:t>, </a:t>
            </a:r>
            <a:r>
              <a:rPr lang="da-DK" err="1"/>
              <a:t>quis</a:t>
            </a:r>
            <a:r>
              <a:rPr lang="da-DK"/>
              <a:t> </a:t>
            </a:r>
            <a:r>
              <a:rPr lang="da-DK" err="1"/>
              <a:t>nostrud</a:t>
            </a:r>
            <a:r>
              <a:rPr lang="da-DK"/>
              <a:t> </a:t>
            </a:r>
            <a:r>
              <a:rPr lang="da-DK" err="1"/>
              <a:t>exercitation</a:t>
            </a:r>
            <a:r>
              <a:rPr lang="da-DK"/>
              <a:t> </a:t>
            </a:r>
            <a:r>
              <a:rPr lang="da-DK" err="1"/>
              <a:t>ullamco</a:t>
            </a:r>
            <a:r>
              <a:rPr lang="da-DK"/>
              <a:t> </a:t>
            </a:r>
            <a:r>
              <a:rPr lang="da-DK" err="1"/>
              <a:t>laboris</a:t>
            </a:r>
            <a:r>
              <a:rPr lang="da-DK"/>
              <a:t> </a:t>
            </a:r>
            <a:r>
              <a:rPr lang="da-DK" err="1"/>
              <a:t>nisi</a:t>
            </a:r>
            <a:r>
              <a:rPr lang="da-DK"/>
              <a:t> ut </a:t>
            </a:r>
            <a:r>
              <a:rPr lang="da-DK" err="1"/>
              <a:t>aliquip</a:t>
            </a:r>
            <a:r>
              <a:rPr lang="da-DK"/>
              <a:t> ex ea </a:t>
            </a:r>
            <a:r>
              <a:rPr lang="da-DK" err="1"/>
              <a:t>commodo</a:t>
            </a:r>
            <a:r>
              <a:rPr lang="da-DK"/>
              <a:t> </a:t>
            </a:r>
            <a:r>
              <a:rPr lang="da-DK" err="1"/>
              <a:t>consequat</a:t>
            </a:r>
            <a:r>
              <a:rPr lang="da-DK"/>
              <a:t>. </a:t>
            </a:r>
            <a:r>
              <a:rPr lang="da-DK" err="1"/>
              <a:t>Duis</a:t>
            </a:r>
            <a:r>
              <a:rPr lang="da-DK"/>
              <a:t> </a:t>
            </a:r>
            <a:r>
              <a:rPr lang="da-DK" err="1"/>
              <a:t>aute</a:t>
            </a:r>
            <a:r>
              <a:rPr lang="da-DK"/>
              <a:t> </a:t>
            </a:r>
            <a:r>
              <a:rPr lang="da-DK" err="1"/>
              <a:t>irure</a:t>
            </a:r>
            <a:r>
              <a:rPr lang="da-DK"/>
              <a:t> </a:t>
            </a:r>
            <a:r>
              <a:rPr lang="da-DK" err="1"/>
              <a:t>dolor</a:t>
            </a:r>
            <a:r>
              <a:rPr lang="da-DK"/>
              <a:t> in </a:t>
            </a:r>
            <a:r>
              <a:rPr lang="da-DK" err="1"/>
              <a:t>reprehenderit</a:t>
            </a:r>
            <a:r>
              <a:rPr lang="da-DK"/>
              <a:t> in </a:t>
            </a:r>
            <a:r>
              <a:rPr lang="da-DK" err="1"/>
              <a:t>voluptate</a:t>
            </a:r>
            <a:r>
              <a:rPr lang="da-DK"/>
              <a:t> </a:t>
            </a:r>
            <a:r>
              <a:rPr lang="da-DK" err="1"/>
              <a:t>velit</a:t>
            </a:r>
            <a:r>
              <a:rPr lang="da-DK"/>
              <a:t> esse </a:t>
            </a:r>
            <a:r>
              <a:rPr lang="da-DK" err="1"/>
              <a:t>cillum</a:t>
            </a:r>
            <a:r>
              <a:rPr lang="da-DK"/>
              <a:t> </a:t>
            </a:r>
            <a:r>
              <a:rPr lang="da-DK" err="1"/>
              <a:t>dolore</a:t>
            </a:r>
            <a:r>
              <a:rPr lang="da-DK"/>
              <a:t> </a:t>
            </a:r>
            <a:r>
              <a:rPr lang="da-DK" err="1"/>
              <a:t>eu</a:t>
            </a:r>
            <a:r>
              <a:rPr lang="da-DK"/>
              <a:t> </a:t>
            </a:r>
            <a:r>
              <a:rPr lang="da-DK" err="1"/>
              <a:t>fugiat</a:t>
            </a:r>
            <a:r>
              <a:rPr lang="da-DK"/>
              <a:t> </a:t>
            </a:r>
            <a:r>
              <a:rPr lang="da-DK" err="1"/>
              <a:t>nulla</a:t>
            </a:r>
            <a:r>
              <a:rPr lang="da-DK"/>
              <a:t> </a:t>
            </a:r>
            <a:r>
              <a:rPr lang="da-DK" err="1"/>
              <a:t>pariatur</a:t>
            </a:r>
            <a:r>
              <a:rPr lang="da-DK"/>
              <a:t>. </a:t>
            </a:r>
            <a:r>
              <a:rPr lang="da-DK" err="1"/>
              <a:t>Excepteur</a:t>
            </a:r>
            <a:r>
              <a:rPr lang="da-DK"/>
              <a:t> sint </a:t>
            </a:r>
            <a:r>
              <a:rPr lang="da-DK" err="1"/>
              <a:t>occaecat</a:t>
            </a:r>
            <a:r>
              <a:rPr lang="da-DK"/>
              <a:t> </a:t>
            </a:r>
            <a:r>
              <a:rPr lang="da-DK" err="1"/>
              <a:t>cupidatat</a:t>
            </a:r>
            <a:r>
              <a:rPr lang="da-DK"/>
              <a:t> non </a:t>
            </a:r>
            <a:r>
              <a:rPr lang="da-DK" err="1"/>
              <a:t>proident</a:t>
            </a:r>
            <a:r>
              <a:rPr lang="da-DK"/>
              <a:t>, </a:t>
            </a:r>
            <a:r>
              <a:rPr lang="da-DK" err="1"/>
              <a:t>sunt</a:t>
            </a:r>
            <a:r>
              <a:rPr lang="da-DK"/>
              <a:t> in culpa </a:t>
            </a:r>
            <a:r>
              <a:rPr lang="da-DK" err="1"/>
              <a:t>qui</a:t>
            </a:r>
            <a:r>
              <a:rPr lang="da-DK"/>
              <a:t> </a:t>
            </a:r>
            <a:r>
              <a:rPr lang="da-DK" err="1"/>
              <a:t>officia</a:t>
            </a:r>
            <a:r>
              <a:rPr lang="da-DK"/>
              <a:t> </a:t>
            </a:r>
            <a:r>
              <a:rPr lang="da-DK" err="1"/>
              <a:t>deserunt</a:t>
            </a:r>
            <a:r>
              <a:rPr lang="da-DK"/>
              <a:t> </a:t>
            </a:r>
            <a:r>
              <a:rPr lang="da-DK" err="1"/>
              <a:t>mollit</a:t>
            </a:r>
            <a:r>
              <a:rPr lang="da-DK"/>
              <a:t> </a:t>
            </a:r>
            <a:r>
              <a:rPr lang="da-DK" err="1"/>
              <a:t>anim</a:t>
            </a:r>
            <a:r>
              <a:rPr lang="da-DK"/>
              <a:t> id </a:t>
            </a:r>
            <a:r>
              <a:rPr lang="da-DK" err="1"/>
              <a:t>est</a:t>
            </a:r>
            <a:r>
              <a:rPr lang="da-DK"/>
              <a:t> </a:t>
            </a:r>
            <a:r>
              <a:rPr lang="da-DK" err="1"/>
              <a:t>laborum</a:t>
            </a:r>
            <a:r>
              <a:rPr lang="da-DK"/>
              <a:t>.</a:t>
            </a:r>
          </a:p>
        </p:txBody>
      </p:sp>
      <p:sp>
        <p:nvSpPr>
          <p:cNvPr id="5" name="Pladsholder til billede 2">
            <a:extLst>
              <a:ext uri="{FF2B5EF4-FFF2-40B4-BE49-F238E27FC236}">
                <a16:creationId xmlns:a16="http://schemas.microsoft.com/office/drawing/2014/main" id="{1E45A577-1B84-4588-93B5-8753D1D2FBF9}"/>
              </a:ext>
            </a:extLst>
          </p:cNvPr>
          <p:cNvSpPr>
            <a:spLocks noGrp="1"/>
          </p:cNvSpPr>
          <p:nvPr>
            <p:ph type="pic" sz="quarter" idx="12" hasCustomPrompt="1"/>
          </p:nvPr>
        </p:nvSpPr>
        <p:spPr>
          <a:xfrm>
            <a:off x="6873628" y="927935"/>
            <a:ext cx="4772025" cy="4591050"/>
          </a:xfrm>
          <a:prstGeom prst="ellipse">
            <a:avLst/>
          </a:prstGeom>
          <a:ln w="57150">
            <a:solidFill>
              <a:srgbClr val="2E4194"/>
            </a:solidFill>
          </a:ln>
        </p:spPr>
        <p:txBody>
          <a:bodyPr/>
          <a:lstStyle>
            <a:lvl1pPr marL="0" indent="0" algn="ctr">
              <a:buNone/>
              <a:defRPr sz="1400" i="1">
                <a:latin typeface="Arial" panose="020B0604020202020204" pitchFamily="34" charset="0"/>
                <a:cs typeface="Arial" panose="020B0604020202020204" pitchFamily="34" charset="0"/>
              </a:defRPr>
            </a:lvl1pPr>
          </a:lstStyle>
          <a:p>
            <a:r>
              <a:rPr lang="da-DK"/>
              <a:t>Indsæt billede</a:t>
            </a:r>
          </a:p>
        </p:txBody>
      </p:sp>
    </p:spTree>
    <p:custDataLst>
      <p:tags r:id="rId1"/>
    </p:custDataLst>
    <p:extLst>
      <p:ext uri="{BB962C8B-B14F-4D97-AF65-F5344CB8AC3E}">
        <p14:creationId xmlns:p14="http://schemas.microsoft.com/office/powerpoint/2010/main" val="4270482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Titel og indholdsobjekt">
    <p:spTree>
      <p:nvGrpSpPr>
        <p:cNvPr id="1" name=""/>
        <p:cNvGrpSpPr/>
        <p:nvPr/>
      </p:nvGrpSpPr>
      <p:grpSpPr>
        <a:xfrm>
          <a:off x="0" y="0"/>
          <a:ext cx="0" cy="0"/>
          <a:chOff x="0" y="0"/>
          <a:chExt cx="0" cy="0"/>
        </a:xfrm>
      </p:grpSpPr>
      <p:sp>
        <p:nvSpPr>
          <p:cNvPr id="20" name="Pladsholder til tekst 19">
            <a:extLst>
              <a:ext uri="{FF2B5EF4-FFF2-40B4-BE49-F238E27FC236}">
                <a16:creationId xmlns:a16="http://schemas.microsoft.com/office/drawing/2014/main" id="{E40DBFA6-5DC8-4118-A5FC-CFAD3AA0EC1F}"/>
              </a:ext>
            </a:extLst>
          </p:cNvPr>
          <p:cNvSpPr>
            <a:spLocks noGrp="1"/>
          </p:cNvSpPr>
          <p:nvPr>
            <p:ph type="body" sz="quarter" idx="11" hasCustomPrompt="1"/>
          </p:nvPr>
        </p:nvSpPr>
        <p:spPr>
          <a:xfrm>
            <a:off x="1295400" y="3174985"/>
            <a:ext cx="9601039" cy="434616"/>
          </a:xfrm>
          <a:prstGeom prst="rect">
            <a:avLst/>
          </a:prstGeom>
        </p:spPr>
        <p:txBody>
          <a:bodyPr/>
          <a:lstStyle>
            <a:lvl1pPr marL="0" indent="0" algn="ctr">
              <a:buFontTx/>
              <a:buNone/>
              <a:defRPr sz="3200" i="1">
                <a:solidFill>
                  <a:srgbClr val="314194"/>
                </a:solidFill>
                <a:latin typeface="Arial" panose="020B0604020202020204" pitchFamily="34" charset="0"/>
                <a:cs typeface="Arial" panose="020B0604020202020204" pitchFamily="34" charset="0"/>
              </a:defRPr>
            </a:lvl1pPr>
          </a:lstStyle>
          <a:p>
            <a:pPr lvl="0"/>
            <a:r>
              <a:rPr lang="da-DK"/>
              <a:t>Undertitel</a:t>
            </a:r>
          </a:p>
        </p:txBody>
      </p:sp>
      <p:sp>
        <p:nvSpPr>
          <p:cNvPr id="18" name="Pladsholder til tekst 17">
            <a:extLst>
              <a:ext uri="{FF2B5EF4-FFF2-40B4-BE49-F238E27FC236}">
                <a16:creationId xmlns:a16="http://schemas.microsoft.com/office/drawing/2014/main" id="{70A37605-3838-49FE-B5A8-BF09E0E2527B}"/>
              </a:ext>
            </a:extLst>
          </p:cNvPr>
          <p:cNvSpPr>
            <a:spLocks noGrp="1"/>
          </p:cNvSpPr>
          <p:nvPr>
            <p:ph type="body" sz="quarter" idx="10" hasCustomPrompt="1"/>
          </p:nvPr>
        </p:nvSpPr>
        <p:spPr>
          <a:xfrm>
            <a:off x="1295400" y="2233613"/>
            <a:ext cx="9601200" cy="879475"/>
          </a:xfrm>
          <a:prstGeom prst="rect">
            <a:avLst/>
          </a:prstGeom>
        </p:spPr>
        <p:txBody>
          <a:bodyPr/>
          <a:lstStyle>
            <a:lvl1pPr marL="0" indent="0" algn="ctr">
              <a:buFontTx/>
              <a:buNone/>
              <a:defRPr sz="6600" b="1">
                <a:solidFill>
                  <a:srgbClr val="314194"/>
                </a:solidFill>
                <a:latin typeface="Arial" panose="020B0604020202020204" pitchFamily="34" charset="0"/>
                <a:cs typeface="Arial" panose="020B0604020202020204" pitchFamily="34" charset="0"/>
              </a:defRPr>
            </a:lvl1pPr>
          </a:lstStyle>
          <a:p>
            <a:pPr lvl="0"/>
            <a:r>
              <a:rPr lang="da-DK"/>
              <a:t>OVERSKRIFT</a:t>
            </a:r>
          </a:p>
        </p:txBody>
      </p:sp>
      <p:pic>
        <p:nvPicPr>
          <p:cNvPr id="5" name="Billede 4">
            <a:extLst>
              <a:ext uri="{FF2B5EF4-FFF2-40B4-BE49-F238E27FC236}">
                <a16:creationId xmlns:a16="http://schemas.microsoft.com/office/drawing/2014/main" id="{D3D1AD01-C668-464B-A7AD-4F979F338CDE}"/>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658475" y="277106"/>
            <a:ext cx="1258583" cy="663742"/>
          </a:xfrm>
          <a:prstGeom prst="rect">
            <a:avLst/>
          </a:prstGeom>
        </p:spPr>
      </p:pic>
    </p:spTree>
    <p:custDataLst>
      <p:tags r:id="rId1"/>
    </p:custDataLst>
    <p:extLst>
      <p:ext uri="{BB962C8B-B14F-4D97-AF65-F5344CB8AC3E}">
        <p14:creationId xmlns:p14="http://schemas.microsoft.com/office/powerpoint/2010/main" val="38285595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4_Titel og indholdsobjekt">
    <p:spTree>
      <p:nvGrpSpPr>
        <p:cNvPr id="1" name=""/>
        <p:cNvGrpSpPr/>
        <p:nvPr/>
      </p:nvGrpSpPr>
      <p:grpSpPr>
        <a:xfrm>
          <a:off x="0" y="0"/>
          <a:ext cx="0" cy="0"/>
          <a:chOff x="0" y="0"/>
          <a:chExt cx="0" cy="0"/>
        </a:xfrm>
      </p:grpSpPr>
      <p:sp>
        <p:nvSpPr>
          <p:cNvPr id="6" name="Pladsholder til tekst 5">
            <a:extLst>
              <a:ext uri="{FF2B5EF4-FFF2-40B4-BE49-F238E27FC236}">
                <a16:creationId xmlns:a16="http://schemas.microsoft.com/office/drawing/2014/main" id="{851A24AD-CF0B-4496-986B-852F2320D0E8}"/>
              </a:ext>
            </a:extLst>
          </p:cNvPr>
          <p:cNvSpPr>
            <a:spLocks noGrp="1"/>
          </p:cNvSpPr>
          <p:nvPr>
            <p:ph type="body" sz="quarter" idx="10" hasCustomPrompt="1"/>
          </p:nvPr>
        </p:nvSpPr>
        <p:spPr>
          <a:xfrm>
            <a:off x="369599" y="363588"/>
            <a:ext cx="9600878" cy="454655"/>
          </a:xfrm>
          <a:prstGeom prst="rect">
            <a:avLst/>
          </a:prstGeom>
        </p:spPr>
        <p:txBody>
          <a:bodyPr/>
          <a:lstStyle>
            <a:lvl1pPr marL="0" indent="0">
              <a:buNone/>
              <a:defRPr sz="3000" b="1">
                <a:solidFill>
                  <a:srgbClr val="2E4194"/>
                </a:solidFill>
                <a:latin typeface="Arial" panose="020B0604020202020204" pitchFamily="34" charset="0"/>
                <a:cs typeface="Arial" panose="020B0604020202020204" pitchFamily="34" charset="0"/>
              </a:defRPr>
            </a:lvl1pPr>
          </a:lstStyle>
          <a:p>
            <a:pPr lvl="0"/>
            <a:r>
              <a:rPr lang="da-DK"/>
              <a:t>OVERSKRIFT</a:t>
            </a:r>
          </a:p>
        </p:txBody>
      </p:sp>
      <p:sp>
        <p:nvSpPr>
          <p:cNvPr id="21" name="Pladsholder til tekst 5">
            <a:extLst>
              <a:ext uri="{FF2B5EF4-FFF2-40B4-BE49-F238E27FC236}">
                <a16:creationId xmlns:a16="http://schemas.microsoft.com/office/drawing/2014/main" id="{141EFB91-37F1-4241-8B6D-6EA93E33230D}"/>
              </a:ext>
            </a:extLst>
          </p:cNvPr>
          <p:cNvSpPr>
            <a:spLocks noGrp="1"/>
          </p:cNvSpPr>
          <p:nvPr>
            <p:ph type="body" sz="quarter" idx="11" hasCustomPrompt="1"/>
          </p:nvPr>
        </p:nvSpPr>
        <p:spPr>
          <a:xfrm>
            <a:off x="369599" y="860100"/>
            <a:ext cx="9600878" cy="454655"/>
          </a:xfrm>
          <a:prstGeom prst="rect">
            <a:avLst/>
          </a:prstGeom>
        </p:spPr>
        <p:txBody>
          <a:bodyPr/>
          <a:lstStyle>
            <a:lvl1pPr marL="0" indent="0">
              <a:buNone/>
              <a:defRPr sz="1800" b="0" i="1">
                <a:solidFill>
                  <a:srgbClr val="2E4194"/>
                </a:solidFill>
                <a:latin typeface="Arial" panose="020B0604020202020204" pitchFamily="34" charset="0"/>
                <a:cs typeface="Arial" panose="020B0604020202020204" pitchFamily="34" charset="0"/>
              </a:defRPr>
            </a:lvl1pPr>
          </a:lstStyle>
          <a:p>
            <a:pPr lvl="0"/>
            <a:r>
              <a:rPr lang="da-DK"/>
              <a:t>Undertitel</a:t>
            </a:r>
          </a:p>
        </p:txBody>
      </p:sp>
    </p:spTree>
    <p:custDataLst>
      <p:tags r:id="rId1"/>
    </p:custDataLst>
    <p:extLst>
      <p:ext uri="{BB962C8B-B14F-4D97-AF65-F5344CB8AC3E}">
        <p14:creationId xmlns:p14="http://schemas.microsoft.com/office/powerpoint/2010/main" val="14348101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5_Titel og indholdsobjekt">
    <p:spTree>
      <p:nvGrpSpPr>
        <p:cNvPr id="1" name=""/>
        <p:cNvGrpSpPr/>
        <p:nvPr/>
      </p:nvGrpSpPr>
      <p:grpSpPr>
        <a:xfrm>
          <a:off x="0" y="0"/>
          <a:ext cx="0" cy="0"/>
          <a:chOff x="0" y="0"/>
          <a:chExt cx="0" cy="0"/>
        </a:xfrm>
      </p:grpSpPr>
      <p:sp>
        <p:nvSpPr>
          <p:cNvPr id="6" name="Pladsholder til tekst 5">
            <a:extLst>
              <a:ext uri="{FF2B5EF4-FFF2-40B4-BE49-F238E27FC236}">
                <a16:creationId xmlns:a16="http://schemas.microsoft.com/office/drawing/2014/main" id="{851A24AD-CF0B-4496-986B-852F2320D0E8}"/>
              </a:ext>
            </a:extLst>
          </p:cNvPr>
          <p:cNvSpPr>
            <a:spLocks noGrp="1"/>
          </p:cNvSpPr>
          <p:nvPr>
            <p:ph type="body" sz="quarter" idx="10" hasCustomPrompt="1"/>
          </p:nvPr>
        </p:nvSpPr>
        <p:spPr>
          <a:xfrm>
            <a:off x="369599" y="363588"/>
            <a:ext cx="9600878" cy="454655"/>
          </a:xfrm>
          <a:prstGeom prst="rect">
            <a:avLst/>
          </a:prstGeom>
        </p:spPr>
        <p:txBody>
          <a:bodyPr/>
          <a:lstStyle>
            <a:lvl1pPr marL="0" indent="0">
              <a:buNone/>
              <a:defRPr sz="3000" b="1">
                <a:solidFill>
                  <a:srgbClr val="2E4194"/>
                </a:solidFill>
                <a:latin typeface="Arial" panose="020B0604020202020204" pitchFamily="34" charset="0"/>
                <a:cs typeface="Arial" panose="020B0604020202020204" pitchFamily="34" charset="0"/>
              </a:defRPr>
            </a:lvl1pPr>
          </a:lstStyle>
          <a:p>
            <a:pPr lvl="0"/>
            <a:r>
              <a:rPr lang="da-DK"/>
              <a:t>OVERSKRIFT</a:t>
            </a:r>
          </a:p>
        </p:txBody>
      </p:sp>
      <p:sp>
        <p:nvSpPr>
          <p:cNvPr id="21" name="Pladsholder til tekst 5">
            <a:extLst>
              <a:ext uri="{FF2B5EF4-FFF2-40B4-BE49-F238E27FC236}">
                <a16:creationId xmlns:a16="http://schemas.microsoft.com/office/drawing/2014/main" id="{141EFB91-37F1-4241-8B6D-6EA93E33230D}"/>
              </a:ext>
            </a:extLst>
          </p:cNvPr>
          <p:cNvSpPr>
            <a:spLocks noGrp="1"/>
          </p:cNvSpPr>
          <p:nvPr>
            <p:ph type="body" sz="quarter" idx="11" hasCustomPrompt="1"/>
          </p:nvPr>
        </p:nvSpPr>
        <p:spPr>
          <a:xfrm>
            <a:off x="369599" y="860100"/>
            <a:ext cx="9600878" cy="454655"/>
          </a:xfrm>
          <a:prstGeom prst="rect">
            <a:avLst/>
          </a:prstGeom>
        </p:spPr>
        <p:txBody>
          <a:bodyPr/>
          <a:lstStyle>
            <a:lvl1pPr marL="0" indent="0">
              <a:buNone/>
              <a:defRPr sz="1800" b="0" i="1">
                <a:solidFill>
                  <a:srgbClr val="2E4194"/>
                </a:solidFill>
                <a:latin typeface="Arial" panose="020B0604020202020204" pitchFamily="34" charset="0"/>
                <a:cs typeface="Arial" panose="020B0604020202020204" pitchFamily="34" charset="0"/>
              </a:defRPr>
            </a:lvl1pPr>
          </a:lstStyle>
          <a:p>
            <a:pPr lvl="0"/>
            <a:r>
              <a:rPr lang="da-DK"/>
              <a:t>Undertitel</a:t>
            </a:r>
          </a:p>
        </p:txBody>
      </p:sp>
      <p:sp>
        <p:nvSpPr>
          <p:cNvPr id="4" name="Pladsholder til tekst 6">
            <a:extLst>
              <a:ext uri="{FF2B5EF4-FFF2-40B4-BE49-F238E27FC236}">
                <a16:creationId xmlns:a16="http://schemas.microsoft.com/office/drawing/2014/main" id="{BAE4C778-56B9-44FE-A9C1-29C047D419C4}"/>
              </a:ext>
            </a:extLst>
          </p:cNvPr>
          <p:cNvSpPr>
            <a:spLocks noGrp="1"/>
          </p:cNvSpPr>
          <p:nvPr>
            <p:ph type="body" sz="quarter" idx="13" hasCustomPrompt="1"/>
          </p:nvPr>
        </p:nvSpPr>
        <p:spPr>
          <a:xfrm>
            <a:off x="1812761" y="1881512"/>
            <a:ext cx="4305300" cy="3402013"/>
          </a:xfrm>
          <a:prstGeom prst="rect">
            <a:avLst/>
          </a:prstGeom>
        </p:spPr>
        <p:txBody>
          <a:bodyPr/>
          <a:lstStyle>
            <a:lvl1pPr marL="0" indent="0">
              <a:lnSpc>
                <a:spcPct val="100000"/>
              </a:lnSpc>
              <a:buFontTx/>
              <a:buNone/>
              <a:defRPr sz="1600">
                <a:solidFill>
                  <a:srgbClr val="2E4194"/>
                </a:solidFill>
                <a:latin typeface="Arial" panose="020B0604020202020204" pitchFamily="34" charset="0"/>
                <a:cs typeface="Arial" panose="020B0604020202020204" pitchFamily="34" charset="0"/>
              </a:defRPr>
            </a:lvl1pPr>
          </a:lstStyle>
          <a:p>
            <a:r>
              <a:rPr lang="da-DK" b="1">
                <a:solidFill>
                  <a:srgbClr val="2E4194"/>
                </a:solidFill>
              </a:rPr>
              <a:t>Spalte 1</a:t>
            </a:r>
          </a:p>
          <a:p>
            <a:pPr algn="just"/>
            <a:r>
              <a:rPr lang="da-DK" err="1"/>
              <a:t>Lorem</a:t>
            </a:r>
            <a:r>
              <a:rPr lang="da-DK"/>
              <a:t> </a:t>
            </a:r>
            <a:r>
              <a:rPr lang="da-DK" err="1"/>
              <a:t>ipsum</a:t>
            </a:r>
            <a:r>
              <a:rPr lang="da-DK"/>
              <a:t> </a:t>
            </a:r>
            <a:r>
              <a:rPr lang="da-DK" err="1"/>
              <a:t>dolor</a:t>
            </a:r>
            <a:r>
              <a:rPr lang="da-DK"/>
              <a:t> sit </a:t>
            </a:r>
            <a:r>
              <a:rPr lang="da-DK" err="1"/>
              <a:t>amet</a:t>
            </a:r>
            <a:r>
              <a:rPr lang="da-DK"/>
              <a:t>, </a:t>
            </a:r>
            <a:r>
              <a:rPr lang="da-DK" err="1"/>
              <a:t>consectetur</a:t>
            </a:r>
            <a:r>
              <a:rPr lang="da-DK"/>
              <a:t> </a:t>
            </a:r>
            <a:r>
              <a:rPr lang="da-DK" err="1"/>
              <a:t>adipiscing</a:t>
            </a:r>
            <a:r>
              <a:rPr lang="da-DK"/>
              <a:t> </a:t>
            </a:r>
            <a:r>
              <a:rPr lang="da-DK" err="1"/>
              <a:t>elit</a:t>
            </a:r>
            <a:r>
              <a:rPr lang="da-DK"/>
              <a:t>, </a:t>
            </a:r>
            <a:r>
              <a:rPr lang="da-DK" err="1"/>
              <a:t>sed</a:t>
            </a:r>
            <a:r>
              <a:rPr lang="da-DK"/>
              <a:t> do </a:t>
            </a:r>
            <a:r>
              <a:rPr lang="da-DK" err="1"/>
              <a:t>eiusmod</a:t>
            </a:r>
            <a:r>
              <a:rPr lang="da-DK"/>
              <a:t> </a:t>
            </a:r>
            <a:r>
              <a:rPr lang="da-DK" err="1"/>
              <a:t>tempor</a:t>
            </a:r>
            <a:r>
              <a:rPr lang="da-DK"/>
              <a:t> </a:t>
            </a:r>
            <a:r>
              <a:rPr lang="da-DK" err="1"/>
              <a:t>incididunt</a:t>
            </a:r>
            <a:r>
              <a:rPr lang="da-DK"/>
              <a:t> ut </a:t>
            </a:r>
            <a:r>
              <a:rPr lang="da-DK" err="1"/>
              <a:t>labore</a:t>
            </a:r>
            <a:r>
              <a:rPr lang="da-DK"/>
              <a:t> et </a:t>
            </a:r>
            <a:r>
              <a:rPr lang="da-DK" err="1"/>
              <a:t>dolore</a:t>
            </a:r>
            <a:r>
              <a:rPr lang="da-DK"/>
              <a:t> </a:t>
            </a:r>
            <a:r>
              <a:rPr lang="da-DK" err="1"/>
              <a:t>magna</a:t>
            </a:r>
            <a:r>
              <a:rPr lang="da-DK"/>
              <a:t> </a:t>
            </a:r>
            <a:r>
              <a:rPr lang="da-DK" err="1"/>
              <a:t>aliqua</a:t>
            </a:r>
            <a:r>
              <a:rPr lang="da-DK"/>
              <a:t>. Ut </a:t>
            </a:r>
            <a:r>
              <a:rPr lang="da-DK" err="1"/>
              <a:t>enim</a:t>
            </a:r>
            <a:r>
              <a:rPr lang="da-DK"/>
              <a:t> ad </a:t>
            </a:r>
            <a:r>
              <a:rPr lang="da-DK" err="1"/>
              <a:t>minim</a:t>
            </a:r>
            <a:r>
              <a:rPr lang="da-DK"/>
              <a:t> </a:t>
            </a:r>
            <a:r>
              <a:rPr lang="da-DK" err="1"/>
              <a:t>veniam</a:t>
            </a:r>
            <a:r>
              <a:rPr lang="da-DK"/>
              <a:t>, </a:t>
            </a:r>
            <a:r>
              <a:rPr lang="da-DK" err="1"/>
              <a:t>quis</a:t>
            </a:r>
            <a:r>
              <a:rPr lang="da-DK"/>
              <a:t> </a:t>
            </a:r>
            <a:r>
              <a:rPr lang="da-DK" err="1"/>
              <a:t>nostrud</a:t>
            </a:r>
            <a:r>
              <a:rPr lang="da-DK"/>
              <a:t> </a:t>
            </a:r>
            <a:r>
              <a:rPr lang="da-DK" err="1"/>
              <a:t>exercitation</a:t>
            </a:r>
            <a:r>
              <a:rPr lang="da-DK"/>
              <a:t> </a:t>
            </a:r>
            <a:r>
              <a:rPr lang="da-DK" err="1"/>
              <a:t>ullamco</a:t>
            </a:r>
            <a:r>
              <a:rPr lang="da-DK"/>
              <a:t> </a:t>
            </a:r>
            <a:r>
              <a:rPr lang="da-DK" err="1"/>
              <a:t>laboris</a:t>
            </a:r>
            <a:r>
              <a:rPr lang="da-DK"/>
              <a:t> </a:t>
            </a:r>
            <a:r>
              <a:rPr lang="da-DK" err="1"/>
              <a:t>nisi</a:t>
            </a:r>
            <a:r>
              <a:rPr lang="da-DK"/>
              <a:t> ut </a:t>
            </a:r>
            <a:r>
              <a:rPr lang="da-DK" err="1"/>
              <a:t>aliquip</a:t>
            </a:r>
            <a:r>
              <a:rPr lang="da-DK"/>
              <a:t> ex ea </a:t>
            </a:r>
            <a:r>
              <a:rPr lang="da-DK" err="1"/>
              <a:t>commodo</a:t>
            </a:r>
            <a:r>
              <a:rPr lang="da-DK"/>
              <a:t> </a:t>
            </a:r>
            <a:r>
              <a:rPr lang="da-DK" err="1"/>
              <a:t>consequat</a:t>
            </a:r>
            <a:r>
              <a:rPr lang="da-DK"/>
              <a:t>. </a:t>
            </a:r>
            <a:r>
              <a:rPr lang="da-DK" err="1"/>
              <a:t>Duis</a:t>
            </a:r>
            <a:r>
              <a:rPr lang="da-DK"/>
              <a:t> </a:t>
            </a:r>
            <a:r>
              <a:rPr lang="da-DK" err="1"/>
              <a:t>aute</a:t>
            </a:r>
            <a:r>
              <a:rPr lang="da-DK"/>
              <a:t> </a:t>
            </a:r>
            <a:r>
              <a:rPr lang="da-DK" err="1"/>
              <a:t>irure</a:t>
            </a:r>
            <a:r>
              <a:rPr lang="da-DK"/>
              <a:t> </a:t>
            </a:r>
            <a:r>
              <a:rPr lang="da-DK" err="1"/>
              <a:t>dolor</a:t>
            </a:r>
            <a:r>
              <a:rPr lang="da-DK"/>
              <a:t> in </a:t>
            </a:r>
            <a:r>
              <a:rPr lang="da-DK" err="1"/>
              <a:t>reprehenderit</a:t>
            </a:r>
            <a:r>
              <a:rPr lang="da-DK"/>
              <a:t> in </a:t>
            </a:r>
            <a:r>
              <a:rPr lang="da-DK" err="1"/>
              <a:t>voluptate</a:t>
            </a:r>
            <a:r>
              <a:rPr lang="da-DK"/>
              <a:t> </a:t>
            </a:r>
            <a:r>
              <a:rPr lang="da-DK" err="1"/>
              <a:t>velit</a:t>
            </a:r>
            <a:r>
              <a:rPr lang="da-DK"/>
              <a:t> esse </a:t>
            </a:r>
            <a:r>
              <a:rPr lang="da-DK" err="1"/>
              <a:t>cillum</a:t>
            </a:r>
            <a:r>
              <a:rPr lang="da-DK"/>
              <a:t> </a:t>
            </a:r>
            <a:r>
              <a:rPr lang="da-DK" err="1"/>
              <a:t>dolore</a:t>
            </a:r>
            <a:r>
              <a:rPr lang="da-DK"/>
              <a:t> </a:t>
            </a:r>
            <a:r>
              <a:rPr lang="da-DK" err="1"/>
              <a:t>eu</a:t>
            </a:r>
            <a:r>
              <a:rPr lang="da-DK"/>
              <a:t> </a:t>
            </a:r>
            <a:r>
              <a:rPr lang="da-DK" err="1"/>
              <a:t>fugiat</a:t>
            </a:r>
            <a:r>
              <a:rPr lang="da-DK"/>
              <a:t> </a:t>
            </a:r>
            <a:r>
              <a:rPr lang="da-DK" err="1"/>
              <a:t>nulla</a:t>
            </a:r>
            <a:r>
              <a:rPr lang="da-DK"/>
              <a:t> </a:t>
            </a:r>
            <a:r>
              <a:rPr lang="da-DK" err="1"/>
              <a:t>pariatur</a:t>
            </a:r>
            <a:r>
              <a:rPr lang="da-DK"/>
              <a:t>. </a:t>
            </a:r>
            <a:r>
              <a:rPr lang="da-DK" err="1"/>
              <a:t>Excepteur</a:t>
            </a:r>
            <a:r>
              <a:rPr lang="da-DK"/>
              <a:t> sint </a:t>
            </a:r>
            <a:r>
              <a:rPr lang="da-DK" err="1"/>
              <a:t>occaecat</a:t>
            </a:r>
            <a:r>
              <a:rPr lang="da-DK"/>
              <a:t> </a:t>
            </a:r>
            <a:r>
              <a:rPr lang="da-DK" err="1"/>
              <a:t>cupidatat</a:t>
            </a:r>
            <a:r>
              <a:rPr lang="da-DK"/>
              <a:t> non </a:t>
            </a:r>
            <a:r>
              <a:rPr lang="da-DK" err="1"/>
              <a:t>proident</a:t>
            </a:r>
            <a:r>
              <a:rPr lang="da-DK"/>
              <a:t>, </a:t>
            </a:r>
            <a:r>
              <a:rPr lang="da-DK" err="1"/>
              <a:t>sunt</a:t>
            </a:r>
            <a:r>
              <a:rPr lang="da-DK"/>
              <a:t> in culpa </a:t>
            </a:r>
            <a:r>
              <a:rPr lang="da-DK" err="1"/>
              <a:t>qui</a:t>
            </a:r>
            <a:r>
              <a:rPr lang="da-DK"/>
              <a:t> </a:t>
            </a:r>
            <a:r>
              <a:rPr lang="da-DK" err="1"/>
              <a:t>officia</a:t>
            </a:r>
            <a:r>
              <a:rPr lang="da-DK"/>
              <a:t> </a:t>
            </a:r>
            <a:r>
              <a:rPr lang="da-DK" err="1"/>
              <a:t>deserunt</a:t>
            </a:r>
            <a:r>
              <a:rPr lang="da-DK"/>
              <a:t> </a:t>
            </a:r>
            <a:r>
              <a:rPr lang="da-DK" err="1"/>
              <a:t>mollit</a:t>
            </a:r>
            <a:r>
              <a:rPr lang="da-DK"/>
              <a:t> </a:t>
            </a:r>
            <a:r>
              <a:rPr lang="da-DK" err="1"/>
              <a:t>anim</a:t>
            </a:r>
            <a:r>
              <a:rPr lang="da-DK"/>
              <a:t> id </a:t>
            </a:r>
            <a:r>
              <a:rPr lang="da-DK" err="1"/>
              <a:t>est</a:t>
            </a:r>
            <a:r>
              <a:rPr lang="da-DK"/>
              <a:t> </a:t>
            </a:r>
            <a:r>
              <a:rPr lang="da-DK" err="1"/>
              <a:t>laborum</a:t>
            </a:r>
            <a:r>
              <a:rPr lang="da-DK"/>
              <a:t>.</a:t>
            </a:r>
          </a:p>
        </p:txBody>
      </p:sp>
      <p:sp>
        <p:nvSpPr>
          <p:cNvPr id="5" name="Pladsholder til billede 2">
            <a:extLst>
              <a:ext uri="{FF2B5EF4-FFF2-40B4-BE49-F238E27FC236}">
                <a16:creationId xmlns:a16="http://schemas.microsoft.com/office/drawing/2014/main" id="{1E45A577-1B84-4588-93B5-8753D1D2FBF9}"/>
              </a:ext>
            </a:extLst>
          </p:cNvPr>
          <p:cNvSpPr>
            <a:spLocks noGrp="1"/>
          </p:cNvSpPr>
          <p:nvPr>
            <p:ph type="pic" sz="quarter" idx="12" hasCustomPrompt="1"/>
          </p:nvPr>
        </p:nvSpPr>
        <p:spPr>
          <a:xfrm>
            <a:off x="6873628" y="927935"/>
            <a:ext cx="4772025" cy="4591050"/>
          </a:xfrm>
          <a:prstGeom prst="ellipse">
            <a:avLst/>
          </a:prstGeom>
          <a:ln w="57150">
            <a:solidFill>
              <a:srgbClr val="2E4194"/>
            </a:solidFill>
          </a:ln>
        </p:spPr>
        <p:txBody>
          <a:bodyPr/>
          <a:lstStyle>
            <a:lvl1pPr marL="0" indent="0" algn="ctr">
              <a:buNone/>
              <a:defRPr sz="1400" i="1">
                <a:latin typeface="Arial" panose="020B0604020202020204" pitchFamily="34" charset="0"/>
                <a:cs typeface="Arial" panose="020B0604020202020204" pitchFamily="34" charset="0"/>
              </a:defRPr>
            </a:lvl1pPr>
          </a:lstStyle>
          <a:p>
            <a:r>
              <a:rPr lang="da-DK"/>
              <a:t>Indsæt billede</a:t>
            </a:r>
          </a:p>
        </p:txBody>
      </p:sp>
    </p:spTree>
    <p:custDataLst>
      <p:tags r:id="rId1"/>
    </p:custDataLst>
    <p:extLst>
      <p:ext uri="{BB962C8B-B14F-4D97-AF65-F5344CB8AC3E}">
        <p14:creationId xmlns:p14="http://schemas.microsoft.com/office/powerpoint/2010/main" val="16948252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2_Afsnitsoverskrift">
    <p:spTree>
      <p:nvGrpSpPr>
        <p:cNvPr id="1" name=""/>
        <p:cNvGrpSpPr/>
        <p:nvPr/>
      </p:nvGrpSpPr>
      <p:grpSpPr>
        <a:xfrm>
          <a:off x="0" y="0"/>
          <a:ext cx="0" cy="0"/>
          <a:chOff x="0" y="0"/>
          <a:chExt cx="0" cy="0"/>
        </a:xfrm>
      </p:grpSpPr>
      <p:pic>
        <p:nvPicPr>
          <p:cNvPr id="3" name="Billede 2">
            <a:extLst>
              <a:ext uri="{FF2B5EF4-FFF2-40B4-BE49-F238E27FC236}">
                <a16:creationId xmlns:a16="http://schemas.microsoft.com/office/drawing/2014/main" id="{CB2FCD8C-A463-4360-93DB-F059E7D5B6E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Pladsholder til tekst 6">
            <a:extLst>
              <a:ext uri="{FF2B5EF4-FFF2-40B4-BE49-F238E27FC236}">
                <a16:creationId xmlns:a16="http://schemas.microsoft.com/office/drawing/2014/main" id="{A1C5708E-E389-497A-AC7F-4D6D40249035}"/>
              </a:ext>
            </a:extLst>
          </p:cNvPr>
          <p:cNvSpPr>
            <a:spLocks noGrp="1"/>
          </p:cNvSpPr>
          <p:nvPr>
            <p:ph type="body" sz="quarter" idx="13"/>
          </p:nvPr>
        </p:nvSpPr>
        <p:spPr>
          <a:xfrm>
            <a:off x="720000" y="1800000"/>
            <a:ext cx="10764000" cy="4320000"/>
          </a:xfrm>
          <a:prstGeom prst="rect">
            <a:avLst/>
          </a:prstGeom>
        </p:spPr>
        <p:txBody>
          <a:bodyPr lIns="0" tIns="0" rIns="0" bIns="0"/>
          <a:lstStyle>
            <a:lvl1pPr marL="0" indent="0">
              <a:buNone/>
              <a:defRPr sz="2400">
                <a:solidFill>
                  <a:srgbClr val="314194"/>
                </a:solidFill>
                <a:latin typeface="Arial" panose="020B0604020202020204" pitchFamily="34" charset="0"/>
                <a:cs typeface="Arial" panose="020B0604020202020204" pitchFamily="34" charset="0"/>
              </a:defRPr>
            </a:lvl1pPr>
          </a:lstStyle>
          <a:p>
            <a:endParaRPr lang="da-DK"/>
          </a:p>
        </p:txBody>
      </p:sp>
      <p:sp>
        <p:nvSpPr>
          <p:cNvPr id="5" name="Pladsholder til tekst 7">
            <a:extLst>
              <a:ext uri="{FF2B5EF4-FFF2-40B4-BE49-F238E27FC236}">
                <a16:creationId xmlns:a16="http://schemas.microsoft.com/office/drawing/2014/main" id="{D5534D6B-8257-43A3-A5C1-C1E00EC02A00}"/>
              </a:ext>
            </a:extLst>
          </p:cNvPr>
          <p:cNvSpPr>
            <a:spLocks noGrp="1"/>
          </p:cNvSpPr>
          <p:nvPr>
            <p:ph type="body" sz="quarter" idx="15"/>
          </p:nvPr>
        </p:nvSpPr>
        <p:spPr>
          <a:xfrm>
            <a:off x="720000" y="720000"/>
            <a:ext cx="8640000" cy="1080000"/>
          </a:xfrm>
          <a:prstGeom prst="rect">
            <a:avLst/>
          </a:prstGeom>
        </p:spPr>
        <p:txBody>
          <a:bodyPr lIns="0" tIns="0" rIns="0" bIns="0"/>
          <a:lstStyle>
            <a:lvl1pPr marL="0" indent="0">
              <a:buNone/>
              <a:defRPr sz="3000" b="1">
                <a:solidFill>
                  <a:srgbClr val="314194"/>
                </a:solidFill>
                <a:latin typeface="Arial" panose="020B0604020202020204" pitchFamily="34" charset="0"/>
                <a:cs typeface="Arial" panose="020B0604020202020204" pitchFamily="34" charset="0"/>
              </a:defRPr>
            </a:lvl1pPr>
          </a:lstStyle>
          <a:p>
            <a:endParaRPr lang="da-DK"/>
          </a:p>
        </p:txBody>
      </p:sp>
    </p:spTree>
    <p:extLst>
      <p:ext uri="{BB962C8B-B14F-4D97-AF65-F5344CB8AC3E}">
        <p14:creationId xmlns:p14="http://schemas.microsoft.com/office/powerpoint/2010/main" val="13145433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_Titel og indholdsobjekt">
    <p:spTree>
      <p:nvGrpSpPr>
        <p:cNvPr id="1" name=""/>
        <p:cNvGrpSpPr/>
        <p:nvPr/>
      </p:nvGrpSpPr>
      <p:grpSpPr>
        <a:xfrm>
          <a:off x="0" y="0"/>
          <a:ext cx="0" cy="0"/>
          <a:chOff x="0" y="0"/>
          <a:chExt cx="0" cy="0"/>
        </a:xfrm>
      </p:grpSpPr>
      <p:sp>
        <p:nvSpPr>
          <p:cNvPr id="20" name="Pladsholder til tekst 19">
            <a:extLst>
              <a:ext uri="{FF2B5EF4-FFF2-40B4-BE49-F238E27FC236}">
                <a16:creationId xmlns:a16="http://schemas.microsoft.com/office/drawing/2014/main" id="{E40DBFA6-5DC8-4118-A5FC-CFAD3AA0EC1F}"/>
              </a:ext>
            </a:extLst>
          </p:cNvPr>
          <p:cNvSpPr>
            <a:spLocks noGrp="1"/>
          </p:cNvSpPr>
          <p:nvPr>
            <p:ph type="body" sz="quarter" idx="11" hasCustomPrompt="1"/>
          </p:nvPr>
        </p:nvSpPr>
        <p:spPr>
          <a:xfrm>
            <a:off x="1295400" y="3174985"/>
            <a:ext cx="9601039" cy="434616"/>
          </a:xfrm>
          <a:prstGeom prst="rect">
            <a:avLst/>
          </a:prstGeom>
        </p:spPr>
        <p:txBody>
          <a:bodyPr/>
          <a:lstStyle>
            <a:lvl1pPr marL="0" indent="0" algn="ctr">
              <a:buFontTx/>
              <a:buNone/>
              <a:defRPr sz="3200" i="1">
                <a:solidFill>
                  <a:srgbClr val="314194"/>
                </a:solidFill>
                <a:latin typeface="Arial" panose="020B0604020202020204" pitchFamily="34" charset="0"/>
                <a:cs typeface="Arial" panose="020B0604020202020204" pitchFamily="34" charset="0"/>
              </a:defRPr>
            </a:lvl1pPr>
          </a:lstStyle>
          <a:p>
            <a:pPr lvl="0"/>
            <a:r>
              <a:rPr lang="da-DK"/>
              <a:t>Undertitel</a:t>
            </a:r>
          </a:p>
        </p:txBody>
      </p:sp>
      <p:sp>
        <p:nvSpPr>
          <p:cNvPr id="18" name="Pladsholder til tekst 17">
            <a:extLst>
              <a:ext uri="{FF2B5EF4-FFF2-40B4-BE49-F238E27FC236}">
                <a16:creationId xmlns:a16="http://schemas.microsoft.com/office/drawing/2014/main" id="{70A37605-3838-49FE-B5A8-BF09E0E2527B}"/>
              </a:ext>
            </a:extLst>
          </p:cNvPr>
          <p:cNvSpPr>
            <a:spLocks noGrp="1"/>
          </p:cNvSpPr>
          <p:nvPr>
            <p:ph type="body" sz="quarter" idx="10" hasCustomPrompt="1"/>
          </p:nvPr>
        </p:nvSpPr>
        <p:spPr>
          <a:xfrm>
            <a:off x="1295400" y="2233613"/>
            <a:ext cx="9601200" cy="879475"/>
          </a:xfrm>
          <a:prstGeom prst="rect">
            <a:avLst/>
          </a:prstGeom>
        </p:spPr>
        <p:txBody>
          <a:bodyPr/>
          <a:lstStyle>
            <a:lvl1pPr marL="0" indent="0" algn="ctr">
              <a:buFontTx/>
              <a:buNone/>
              <a:defRPr sz="6600" b="1">
                <a:solidFill>
                  <a:srgbClr val="314194"/>
                </a:solidFill>
                <a:latin typeface="Arial" panose="020B0604020202020204" pitchFamily="34" charset="0"/>
                <a:cs typeface="Arial" panose="020B0604020202020204" pitchFamily="34" charset="0"/>
              </a:defRPr>
            </a:lvl1pPr>
          </a:lstStyle>
          <a:p>
            <a:pPr lvl="0"/>
            <a:r>
              <a:rPr lang="da-DK"/>
              <a:t>OVERSKRIFT</a:t>
            </a:r>
          </a:p>
        </p:txBody>
      </p:sp>
      <p:pic>
        <p:nvPicPr>
          <p:cNvPr id="15" name="Billede 14">
            <a:extLst>
              <a:ext uri="{FF2B5EF4-FFF2-40B4-BE49-F238E27FC236}">
                <a16:creationId xmlns:a16="http://schemas.microsoft.com/office/drawing/2014/main" id="{B38CC833-0E2F-409C-8700-9D6E1F3151DF}"/>
              </a:ext>
            </a:extLst>
          </p:cNvPr>
          <p:cNvPicPr>
            <a:picLocks noChangeAspect="1"/>
          </p:cNvPicPr>
          <p:nvPr/>
        </p:nvPicPr>
        <p:blipFill>
          <a:blip r:embed="rId3"/>
          <a:stretch>
            <a:fillRect/>
          </a:stretch>
        </p:blipFill>
        <p:spPr>
          <a:xfrm>
            <a:off x="162446" y="5437396"/>
            <a:ext cx="1341236" cy="1226926"/>
          </a:xfrm>
          <a:prstGeom prst="rect">
            <a:avLst/>
          </a:prstGeom>
        </p:spPr>
      </p:pic>
    </p:spTree>
    <p:custDataLst>
      <p:tags r:id="rId1"/>
    </p:custDataLst>
    <p:extLst>
      <p:ext uri="{BB962C8B-B14F-4D97-AF65-F5344CB8AC3E}">
        <p14:creationId xmlns:p14="http://schemas.microsoft.com/office/powerpoint/2010/main" val="358279234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5_Titel og indholdsobjekt">
    <p:spTree>
      <p:nvGrpSpPr>
        <p:cNvPr id="1" name=""/>
        <p:cNvGrpSpPr/>
        <p:nvPr/>
      </p:nvGrpSpPr>
      <p:grpSpPr>
        <a:xfrm>
          <a:off x="0" y="0"/>
          <a:ext cx="0" cy="0"/>
          <a:chOff x="0" y="0"/>
          <a:chExt cx="0" cy="0"/>
        </a:xfrm>
      </p:grpSpPr>
      <p:sp>
        <p:nvSpPr>
          <p:cNvPr id="6" name="Pladsholder til tekst 5">
            <a:extLst>
              <a:ext uri="{FF2B5EF4-FFF2-40B4-BE49-F238E27FC236}">
                <a16:creationId xmlns:a16="http://schemas.microsoft.com/office/drawing/2014/main" id="{851A24AD-CF0B-4496-986B-852F2320D0E8}"/>
              </a:ext>
            </a:extLst>
          </p:cNvPr>
          <p:cNvSpPr>
            <a:spLocks noGrp="1"/>
          </p:cNvSpPr>
          <p:nvPr>
            <p:ph type="body" sz="quarter" idx="10" hasCustomPrompt="1"/>
          </p:nvPr>
        </p:nvSpPr>
        <p:spPr>
          <a:xfrm>
            <a:off x="369599" y="363588"/>
            <a:ext cx="9600878" cy="454655"/>
          </a:xfrm>
          <a:prstGeom prst="rect">
            <a:avLst/>
          </a:prstGeom>
        </p:spPr>
        <p:txBody>
          <a:bodyPr/>
          <a:lstStyle>
            <a:lvl1pPr marL="0" indent="0">
              <a:buNone/>
              <a:defRPr sz="3000" b="1">
                <a:solidFill>
                  <a:srgbClr val="2E4194"/>
                </a:solidFill>
                <a:latin typeface="Arial" panose="020B0604020202020204" pitchFamily="34" charset="0"/>
                <a:cs typeface="Arial" panose="020B0604020202020204" pitchFamily="34" charset="0"/>
              </a:defRPr>
            </a:lvl1pPr>
          </a:lstStyle>
          <a:p>
            <a:pPr lvl="0"/>
            <a:r>
              <a:rPr lang="da-DK"/>
              <a:t>OVERSKRIFT</a:t>
            </a:r>
          </a:p>
        </p:txBody>
      </p:sp>
      <p:sp>
        <p:nvSpPr>
          <p:cNvPr id="21" name="Pladsholder til tekst 5">
            <a:extLst>
              <a:ext uri="{FF2B5EF4-FFF2-40B4-BE49-F238E27FC236}">
                <a16:creationId xmlns:a16="http://schemas.microsoft.com/office/drawing/2014/main" id="{141EFB91-37F1-4241-8B6D-6EA93E33230D}"/>
              </a:ext>
            </a:extLst>
          </p:cNvPr>
          <p:cNvSpPr>
            <a:spLocks noGrp="1"/>
          </p:cNvSpPr>
          <p:nvPr>
            <p:ph type="body" sz="quarter" idx="11" hasCustomPrompt="1"/>
          </p:nvPr>
        </p:nvSpPr>
        <p:spPr>
          <a:xfrm>
            <a:off x="369599" y="860100"/>
            <a:ext cx="9600878" cy="454655"/>
          </a:xfrm>
          <a:prstGeom prst="rect">
            <a:avLst/>
          </a:prstGeom>
        </p:spPr>
        <p:txBody>
          <a:bodyPr/>
          <a:lstStyle>
            <a:lvl1pPr marL="0" indent="0">
              <a:buNone/>
              <a:defRPr sz="1800" b="0" i="1">
                <a:solidFill>
                  <a:srgbClr val="2E4194"/>
                </a:solidFill>
                <a:latin typeface="Arial" panose="020B0604020202020204" pitchFamily="34" charset="0"/>
                <a:cs typeface="Arial" panose="020B0604020202020204" pitchFamily="34" charset="0"/>
              </a:defRPr>
            </a:lvl1pPr>
          </a:lstStyle>
          <a:p>
            <a:pPr lvl="0"/>
            <a:r>
              <a:rPr lang="da-DK"/>
              <a:t>Undertitel</a:t>
            </a:r>
          </a:p>
        </p:txBody>
      </p:sp>
    </p:spTree>
    <p:extLst>
      <p:ext uri="{BB962C8B-B14F-4D97-AF65-F5344CB8AC3E}">
        <p14:creationId xmlns:p14="http://schemas.microsoft.com/office/powerpoint/2010/main" val="287886364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6_Titel og indholdsobjekt">
    <p:spTree>
      <p:nvGrpSpPr>
        <p:cNvPr id="1" name=""/>
        <p:cNvGrpSpPr/>
        <p:nvPr/>
      </p:nvGrpSpPr>
      <p:grpSpPr>
        <a:xfrm>
          <a:off x="0" y="0"/>
          <a:ext cx="0" cy="0"/>
          <a:chOff x="0" y="0"/>
          <a:chExt cx="0" cy="0"/>
        </a:xfrm>
      </p:grpSpPr>
      <p:sp>
        <p:nvSpPr>
          <p:cNvPr id="6" name="Pladsholder til tekst 5">
            <a:extLst>
              <a:ext uri="{FF2B5EF4-FFF2-40B4-BE49-F238E27FC236}">
                <a16:creationId xmlns:a16="http://schemas.microsoft.com/office/drawing/2014/main" id="{851A24AD-CF0B-4496-986B-852F2320D0E8}"/>
              </a:ext>
            </a:extLst>
          </p:cNvPr>
          <p:cNvSpPr>
            <a:spLocks noGrp="1"/>
          </p:cNvSpPr>
          <p:nvPr>
            <p:ph type="body" sz="quarter" idx="10" hasCustomPrompt="1"/>
          </p:nvPr>
        </p:nvSpPr>
        <p:spPr>
          <a:xfrm>
            <a:off x="369599" y="363588"/>
            <a:ext cx="9600878" cy="454655"/>
          </a:xfrm>
          <a:prstGeom prst="rect">
            <a:avLst/>
          </a:prstGeom>
        </p:spPr>
        <p:txBody>
          <a:bodyPr/>
          <a:lstStyle>
            <a:lvl1pPr marL="0" indent="0">
              <a:buNone/>
              <a:defRPr sz="3000" b="1">
                <a:solidFill>
                  <a:srgbClr val="2E4194"/>
                </a:solidFill>
                <a:latin typeface="Arial" panose="020B0604020202020204" pitchFamily="34" charset="0"/>
                <a:cs typeface="Arial" panose="020B0604020202020204" pitchFamily="34" charset="0"/>
              </a:defRPr>
            </a:lvl1pPr>
          </a:lstStyle>
          <a:p>
            <a:pPr lvl="0"/>
            <a:r>
              <a:rPr lang="da-DK"/>
              <a:t>OVERSKRIFT</a:t>
            </a:r>
          </a:p>
        </p:txBody>
      </p:sp>
      <p:sp>
        <p:nvSpPr>
          <p:cNvPr id="21" name="Pladsholder til tekst 5">
            <a:extLst>
              <a:ext uri="{FF2B5EF4-FFF2-40B4-BE49-F238E27FC236}">
                <a16:creationId xmlns:a16="http://schemas.microsoft.com/office/drawing/2014/main" id="{141EFB91-37F1-4241-8B6D-6EA93E33230D}"/>
              </a:ext>
            </a:extLst>
          </p:cNvPr>
          <p:cNvSpPr>
            <a:spLocks noGrp="1"/>
          </p:cNvSpPr>
          <p:nvPr>
            <p:ph type="body" sz="quarter" idx="11" hasCustomPrompt="1"/>
          </p:nvPr>
        </p:nvSpPr>
        <p:spPr>
          <a:xfrm>
            <a:off x="369599" y="860100"/>
            <a:ext cx="9600878" cy="454655"/>
          </a:xfrm>
          <a:prstGeom prst="rect">
            <a:avLst/>
          </a:prstGeom>
        </p:spPr>
        <p:txBody>
          <a:bodyPr/>
          <a:lstStyle>
            <a:lvl1pPr marL="0" indent="0">
              <a:buNone/>
              <a:defRPr sz="1800" b="0" i="1">
                <a:solidFill>
                  <a:srgbClr val="2E4194"/>
                </a:solidFill>
                <a:latin typeface="Arial" panose="020B0604020202020204" pitchFamily="34" charset="0"/>
                <a:cs typeface="Arial" panose="020B0604020202020204" pitchFamily="34" charset="0"/>
              </a:defRPr>
            </a:lvl1pPr>
          </a:lstStyle>
          <a:p>
            <a:pPr lvl="0"/>
            <a:r>
              <a:rPr lang="da-DK"/>
              <a:t>Undertitel</a:t>
            </a:r>
          </a:p>
        </p:txBody>
      </p:sp>
      <p:sp>
        <p:nvSpPr>
          <p:cNvPr id="4" name="Pladsholder til tekst 6">
            <a:extLst>
              <a:ext uri="{FF2B5EF4-FFF2-40B4-BE49-F238E27FC236}">
                <a16:creationId xmlns:a16="http://schemas.microsoft.com/office/drawing/2014/main" id="{CE6FBE8A-409F-4A9E-B9BD-175075B01708}"/>
              </a:ext>
            </a:extLst>
          </p:cNvPr>
          <p:cNvSpPr>
            <a:spLocks noGrp="1"/>
          </p:cNvSpPr>
          <p:nvPr>
            <p:ph type="body" sz="quarter" idx="13" hasCustomPrompt="1"/>
          </p:nvPr>
        </p:nvSpPr>
        <p:spPr>
          <a:xfrm>
            <a:off x="1812761" y="1881512"/>
            <a:ext cx="4305300" cy="3402013"/>
          </a:xfrm>
          <a:prstGeom prst="rect">
            <a:avLst/>
          </a:prstGeom>
        </p:spPr>
        <p:txBody>
          <a:bodyPr/>
          <a:lstStyle>
            <a:lvl1pPr marL="0" indent="0">
              <a:lnSpc>
                <a:spcPct val="100000"/>
              </a:lnSpc>
              <a:buFontTx/>
              <a:buNone/>
              <a:defRPr sz="1600">
                <a:solidFill>
                  <a:srgbClr val="2E4194"/>
                </a:solidFill>
                <a:latin typeface="Arial" panose="020B0604020202020204" pitchFamily="34" charset="0"/>
                <a:cs typeface="Arial" panose="020B0604020202020204" pitchFamily="34" charset="0"/>
              </a:defRPr>
            </a:lvl1pPr>
          </a:lstStyle>
          <a:p>
            <a:r>
              <a:rPr lang="da-DK" b="1">
                <a:solidFill>
                  <a:srgbClr val="2E4194"/>
                </a:solidFill>
              </a:rPr>
              <a:t>Spalte 1</a:t>
            </a:r>
          </a:p>
          <a:p>
            <a:pPr algn="just"/>
            <a:r>
              <a:rPr lang="da-DK" err="1"/>
              <a:t>Lorem</a:t>
            </a:r>
            <a:r>
              <a:rPr lang="da-DK"/>
              <a:t> </a:t>
            </a:r>
            <a:r>
              <a:rPr lang="da-DK" err="1"/>
              <a:t>ipsum</a:t>
            </a:r>
            <a:r>
              <a:rPr lang="da-DK"/>
              <a:t> </a:t>
            </a:r>
            <a:r>
              <a:rPr lang="da-DK" err="1"/>
              <a:t>dolor</a:t>
            </a:r>
            <a:r>
              <a:rPr lang="da-DK"/>
              <a:t> sit </a:t>
            </a:r>
            <a:r>
              <a:rPr lang="da-DK" err="1"/>
              <a:t>amet</a:t>
            </a:r>
            <a:r>
              <a:rPr lang="da-DK"/>
              <a:t>, </a:t>
            </a:r>
            <a:r>
              <a:rPr lang="da-DK" err="1"/>
              <a:t>consectetur</a:t>
            </a:r>
            <a:r>
              <a:rPr lang="da-DK"/>
              <a:t> </a:t>
            </a:r>
            <a:r>
              <a:rPr lang="da-DK" err="1"/>
              <a:t>adipiscing</a:t>
            </a:r>
            <a:r>
              <a:rPr lang="da-DK"/>
              <a:t> </a:t>
            </a:r>
            <a:r>
              <a:rPr lang="da-DK" err="1"/>
              <a:t>elit</a:t>
            </a:r>
            <a:r>
              <a:rPr lang="da-DK"/>
              <a:t>, </a:t>
            </a:r>
            <a:r>
              <a:rPr lang="da-DK" err="1"/>
              <a:t>sed</a:t>
            </a:r>
            <a:r>
              <a:rPr lang="da-DK"/>
              <a:t> do </a:t>
            </a:r>
            <a:r>
              <a:rPr lang="da-DK" err="1"/>
              <a:t>eiusmod</a:t>
            </a:r>
            <a:r>
              <a:rPr lang="da-DK"/>
              <a:t> </a:t>
            </a:r>
            <a:r>
              <a:rPr lang="da-DK" err="1"/>
              <a:t>tempor</a:t>
            </a:r>
            <a:r>
              <a:rPr lang="da-DK"/>
              <a:t> </a:t>
            </a:r>
            <a:r>
              <a:rPr lang="da-DK" err="1"/>
              <a:t>incididunt</a:t>
            </a:r>
            <a:r>
              <a:rPr lang="da-DK"/>
              <a:t> ut </a:t>
            </a:r>
            <a:r>
              <a:rPr lang="da-DK" err="1"/>
              <a:t>labore</a:t>
            </a:r>
            <a:r>
              <a:rPr lang="da-DK"/>
              <a:t> et </a:t>
            </a:r>
            <a:r>
              <a:rPr lang="da-DK" err="1"/>
              <a:t>dolore</a:t>
            </a:r>
            <a:r>
              <a:rPr lang="da-DK"/>
              <a:t> </a:t>
            </a:r>
            <a:r>
              <a:rPr lang="da-DK" err="1"/>
              <a:t>magna</a:t>
            </a:r>
            <a:r>
              <a:rPr lang="da-DK"/>
              <a:t> </a:t>
            </a:r>
            <a:r>
              <a:rPr lang="da-DK" err="1"/>
              <a:t>aliqua</a:t>
            </a:r>
            <a:r>
              <a:rPr lang="da-DK"/>
              <a:t>. Ut </a:t>
            </a:r>
            <a:r>
              <a:rPr lang="da-DK" err="1"/>
              <a:t>enim</a:t>
            </a:r>
            <a:r>
              <a:rPr lang="da-DK"/>
              <a:t> ad </a:t>
            </a:r>
            <a:r>
              <a:rPr lang="da-DK" err="1"/>
              <a:t>minim</a:t>
            </a:r>
            <a:r>
              <a:rPr lang="da-DK"/>
              <a:t> </a:t>
            </a:r>
            <a:r>
              <a:rPr lang="da-DK" err="1"/>
              <a:t>veniam</a:t>
            </a:r>
            <a:r>
              <a:rPr lang="da-DK"/>
              <a:t>, </a:t>
            </a:r>
            <a:r>
              <a:rPr lang="da-DK" err="1"/>
              <a:t>quis</a:t>
            </a:r>
            <a:r>
              <a:rPr lang="da-DK"/>
              <a:t> </a:t>
            </a:r>
            <a:r>
              <a:rPr lang="da-DK" err="1"/>
              <a:t>nostrud</a:t>
            </a:r>
            <a:r>
              <a:rPr lang="da-DK"/>
              <a:t> </a:t>
            </a:r>
            <a:r>
              <a:rPr lang="da-DK" err="1"/>
              <a:t>exercitation</a:t>
            </a:r>
            <a:r>
              <a:rPr lang="da-DK"/>
              <a:t> </a:t>
            </a:r>
            <a:r>
              <a:rPr lang="da-DK" err="1"/>
              <a:t>ullamco</a:t>
            </a:r>
            <a:r>
              <a:rPr lang="da-DK"/>
              <a:t> </a:t>
            </a:r>
            <a:r>
              <a:rPr lang="da-DK" err="1"/>
              <a:t>laboris</a:t>
            </a:r>
            <a:r>
              <a:rPr lang="da-DK"/>
              <a:t> </a:t>
            </a:r>
            <a:r>
              <a:rPr lang="da-DK" err="1"/>
              <a:t>nisi</a:t>
            </a:r>
            <a:r>
              <a:rPr lang="da-DK"/>
              <a:t> ut </a:t>
            </a:r>
            <a:r>
              <a:rPr lang="da-DK" err="1"/>
              <a:t>aliquip</a:t>
            </a:r>
            <a:r>
              <a:rPr lang="da-DK"/>
              <a:t> ex ea </a:t>
            </a:r>
            <a:r>
              <a:rPr lang="da-DK" err="1"/>
              <a:t>commodo</a:t>
            </a:r>
            <a:r>
              <a:rPr lang="da-DK"/>
              <a:t> </a:t>
            </a:r>
            <a:r>
              <a:rPr lang="da-DK" err="1"/>
              <a:t>consequat</a:t>
            </a:r>
            <a:r>
              <a:rPr lang="da-DK"/>
              <a:t>. </a:t>
            </a:r>
            <a:r>
              <a:rPr lang="da-DK" err="1"/>
              <a:t>Duis</a:t>
            </a:r>
            <a:r>
              <a:rPr lang="da-DK"/>
              <a:t> </a:t>
            </a:r>
            <a:r>
              <a:rPr lang="da-DK" err="1"/>
              <a:t>aute</a:t>
            </a:r>
            <a:r>
              <a:rPr lang="da-DK"/>
              <a:t> </a:t>
            </a:r>
            <a:r>
              <a:rPr lang="da-DK" err="1"/>
              <a:t>irure</a:t>
            </a:r>
            <a:r>
              <a:rPr lang="da-DK"/>
              <a:t> </a:t>
            </a:r>
            <a:r>
              <a:rPr lang="da-DK" err="1"/>
              <a:t>dolor</a:t>
            </a:r>
            <a:r>
              <a:rPr lang="da-DK"/>
              <a:t> in </a:t>
            </a:r>
            <a:r>
              <a:rPr lang="da-DK" err="1"/>
              <a:t>reprehenderit</a:t>
            </a:r>
            <a:r>
              <a:rPr lang="da-DK"/>
              <a:t> in </a:t>
            </a:r>
            <a:r>
              <a:rPr lang="da-DK" err="1"/>
              <a:t>voluptate</a:t>
            </a:r>
            <a:r>
              <a:rPr lang="da-DK"/>
              <a:t> </a:t>
            </a:r>
            <a:r>
              <a:rPr lang="da-DK" err="1"/>
              <a:t>velit</a:t>
            </a:r>
            <a:r>
              <a:rPr lang="da-DK"/>
              <a:t> esse </a:t>
            </a:r>
            <a:r>
              <a:rPr lang="da-DK" err="1"/>
              <a:t>cillum</a:t>
            </a:r>
            <a:r>
              <a:rPr lang="da-DK"/>
              <a:t> </a:t>
            </a:r>
            <a:r>
              <a:rPr lang="da-DK" err="1"/>
              <a:t>dolore</a:t>
            </a:r>
            <a:r>
              <a:rPr lang="da-DK"/>
              <a:t> </a:t>
            </a:r>
            <a:r>
              <a:rPr lang="da-DK" err="1"/>
              <a:t>eu</a:t>
            </a:r>
            <a:r>
              <a:rPr lang="da-DK"/>
              <a:t> </a:t>
            </a:r>
            <a:r>
              <a:rPr lang="da-DK" err="1"/>
              <a:t>fugiat</a:t>
            </a:r>
            <a:r>
              <a:rPr lang="da-DK"/>
              <a:t> </a:t>
            </a:r>
            <a:r>
              <a:rPr lang="da-DK" err="1"/>
              <a:t>nulla</a:t>
            </a:r>
            <a:r>
              <a:rPr lang="da-DK"/>
              <a:t> </a:t>
            </a:r>
            <a:r>
              <a:rPr lang="da-DK" err="1"/>
              <a:t>pariatur</a:t>
            </a:r>
            <a:r>
              <a:rPr lang="da-DK"/>
              <a:t>. </a:t>
            </a:r>
            <a:r>
              <a:rPr lang="da-DK" err="1"/>
              <a:t>Excepteur</a:t>
            </a:r>
            <a:r>
              <a:rPr lang="da-DK"/>
              <a:t> sint </a:t>
            </a:r>
            <a:r>
              <a:rPr lang="da-DK" err="1"/>
              <a:t>occaecat</a:t>
            </a:r>
            <a:r>
              <a:rPr lang="da-DK"/>
              <a:t> </a:t>
            </a:r>
            <a:r>
              <a:rPr lang="da-DK" err="1"/>
              <a:t>cupidatat</a:t>
            </a:r>
            <a:r>
              <a:rPr lang="da-DK"/>
              <a:t> non </a:t>
            </a:r>
            <a:r>
              <a:rPr lang="da-DK" err="1"/>
              <a:t>proident</a:t>
            </a:r>
            <a:r>
              <a:rPr lang="da-DK"/>
              <a:t>, </a:t>
            </a:r>
            <a:r>
              <a:rPr lang="da-DK" err="1"/>
              <a:t>sunt</a:t>
            </a:r>
            <a:r>
              <a:rPr lang="da-DK"/>
              <a:t> in culpa </a:t>
            </a:r>
            <a:r>
              <a:rPr lang="da-DK" err="1"/>
              <a:t>qui</a:t>
            </a:r>
            <a:r>
              <a:rPr lang="da-DK"/>
              <a:t> </a:t>
            </a:r>
            <a:r>
              <a:rPr lang="da-DK" err="1"/>
              <a:t>officia</a:t>
            </a:r>
            <a:r>
              <a:rPr lang="da-DK"/>
              <a:t> </a:t>
            </a:r>
            <a:r>
              <a:rPr lang="da-DK" err="1"/>
              <a:t>deserunt</a:t>
            </a:r>
            <a:r>
              <a:rPr lang="da-DK"/>
              <a:t> </a:t>
            </a:r>
            <a:r>
              <a:rPr lang="da-DK" err="1"/>
              <a:t>mollit</a:t>
            </a:r>
            <a:r>
              <a:rPr lang="da-DK"/>
              <a:t> </a:t>
            </a:r>
            <a:r>
              <a:rPr lang="da-DK" err="1"/>
              <a:t>anim</a:t>
            </a:r>
            <a:r>
              <a:rPr lang="da-DK"/>
              <a:t> id </a:t>
            </a:r>
            <a:r>
              <a:rPr lang="da-DK" err="1"/>
              <a:t>est</a:t>
            </a:r>
            <a:r>
              <a:rPr lang="da-DK"/>
              <a:t> </a:t>
            </a:r>
            <a:r>
              <a:rPr lang="da-DK" err="1"/>
              <a:t>laborum</a:t>
            </a:r>
            <a:r>
              <a:rPr lang="da-DK"/>
              <a:t>.</a:t>
            </a:r>
          </a:p>
        </p:txBody>
      </p:sp>
      <p:sp>
        <p:nvSpPr>
          <p:cNvPr id="5" name="Pladsholder til billede 2">
            <a:extLst>
              <a:ext uri="{FF2B5EF4-FFF2-40B4-BE49-F238E27FC236}">
                <a16:creationId xmlns:a16="http://schemas.microsoft.com/office/drawing/2014/main" id="{0FDECCA1-3744-44BC-A2FD-C957CE886E2A}"/>
              </a:ext>
            </a:extLst>
          </p:cNvPr>
          <p:cNvSpPr>
            <a:spLocks noGrp="1"/>
          </p:cNvSpPr>
          <p:nvPr>
            <p:ph type="pic" sz="quarter" idx="12" hasCustomPrompt="1"/>
          </p:nvPr>
        </p:nvSpPr>
        <p:spPr>
          <a:xfrm>
            <a:off x="8104551" y="2338753"/>
            <a:ext cx="3314731" cy="3189023"/>
          </a:xfrm>
          <a:prstGeom prst="ellipse">
            <a:avLst/>
          </a:prstGeom>
          <a:ln w="57150">
            <a:solidFill>
              <a:srgbClr val="2E4194"/>
            </a:solidFill>
          </a:ln>
        </p:spPr>
        <p:txBody>
          <a:bodyPr/>
          <a:lstStyle>
            <a:lvl1pPr marL="0" indent="0" algn="ctr">
              <a:buNone/>
              <a:defRPr sz="1400" i="1">
                <a:latin typeface="Arial" panose="020B0604020202020204" pitchFamily="34" charset="0"/>
                <a:cs typeface="Arial" panose="020B0604020202020204" pitchFamily="34" charset="0"/>
              </a:defRPr>
            </a:lvl1pPr>
          </a:lstStyle>
          <a:p>
            <a:r>
              <a:rPr lang="da-DK"/>
              <a:t>Indsæt billede</a:t>
            </a:r>
          </a:p>
        </p:txBody>
      </p:sp>
      <p:sp>
        <p:nvSpPr>
          <p:cNvPr id="7" name="Pladsholder til billede 2">
            <a:extLst>
              <a:ext uri="{FF2B5EF4-FFF2-40B4-BE49-F238E27FC236}">
                <a16:creationId xmlns:a16="http://schemas.microsoft.com/office/drawing/2014/main" id="{876F7691-18C5-46DC-85FF-DDA8CA98C84A}"/>
              </a:ext>
            </a:extLst>
          </p:cNvPr>
          <p:cNvSpPr>
            <a:spLocks noGrp="1"/>
          </p:cNvSpPr>
          <p:nvPr>
            <p:ph type="pic" sz="quarter" idx="14" hasCustomPrompt="1"/>
          </p:nvPr>
        </p:nvSpPr>
        <p:spPr>
          <a:xfrm>
            <a:off x="6779844" y="1261389"/>
            <a:ext cx="2253056" cy="2167611"/>
          </a:xfrm>
          <a:prstGeom prst="ellipse">
            <a:avLst/>
          </a:prstGeom>
          <a:ln w="57150">
            <a:solidFill>
              <a:srgbClr val="2E4194"/>
            </a:solidFill>
          </a:ln>
        </p:spPr>
        <p:txBody>
          <a:bodyPr/>
          <a:lstStyle>
            <a:lvl1pPr marL="0" indent="0" algn="ctr">
              <a:buNone/>
              <a:defRPr sz="1400" i="1">
                <a:latin typeface="Arial" panose="020B0604020202020204" pitchFamily="34" charset="0"/>
                <a:cs typeface="Arial" panose="020B0604020202020204" pitchFamily="34" charset="0"/>
              </a:defRPr>
            </a:lvl1pPr>
          </a:lstStyle>
          <a:p>
            <a:r>
              <a:rPr lang="da-DK"/>
              <a:t>Indsæt billede</a:t>
            </a:r>
          </a:p>
        </p:txBody>
      </p:sp>
    </p:spTree>
    <p:custDataLst>
      <p:tags r:id="rId1"/>
    </p:custDataLst>
    <p:extLst>
      <p:ext uri="{BB962C8B-B14F-4D97-AF65-F5344CB8AC3E}">
        <p14:creationId xmlns:p14="http://schemas.microsoft.com/office/powerpoint/2010/main" val="8051992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1_Titel og indholdsobjekt">
    <p:spTree>
      <p:nvGrpSpPr>
        <p:cNvPr id="1" name=""/>
        <p:cNvGrpSpPr/>
        <p:nvPr/>
      </p:nvGrpSpPr>
      <p:grpSpPr>
        <a:xfrm>
          <a:off x="0" y="0"/>
          <a:ext cx="0" cy="0"/>
          <a:chOff x="0" y="0"/>
          <a:chExt cx="0" cy="0"/>
        </a:xfrm>
      </p:grpSpPr>
      <p:sp>
        <p:nvSpPr>
          <p:cNvPr id="20" name="Pladsholder til tekst 19">
            <a:extLst>
              <a:ext uri="{FF2B5EF4-FFF2-40B4-BE49-F238E27FC236}">
                <a16:creationId xmlns:a16="http://schemas.microsoft.com/office/drawing/2014/main" id="{E40DBFA6-5DC8-4118-A5FC-CFAD3AA0EC1F}"/>
              </a:ext>
            </a:extLst>
          </p:cNvPr>
          <p:cNvSpPr>
            <a:spLocks noGrp="1"/>
          </p:cNvSpPr>
          <p:nvPr>
            <p:ph type="body" sz="quarter" idx="11" hasCustomPrompt="1"/>
          </p:nvPr>
        </p:nvSpPr>
        <p:spPr>
          <a:xfrm>
            <a:off x="1295400" y="3174985"/>
            <a:ext cx="9601039" cy="434616"/>
          </a:xfrm>
          <a:prstGeom prst="rect">
            <a:avLst/>
          </a:prstGeom>
        </p:spPr>
        <p:txBody>
          <a:bodyPr/>
          <a:lstStyle>
            <a:lvl1pPr marL="0" indent="0" algn="ctr">
              <a:buFontTx/>
              <a:buNone/>
              <a:defRPr sz="3200" i="1">
                <a:solidFill>
                  <a:srgbClr val="314194"/>
                </a:solidFill>
                <a:latin typeface="Arial" panose="020B0604020202020204" pitchFamily="34" charset="0"/>
                <a:cs typeface="Arial" panose="020B0604020202020204" pitchFamily="34" charset="0"/>
              </a:defRPr>
            </a:lvl1pPr>
          </a:lstStyle>
          <a:p>
            <a:pPr lvl="0"/>
            <a:r>
              <a:rPr lang="da-DK"/>
              <a:t>Undertitel</a:t>
            </a:r>
          </a:p>
        </p:txBody>
      </p:sp>
      <p:sp>
        <p:nvSpPr>
          <p:cNvPr id="18" name="Pladsholder til tekst 17">
            <a:extLst>
              <a:ext uri="{FF2B5EF4-FFF2-40B4-BE49-F238E27FC236}">
                <a16:creationId xmlns:a16="http://schemas.microsoft.com/office/drawing/2014/main" id="{70A37605-3838-49FE-B5A8-BF09E0E2527B}"/>
              </a:ext>
            </a:extLst>
          </p:cNvPr>
          <p:cNvSpPr>
            <a:spLocks noGrp="1"/>
          </p:cNvSpPr>
          <p:nvPr>
            <p:ph type="body" sz="quarter" idx="10" hasCustomPrompt="1"/>
          </p:nvPr>
        </p:nvSpPr>
        <p:spPr>
          <a:xfrm>
            <a:off x="1295400" y="2233613"/>
            <a:ext cx="9601200" cy="879475"/>
          </a:xfrm>
          <a:prstGeom prst="rect">
            <a:avLst/>
          </a:prstGeom>
        </p:spPr>
        <p:txBody>
          <a:bodyPr/>
          <a:lstStyle>
            <a:lvl1pPr marL="0" indent="0" algn="ctr">
              <a:buFontTx/>
              <a:buNone/>
              <a:defRPr sz="6600" b="1">
                <a:solidFill>
                  <a:srgbClr val="314194"/>
                </a:solidFill>
                <a:latin typeface="Arial" panose="020B0604020202020204" pitchFamily="34" charset="0"/>
                <a:cs typeface="Arial" panose="020B0604020202020204" pitchFamily="34" charset="0"/>
              </a:defRPr>
            </a:lvl1pPr>
          </a:lstStyle>
          <a:p>
            <a:pPr lvl="0"/>
            <a:r>
              <a:rPr lang="da-DK"/>
              <a:t>OVERSKRIFT</a:t>
            </a:r>
          </a:p>
        </p:txBody>
      </p:sp>
    </p:spTree>
    <p:custDataLst>
      <p:tags r:id="rId1"/>
    </p:custDataLst>
    <p:extLst>
      <p:ext uri="{BB962C8B-B14F-4D97-AF65-F5344CB8AC3E}">
        <p14:creationId xmlns:p14="http://schemas.microsoft.com/office/powerpoint/2010/main" val="324545036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4_Titel og indholdsobjekt">
    <p:spTree>
      <p:nvGrpSpPr>
        <p:cNvPr id="1" name=""/>
        <p:cNvGrpSpPr/>
        <p:nvPr/>
      </p:nvGrpSpPr>
      <p:grpSpPr>
        <a:xfrm>
          <a:off x="0" y="0"/>
          <a:ext cx="0" cy="0"/>
          <a:chOff x="0" y="0"/>
          <a:chExt cx="0" cy="0"/>
        </a:xfrm>
      </p:grpSpPr>
      <p:sp>
        <p:nvSpPr>
          <p:cNvPr id="6" name="Pladsholder til tekst 5">
            <a:extLst>
              <a:ext uri="{FF2B5EF4-FFF2-40B4-BE49-F238E27FC236}">
                <a16:creationId xmlns:a16="http://schemas.microsoft.com/office/drawing/2014/main" id="{851A24AD-CF0B-4496-986B-852F2320D0E8}"/>
              </a:ext>
            </a:extLst>
          </p:cNvPr>
          <p:cNvSpPr>
            <a:spLocks noGrp="1"/>
          </p:cNvSpPr>
          <p:nvPr>
            <p:ph type="body" sz="quarter" idx="10" hasCustomPrompt="1"/>
          </p:nvPr>
        </p:nvSpPr>
        <p:spPr>
          <a:xfrm>
            <a:off x="369599" y="363588"/>
            <a:ext cx="9600878" cy="454655"/>
          </a:xfrm>
          <a:prstGeom prst="rect">
            <a:avLst/>
          </a:prstGeom>
        </p:spPr>
        <p:txBody>
          <a:bodyPr/>
          <a:lstStyle>
            <a:lvl1pPr marL="0" indent="0">
              <a:buNone/>
              <a:defRPr sz="3000" b="1">
                <a:solidFill>
                  <a:srgbClr val="2E4194"/>
                </a:solidFill>
                <a:latin typeface="Arial" panose="020B0604020202020204" pitchFamily="34" charset="0"/>
                <a:cs typeface="Arial" panose="020B0604020202020204" pitchFamily="34" charset="0"/>
              </a:defRPr>
            </a:lvl1pPr>
          </a:lstStyle>
          <a:p>
            <a:pPr lvl="0"/>
            <a:r>
              <a:rPr lang="da-DK"/>
              <a:t>OVERSKRIFT</a:t>
            </a:r>
          </a:p>
        </p:txBody>
      </p:sp>
      <p:sp>
        <p:nvSpPr>
          <p:cNvPr id="21" name="Pladsholder til tekst 5">
            <a:extLst>
              <a:ext uri="{FF2B5EF4-FFF2-40B4-BE49-F238E27FC236}">
                <a16:creationId xmlns:a16="http://schemas.microsoft.com/office/drawing/2014/main" id="{141EFB91-37F1-4241-8B6D-6EA93E33230D}"/>
              </a:ext>
            </a:extLst>
          </p:cNvPr>
          <p:cNvSpPr>
            <a:spLocks noGrp="1"/>
          </p:cNvSpPr>
          <p:nvPr>
            <p:ph type="body" sz="quarter" idx="11" hasCustomPrompt="1"/>
          </p:nvPr>
        </p:nvSpPr>
        <p:spPr>
          <a:xfrm>
            <a:off x="369599" y="860100"/>
            <a:ext cx="9600878" cy="454655"/>
          </a:xfrm>
          <a:prstGeom prst="rect">
            <a:avLst/>
          </a:prstGeom>
        </p:spPr>
        <p:txBody>
          <a:bodyPr/>
          <a:lstStyle>
            <a:lvl1pPr marL="0" indent="0">
              <a:buNone/>
              <a:defRPr sz="1800" b="0" i="1">
                <a:solidFill>
                  <a:srgbClr val="2E4194"/>
                </a:solidFill>
                <a:latin typeface="Arial" panose="020B0604020202020204" pitchFamily="34" charset="0"/>
                <a:cs typeface="Arial" panose="020B0604020202020204" pitchFamily="34" charset="0"/>
              </a:defRPr>
            </a:lvl1pPr>
          </a:lstStyle>
          <a:p>
            <a:pPr lvl="0"/>
            <a:r>
              <a:rPr lang="da-DK"/>
              <a:t>Undertitel</a:t>
            </a:r>
          </a:p>
        </p:txBody>
      </p:sp>
      <p:sp>
        <p:nvSpPr>
          <p:cNvPr id="4" name="Pladsholder til tekst 6">
            <a:extLst>
              <a:ext uri="{FF2B5EF4-FFF2-40B4-BE49-F238E27FC236}">
                <a16:creationId xmlns:a16="http://schemas.microsoft.com/office/drawing/2014/main" id="{BCEFF2B0-CFFB-4232-9A9E-255D778DFA1F}"/>
              </a:ext>
            </a:extLst>
          </p:cNvPr>
          <p:cNvSpPr>
            <a:spLocks noGrp="1"/>
          </p:cNvSpPr>
          <p:nvPr>
            <p:ph type="body" sz="quarter" idx="13" hasCustomPrompt="1"/>
          </p:nvPr>
        </p:nvSpPr>
        <p:spPr>
          <a:xfrm>
            <a:off x="2045838" y="1877072"/>
            <a:ext cx="7924640" cy="3402013"/>
          </a:xfrm>
          <a:prstGeom prst="rect">
            <a:avLst/>
          </a:prstGeom>
        </p:spPr>
        <p:txBody>
          <a:bodyPr/>
          <a:lstStyle>
            <a:lvl1pPr marL="0" indent="0">
              <a:lnSpc>
                <a:spcPct val="100000"/>
              </a:lnSpc>
              <a:buFontTx/>
              <a:buNone/>
              <a:defRPr sz="1600">
                <a:solidFill>
                  <a:srgbClr val="2E4194"/>
                </a:solidFill>
                <a:latin typeface="Arial" panose="020B0604020202020204" pitchFamily="34" charset="0"/>
                <a:cs typeface="Arial" panose="020B0604020202020204" pitchFamily="34" charset="0"/>
              </a:defRPr>
            </a:lvl1pPr>
          </a:lstStyle>
          <a:p>
            <a:r>
              <a:rPr lang="da-DK" b="1">
                <a:solidFill>
                  <a:srgbClr val="2E4194"/>
                </a:solidFill>
              </a:rPr>
              <a:t>Spalte 1</a:t>
            </a:r>
          </a:p>
          <a:p>
            <a:pPr algn="just"/>
            <a:r>
              <a:rPr lang="da-DK" err="1"/>
              <a:t>Lorem</a:t>
            </a:r>
            <a:r>
              <a:rPr lang="da-DK"/>
              <a:t> </a:t>
            </a:r>
            <a:r>
              <a:rPr lang="da-DK" err="1"/>
              <a:t>ipsum</a:t>
            </a:r>
            <a:r>
              <a:rPr lang="da-DK"/>
              <a:t> </a:t>
            </a:r>
            <a:r>
              <a:rPr lang="da-DK" err="1"/>
              <a:t>dolor</a:t>
            </a:r>
            <a:r>
              <a:rPr lang="da-DK"/>
              <a:t> sit </a:t>
            </a:r>
            <a:r>
              <a:rPr lang="da-DK" err="1"/>
              <a:t>amet</a:t>
            </a:r>
            <a:r>
              <a:rPr lang="da-DK"/>
              <a:t>, </a:t>
            </a:r>
            <a:r>
              <a:rPr lang="da-DK" err="1"/>
              <a:t>consectetur</a:t>
            </a:r>
            <a:r>
              <a:rPr lang="da-DK"/>
              <a:t> </a:t>
            </a:r>
            <a:r>
              <a:rPr lang="da-DK" err="1"/>
              <a:t>adipiscing</a:t>
            </a:r>
            <a:r>
              <a:rPr lang="da-DK"/>
              <a:t> </a:t>
            </a:r>
            <a:r>
              <a:rPr lang="da-DK" err="1"/>
              <a:t>elit</a:t>
            </a:r>
            <a:r>
              <a:rPr lang="da-DK"/>
              <a:t>, </a:t>
            </a:r>
            <a:r>
              <a:rPr lang="da-DK" err="1"/>
              <a:t>sed</a:t>
            </a:r>
            <a:r>
              <a:rPr lang="da-DK"/>
              <a:t> do </a:t>
            </a:r>
            <a:r>
              <a:rPr lang="da-DK" err="1"/>
              <a:t>eiusmod</a:t>
            </a:r>
            <a:r>
              <a:rPr lang="da-DK"/>
              <a:t> </a:t>
            </a:r>
            <a:r>
              <a:rPr lang="da-DK" err="1"/>
              <a:t>tempor</a:t>
            </a:r>
            <a:r>
              <a:rPr lang="da-DK"/>
              <a:t> </a:t>
            </a:r>
            <a:r>
              <a:rPr lang="da-DK" err="1"/>
              <a:t>incididunt</a:t>
            </a:r>
            <a:r>
              <a:rPr lang="da-DK"/>
              <a:t> ut </a:t>
            </a:r>
            <a:r>
              <a:rPr lang="da-DK" err="1"/>
              <a:t>labore</a:t>
            </a:r>
            <a:r>
              <a:rPr lang="da-DK"/>
              <a:t> et </a:t>
            </a:r>
            <a:r>
              <a:rPr lang="da-DK" err="1"/>
              <a:t>dolore</a:t>
            </a:r>
            <a:r>
              <a:rPr lang="da-DK"/>
              <a:t> </a:t>
            </a:r>
            <a:r>
              <a:rPr lang="da-DK" err="1"/>
              <a:t>magna</a:t>
            </a:r>
            <a:r>
              <a:rPr lang="da-DK"/>
              <a:t> </a:t>
            </a:r>
            <a:r>
              <a:rPr lang="da-DK" err="1"/>
              <a:t>aliqua</a:t>
            </a:r>
            <a:r>
              <a:rPr lang="da-DK"/>
              <a:t>. Ut </a:t>
            </a:r>
            <a:r>
              <a:rPr lang="da-DK" err="1"/>
              <a:t>enim</a:t>
            </a:r>
            <a:r>
              <a:rPr lang="da-DK"/>
              <a:t> ad </a:t>
            </a:r>
            <a:r>
              <a:rPr lang="da-DK" err="1"/>
              <a:t>minim</a:t>
            </a:r>
            <a:r>
              <a:rPr lang="da-DK"/>
              <a:t> </a:t>
            </a:r>
            <a:r>
              <a:rPr lang="da-DK" err="1"/>
              <a:t>veniam</a:t>
            </a:r>
            <a:r>
              <a:rPr lang="da-DK"/>
              <a:t>, </a:t>
            </a:r>
            <a:r>
              <a:rPr lang="da-DK" err="1"/>
              <a:t>quis</a:t>
            </a:r>
            <a:r>
              <a:rPr lang="da-DK"/>
              <a:t> </a:t>
            </a:r>
            <a:r>
              <a:rPr lang="da-DK" err="1"/>
              <a:t>nostrud</a:t>
            </a:r>
            <a:r>
              <a:rPr lang="da-DK"/>
              <a:t> </a:t>
            </a:r>
            <a:r>
              <a:rPr lang="da-DK" err="1"/>
              <a:t>exercitation</a:t>
            </a:r>
            <a:r>
              <a:rPr lang="da-DK"/>
              <a:t> </a:t>
            </a:r>
            <a:r>
              <a:rPr lang="da-DK" err="1"/>
              <a:t>ullamco</a:t>
            </a:r>
            <a:r>
              <a:rPr lang="da-DK"/>
              <a:t> </a:t>
            </a:r>
            <a:r>
              <a:rPr lang="da-DK" err="1"/>
              <a:t>laboris</a:t>
            </a:r>
            <a:r>
              <a:rPr lang="da-DK"/>
              <a:t> </a:t>
            </a:r>
            <a:r>
              <a:rPr lang="da-DK" err="1"/>
              <a:t>nisi</a:t>
            </a:r>
            <a:r>
              <a:rPr lang="da-DK"/>
              <a:t> ut </a:t>
            </a:r>
            <a:r>
              <a:rPr lang="da-DK" err="1"/>
              <a:t>aliquip</a:t>
            </a:r>
            <a:r>
              <a:rPr lang="da-DK"/>
              <a:t> ex ea </a:t>
            </a:r>
            <a:r>
              <a:rPr lang="da-DK" err="1"/>
              <a:t>commodo</a:t>
            </a:r>
            <a:r>
              <a:rPr lang="da-DK"/>
              <a:t> </a:t>
            </a:r>
            <a:r>
              <a:rPr lang="da-DK" err="1"/>
              <a:t>consequat</a:t>
            </a:r>
            <a:r>
              <a:rPr lang="da-DK"/>
              <a:t>. </a:t>
            </a:r>
            <a:r>
              <a:rPr lang="da-DK" err="1"/>
              <a:t>Duis</a:t>
            </a:r>
            <a:r>
              <a:rPr lang="da-DK"/>
              <a:t> </a:t>
            </a:r>
            <a:r>
              <a:rPr lang="da-DK" err="1"/>
              <a:t>aute</a:t>
            </a:r>
            <a:r>
              <a:rPr lang="da-DK"/>
              <a:t> </a:t>
            </a:r>
            <a:r>
              <a:rPr lang="da-DK" err="1"/>
              <a:t>irure</a:t>
            </a:r>
            <a:r>
              <a:rPr lang="da-DK"/>
              <a:t> </a:t>
            </a:r>
            <a:r>
              <a:rPr lang="da-DK" err="1"/>
              <a:t>dolor</a:t>
            </a:r>
            <a:r>
              <a:rPr lang="da-DK"/>
              <a:t> in </a:t>
            </a:r>
            <a:r>
              <a:rPr lang="da-DK" err="1"/>
              <a:t>reprehenderit</a:t>
            </a:r>
            <a:r>
              <a:rPr lang="da-DK"/>
              <a:t> in </a:t>
            </a:r>
            <a:r>
              <a:rPr lang="da-DK" err="1"/>
              <a:t>voluptate</a:t>
            </a:r>
            <a:r>
              <a:rPr lang="da-DK"/>
              <a:t> </a:t>
            </a:r>
            <a:r>
              <a:rPr lang="da-DK" err="1"/>
              <a:t>velit</a:t>
            </a:r>
            <a:r>
              <a:rPr lang="da-DK"/>
              <a:t> esse </a:t>
            </a:r>
            <a:r>
              <a:rPr lang="da-DK" err="1"/>
              <a:t>cillum</a:t>
            </a:r>
            <a:r>
              <a:rPr lang="da-DK"/>
              <a:t> </a:t>
            </a:r>
            <a:r>
              <a:rPr lang="da-DK" err="1"/>
              <a:t>dolore</a:t>
            </a:r>
            <a:r>
              <a:rPr lang="da-DK"/>
              <a:t> </a:t>
            </a:r>
            <a:r>
              <a:rPr lang="da-DK" err="1"/>
              <a:t>eu</a:t>
            </a:r>
            <a:r>
              <a:rPr lang="da-DK"/>
              <a:t> </a:t>
            </a:r>
            <a:r>
              <a:rPr lang="da-DK" err="1"/>
              <a:t>fugiat</a:t>
            </a:r>
            <a:r>
              <a:rPr lang="da-DK"/>
              <a:t> </a:t>
            </a:r>
            <a:r>
              <a:rPr lang="da-DK" err="1"/>
              <a:t>nulla</a:t>
            </a:r>
            <a:r>
              <a:rPr lang="da-DK"/>
              <a:t> </a:t>
            </a:r>
            <a:r>
              <a:rPr lang="da-DK" err="1"/>
              <a:t>pariatur</a:t>
            </a:r>
            <a:r>
              <a:rPr lang="da-DK"/>
              <a:t>. </a:t>
            </a:r>
            <a:r>
              <a:rPr lang="da-DK" err="1"/>
              <a:t>Excepteur</a:t>
            </a:r>
            <a:r>
              <a:rPr lang="da-DK"/>
              <a:t> sint </a:t>
            </a:r>
            <a:r>
              <a:rPr lang="da-DK" err="1"/>
              <a:t>occaecat</a:t>
            </a:r>
            <a:r>
              <a:rPr lang="da-DK"/>
              <a:t> </a:t>
            </a:r>
            <a:r>
              <a:rPr lang="da-DK" err="1"/>
              <a:t>cupidatat</a:t>
            </a:r>
            <a:r>
              <a:rPr lang="da-DK"/>
              <a:t> non </a:t>
            </a:r>
            <a:r>
              <a:rPr lang="da-DK" err="1"/>
              <a:t>proident</a:t>
            </a:r>
            <a:r>
              <a:rPr lang="da-DK"/>
              <a:t>, </a:t>
            </a:r>
            <a:r>
              <a:rPr lang="da-DK" err="1"/>
              <a:t>sunt</a:t>
            </a:r>
            <a:r>
              <a:rPr lang="da-DK"/>
              <a:t> in culpa </a:t>
            </a:r>
            <a:r>
              <a:rPr lang="da-DK" err="1"/>
              <a:t>qui</a:t>
            </a:r>
            <a:r>
              <a:rPr lang="da-DK"/>
              <a:t> </a:t>
            </a:r>
            <a:r>
              <a:rPr lang="da-DK" err="1"/>
              <a:t>officia</a:t>
            </a:r>
            <a:r>
              <a:rPr lang="da-DK"/>
              <a:t> </a:t>
            </a:r>
            <a:r>
              <a:rPr lang="da-DK" err="1"/>
              <a:t>deserunt</a:t>
            </a:r>
            <a:r>
              <a:rPr lang="da-DK"/>
              <a:t> </a:t>
            </a:r>
            <a:r>
              <a:rPr lang="da-DK" err="1"/>
              <a:t>mollit</a:t>
            </a:r>
            <a:r>
              <a:rPr lang="da-DK"/>
              <a:t> </a:t>
            </a:r>
            <a:r>
              <a:rPr lang="da-DK" err="1"/>
              <a:t>anim</a:t>
            </a:r>
            <a:r>
              <a:rPr lang="da-DK"/>
              <a:t> id </a:t>
            </a:r>
            <a:r>
              <a:rPr lang="da-DK" err="1"/>
              <a:t>est</a:t>
            </a:r>
            <a:r>
              <a:rPr lang="da-DK"/>
              <a:t> </a:t>
            </a:r>
            <a:r>
              <a:rPr lang="da-DK" err="1"/>
              <a:t>laborum</a:t>
            </a:r>
            <a:r>
              <a:rPr lang="da-DK"/>
              <a:t>.</a:t>
            </a:r>
          </a:p>
        </p:txBody>
      </p:sp>
    </p:spTree>
    <p:custDataLst>
      <p:tags r:id="rId1"/>
    </p:custDataLst>
    <p:extLst>
      <p:ext uri="{BB962C8B-B14F-4D97-AF65-F5344CB8AC3E}">
        <p14:creationId xmlns:p14="http://schemas.microsoft.com/office/powerpoint/2010/main" val="22581350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4_Titel og indholdsobjekt">
    <p:spTree>
      <p:nvGrpSpPr>
        <p:cNvPr id="1" name=""/>
        <p:cNvGrpSpPr/>
        <p:nvPr/>
      </p:nvGrpSpPr>
      <p:grpSpPr>
        <a:xfrm>
          <a:off x="0" y="0"/>
          <a:ext cx="0" cy="0"/>
          <a:chOff x="0" y="0"/>
          <a:chExt cx="0" cy="0"/>
        </a:xfrm>
      </p:grpSpPr>
      <p:sp>
        <p:nvSpPr>
          <p:cNvPr id="6" name="Pladsholder til tekst 5">
            <a:extLst>
              <a:ext uri="{FF2B5EF4-FFF2-40B4-BE49-F238E27FC236}">
                <a16:creationId xmlns:a16="http://schemas.microsoft.com/office/drawing/2014/main" id="{851A24AD-CF0B-4496-986B-852F2320D0E8}"/>
              </a:ext>
            </a:extLst>
          </p:cNvPr>
          <p:cNvSpPr>
            <a:spLocks noGrp="1"/>
          </p:cNvSpPr>
          <p:nvPr>
            <p:ph type="body" sz="quarter" idx="10" hasCustomPrompt="1"/>
          </p:nvPr>
        </p:nvSpPr>
        <p:spPr>
          <a:xfrm>
            <a:off x="369599" y="363588"/>
            <a:ext cx="9600878" cy="454655"/>
          </a:xfrm>
          <a:prstGeom prst="rect">
            <a:avLst/>
          </a:prstGeom>
        </p:spPr>
        <p:txBody>
          <a:bodyPr/>
          <a:lstStyle>
            <a:lvl1pPr marL="0" indent="0">
              <a:buNone/>
              <a:defRPr sz="3000" b="1">
                <a:solidFill>
                  <a:srgbClr val="2E4194"/>
                </a:solidFill>
                <a:latin typeface="Arial" panose="020B0604020202020204" pitchFamily="34" charset="0"/>
                <a:cs typeface="Arial" panose="020B0604020202020204" pitchFamily="34" charset="0"/>
              </a:defRPr>
            </a:lvl1pPr>
          </a:lstStyle>
          <a:p>
            <a:pPr lvl="0"/>
            <a:r>
              <a:rPr lang="da-DK"/>
              <a:t>OVERSKRIFT</a:t>
            </a:r>
          </a:p>
        </p:txBody>
      </p:sp>
      <p:sp>
        <p:nvSpPr>
          <p:cNvPr id="21" name="Pladsholder til tekst 5">
            <a:extLst>
              <a:ext uri="{FF2B5EF4-FFF2-40B4-BE49-F238E27FC236}">
                <a16:creationId xmlns:a16="http://schemas.microsoft.com/office/drawing/2014/main" id="{141EFB91-37F1-4241-8B6D-6EA93E33230D}"/>
              </a:ext>
            </a:extLst>
          </p:cNvPr>
          <p:cNvSpPr>
            <a:spLocks noGrp="1"/>
          </p:cNvSpPr>
          <p:nvPr>
            <p:ph type="body" sz="quarter" idx="11" hasCustomPrompt="1"/>
          </p:nvPr>
        </p:nvSpPr>
        <p:spPr>
          <a:xfrm>
            <a:off x="369599" y="860100"/>
            <a:ext cx="9600878" cy="454655"/>
          </a:xfrm>
          <a:prstGeom prst="rect">
            <a:avLst/>
          </a:prstGeom>
        </p:spPr>
        <p:txBody>
          <a:bodyPr/>
          <a:lstStyle>
            <a:lvl1pPr marL="0" indent="0">
              <a:buNone/>
              <a:defRPr sz="1800" b="0" i="1">
                <a:solidFill>
                  <a:srgbClr val="2E4194"/>
                </a:solidFill>
                <a:latin typeface="Arial" panose="020B0604020202020204" pitchFamily="34" charset="0"/>
                <a:cs typeface="Arial" panose="020B0604020202020204" pitchFamily="34" charset="0"/>
              </a:defRPr>
            </a:lvl1pPr>
          </a:lstStyle>
          <a:p>
            <a:pPr lvl="0"/>
            <a:r>
              <a:rPr lang="da-DK"/>
              <a:t>Undertitel</a:t>
            </a:r>
          </a:p>
        </p:txBody>
      </p:sp>
      <p:sp>
        <p:nvSpPr>
          <p:cNvPr id="4" name="Pladsholder til tekst 6">
            <a:extLst>
              <a:ext uri="{FF2B5EF4-FFF2-40B4-BE49-F238E27FC236}">
                <a16:creationId xmlns:a16="http://schemas.microsoft.com/office/drawing/2014/main" id="{9EFC4EFF-A8D5-4A1C-A09A-2CE3EE6D2088}"/>
              </a:ext>
            </a:extLst>
          </p:cNvPr>
          <p:cNvSpPr>
            <a:spLocks noGrp="1"/>
          </p:cNvSpPr>
          <p:nvPr>
            <p:ph type="body" sz="quarter" idx="13"/>
          </p:nvPr>
        </p:nvSpPr>
        <p:spPr>
          <a:xfrm>
            <a:off x="1812761" y="1881512"/>
            <a:ext cx="8157716" cy="4378611"/>
          </a:xfrm>
          <a:prstGeom prst="rect">
            <a:avLst/>
          </a:prstGeom>
        </p:spPr>
        <p:txBody>
          <a:bodyPr/>
          <a:lstStyle>
            <a:lvl1pPr marL="0" indent="0">
              <a:lnSpc>
                <a:spcPct val="100000"/>
              </a:lnSpc>
              <a:buFontTx/>
              <a:buNone/>
              <a:defRPr sz="1600">
                <a:solidFill>
                  <a:srgbClr val="2E4194"/>
                </a:solidFill>
                <a:latin typeface="Arial" panose="020B0604020202020204" pitchFamily="34" charset="0"/>
                <a:cs typeface="Arial" panose="020B0604020202020204" pitchFamily="34" charset="0"/>
              </a:defRPr>
            </a:lvl1pPr>
          </a:lstStyle>
          <a:p>
            <a:endParaRPr lang="da-DK"/>
          </a:p>
        </p:txBody>
      </p:sp>
    </p:spTree>
    <p:custDataLst>
      <p:tags r:id="rId1"/>
    </p:custDataLst>
    <p:extLst>
      <p:ext uri="{BB962C8B-B14F-4D97-AF65-F5344CB8AC3E}">
        <p14:creationId xmlns:p14="http://schemas.microsoft.com/office/powerpoint/2010/main" val="256297745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5_Titel og indholdsobjekt">
    <p:spTree>
      <p:nvGrpSpPr>
        <p:cNvPr id="1" name=""/>
        <p:cNvGrpSpPr/>
        <p:nvPr/>
      </p:nvGrpSpPr>
      <p:grpSpPr>
        <a:xfrm>
          <a:off x="0" y="0"/>
          <a:ext cx="0" cy="0"/>
          <a:chOff x="0" y="0"/>
          <a:chExt cx="0" cy="0"/>
        </a:xfrm>
      </p:grpSpPr>
      <p:sp>
        <p:nvSpPr>
          <p:cNvPr id="6" name="Pladsholder til tekst 5">
            <a:extLst>
              <a:ext uri="{FF2B5EF4-FFF2-40B4-BE49-F238E27FC236}">
                <a16:creationId xmlns:a16="http://schemas.microsoft.com/office/drawing/2014/main" id="{851A24AD-CF0B-4496-986B-852F2320D0E8}"/>
              </a:ext>
            </a:extLst>
          </p:cNvPr>
          <p:cNvSpPr>
            <a:spLocks noGrp="1"/>
          </p:cNvSpPr>
          <p:nvPr>
            <p:ph type="body" sz="quarter" idx="10" hasCustomPrompt="1"/>
          </p:nvPr>
        </p:nvSpPr>
        <p:spPr>
          <a:xfrm>
            <a:off x="369599" y="363588"/>
            <a:ext cx="9600878" cy="454655"/>
          </a:xfrm>
          <a:prstGeom prst="rect">
            <a:avLst/>
          </a:prstGeom>
        </p:spPr>
        <p:txBody>
          <a:bodyPr/>
          <a:lstStyle>
            <a:lvl1pPr marL="0" indent="0">
              <a:buNone/>
              <a:defRPr sz="3000" b="1">
                <a:solidFill>
                  <a:srgbClr val="2E4194"/>
                </a:solidFill>
                <a:latin typeface="Arial" panose="020B0604020202020204" pitchFamily="34" charset="0"/>
                <a:cs typeface="Arial" panose="020B0604020202020204" pitchFamily="34" charset="0"/>
              </a:defRPr>
            </a:lvl1pPr>
          </a:lstStyle>
          <a:p>
            <a:pPr lvl="0"/>
            <a:r>
              <a:rPr lang="da-DK"/>
              <a:t>OVERSKRIFT</a:t>
            </a:r>
          </a:p>
        </p:txBody>
      </p:sp>
      <p:sp>
        <p:nvSpPr>
          <p:cNvPr id="21" name="Pladsholder til tekst 5">
            <a:extLst>
              <a:ext uri="{FF2B5EF4-FFF2-40B4-BE49-F238E27FC236}">
                <a16:creationId xmlns:a16="http://schemas.microsoft.com/office/drawing/2014/main" id="{141EFB91-37F1-4241-8B6D-6EA93E33230D}"/>
              </a:ext>
            </a:extLst>
          </p:cNvPr>
          <p:cNvSpPr>
            <a:spLocks noGrp="1"/>
          </p:cNvSpPr>
          <p:nvPr>
            <p:ph type="body" sz="quarter" idx="11" hasCustomPrompt="1"/>
          </p:nvPr>
        </p:nvSpPr>
        <p:spPr>
          <a:xfrm>
            <a:off x="369599" y="860100"/>
            <a:ext cx="9600878" cy="454655"/>
          </a:xfrm>
          <a:prstGeom prst="rect">
            <a:avLst/>
          </a:prstGeom>
        </p:spPr>
        <p:txBody>
          <a:bodyPr/>
          <a:lstStyle>
            <a:lvl1pPr marL="0" indent="0">
              <a:buNone/>
              <a:defRPr sz="1800" b="0" i="1">
                <a:solidFill>
                  <a:srgbClr val="2E4194"/>
                </a:solidFill>
                <a:latin typeface="Arial" panose="020B0604020202020204" pitchFamily="34" charset="0"/>
                <a:cs typeface="Arial" panose="020B0604020202020204" pitchFamily="34" charset="0"/>
              </a:defRPr>
            </a:lvl1pPr>
          </a:lstStyle>
          <a:p>
            <a:pPr lvl="0"/>
            <a:r>
              <a:rPr lang="da-DK"/>
              <a:t>Undertitel</a:t>
            </a:r>
          </a:p>
        </p:txBody>
      </p:sp>
      <p:sp>
        <p:nvSpPr>
          <p:cNvPr id="5" name="Pladsholder til billede 2">
            <a:extLst>
              <a:ext uri="{FF2B5EF4-FFF2-40B4-BE49-F238E27FC236}">
                <a16:creationId xmlns:a16="http://schemas.microsoft.com/office/drawing/2014/main" id="{1E45A577-1B84-4588-93B5-8753D1D2FBF9}"/>
              </a:ext>
            </a:extLst>
          </p:cNvPr>
          <p:cNvSpPr>
            <a:spLocks noGrp="1"/>
          </p:cNvSpPr>
          <p:nvPr>
            <p:ph type="pic" sz="quarter" idx="12" hasCustomPrompt="1"/>
          </p:nvPr>
        </p:nvSpPr>
        <p:spPr>
          <a:xfrm>
            <a:off x="6873628" y="927935"/>
            <a:ext cx="4772025" cy="4591050"/>
          </a:xfrm>
          <a:prstGeom prst="ellipse">
            <a:avLst/>
          </a:prstGeom>
          <a:ln w="57150">
            <a:solidFill>
              <a:srgbClr val="2E4194"/>
            </a:solidFill>
          </a:ln>
        </p:spPr>
        <p:txBody>
          <a:bodyPr/>
          <a:lstStyle>
            <a:lvl1pPr marL="0" indent="0" algn="ctr">
              <a:buNone/>
              <a:defRPr sz="1400" i="1">
                <a:latin typeface="Arial" panose="020B0604020202020204" pitchFamily="34" charset="0"/>
                <a:cs typeface="Arial" panose="020B0604020202020204" pitchFamily="34" charset="0"/>
              </a:defRPr>
            </a:lvl1pPr>
          </a:lstStyle>
          <a:p>
            <a:r>
              <a:rPr lang="da-DK"/>
              <a:t>Indsæt billede</a:t>
            </a:r>
          </a:p>
        </p:txBody>
      </p:sp>
      <p:sp>
        <p:nvSpPr>
          <p:cNvPr id="7" name="Pladsholder til tekst 6">
            <a:extLst>
              <a:ext uri="{FF2B5EF4-FFF2-40B4-BE49-F238E27FC236}">
                <a16:creationId xmlns:a16="http://schemas.microsoft.com/office/drawing/2014/main" id="{EB058177-C526-48D2-BB02-AAA3B592E792}"/>
              </a:ext>
            </a:extLst>
          </p:cNvPr>
          <p:cNvSpPr>
            <a:spLocks noGrp="1"/>
          </p:cNvSpPr>
          <p:nvPr>
            <p:ph type="body" sz="quarter" idx="14" hasCustomPrompt="1"/>
          </p:nvPr>
        </p:nvSpPr>
        <p:spPr>
          <a:xfrm>
            <a:off x="2045838" y="1877072"/>
            <a:ext cx="4305300" cy="3402013"/>
          </a:xfrm>
          <a:prstGeom prst="rect">
            <a:avLst/>
          </a:prstGeom>
        </p:spPr>
        <p:txBody>
          <a:bodyPr/>
          <a:lstStyle>
            <a:lvl1pPr marL="0" indent="0">
              <a:lnSpc>
                <a:spcPct val="100000"/>
              </a:lnSpc>
              <a:buFontTx/>
              <a:buNone/>
              <a:defRPr sz="1600">
                <a:solidFill>
                  <a:srgbClr val="2E4194"/>
                </a:solidFill>
                <a:latin typeface="Arial" panose="020B0604020202020204" pitchFamily="34" charset="0"/>
                <a:cs typeface="Arial" panose="020B0604020202020204" pitchFamily="34" charset="0"/>
              </a:defRPr>
            </a:lvl1pPr>
          </a:lstStyle>
          <a:p>
            <a:r>
              <a:rPr lang="da-DK" b="1">
                <a:solidFill>
                  <a:srgbClr val="2E4194"/>
                </a:solidFill>
              </a:rPr>
              <a:t>Spalte 1</a:t>
            </a:r>
          </a:p>
          <a:p>
            <a:pPr algn="just"/>
            <a:r>
              <a:rPr lang="da-DK" err="1"/>
              <a:t>Lorem</a:t>
            </a:r>
            <a:r>
              <a:rPr lang="da-DK"/>
              <a:t> </a:t>
            </a:r>
            <a:r>
              <a:rPr lang="da-DK" err="1"/>
              <a:t>ipsum</a:t>
            </a:r>
            <a:r>
              <a:rPr lang="da-DK"/>
              <a:t> </a:t>
            </a:r>
            <a:r>
              <a:rPr lang="da-DK" err="1"/>
              <a:t>dolor</a:t>
            </a:r>
            <a:r>
              <a:rPr lang="da-DK"/>
              <a:t> sit </a:t>
            </a:r>
            <a:r>
              <a:rPr lang="da-DK" err="1"/>
              <a:t>amet</a:t>
            </a:r>
            <a:r>
              <a:rPr lang="da-DK"/>
              <a:t>, </a:t>
            </a:r>
            <a:r>
              <a:rPr lang="da-DK" err="1"/>
              <a:t>consectetur</a:t>
            </a:r>
            <a:r>
              <a:rPr lang="da-DK"/>
              <a:t> </a:t>
            </a:r>
            <a:r>
              <a:rPr lang="da-DK" err="1"/>
              <a:t>adipiscing</a:t>
            </a:r>
            <a:r>
              <a:rPr lang="da-DK"/>
              <a:t> </a:t>
            </a:r>
            <a:r>
              <a:rPr lang="da-DK" err="1"/>
              <a:t>elit</a:t>
            </a:r>
            <a:r>
              <a:rPr lang="da-DK"/>
              <a:t>, </a:t>
            </a:r>
            <a:r>
              <a:rPr lang="da-DK" err="1"/>
              <a:t>sed</a:t>
            </a:r>
            <a:r>
              <a:rPr lang="da-DK"/>
              <a:t> do </a:t>
            </a:r>
            <a:r>
              <a:rPr lang="da-DK" err="1"/>
              <a:t>eiusmod</a:t>
            </a:r>
            <a:r>
              <a:rPr lang="da-DK"/>
              <a:t> </a:t>
            </a:r>
            <a:r>
              <a:rPr lang="da-DK" err="1"/>
              <a:t>tempor</a:t>
            </a:r>
            <a:r>
              <a:rPr lang="da-DK"/>
              <a:t> </a:t>
            </a:r>
            <a:r>
              <a:rPr lang="da-DK" err="1"/>
              <a:t>incididunt</a:t>
            </a:r>
            <a:r>
              <a:rPr lang="da-DK"/>
              <a:t> ut </a:t>
            </a:r>
            <a:r>
              <a:rPr lang="da-DK" err="1"/>
              <a:t>labore</a:t>
            </a:r>
            <a:r>
              <a:rPr lang="da-DK"/>
              <a:t> et </a:t>
            </a:r>
            <a:r>
              <a:rPr lang="da-DK" err="1"/>
              <a:t>dolore</a:t>
            </a:r>
            <a:r>
              <a:rPr lang="da-DK"/>
              <a:t> </a:t>
            </a:r>
            <a:r>
              <a:rPr lang="da-DK" err="1"/>
              <a:t>magna</a:t>
            </a:r>
            <a:r>
              <a:rPr lang="da-DK"/>
              <a:t> </a:t>
            </a:r>
            <a:r>
              <a:rPr lang="da-DK" err="1"/>
              <a:t>aliqua</a:t>
            </a:r>
            <a:r>
              <a:rPr lang="da-DK"/>
              <a:t>. Ut </a:t>
            </a:r>
            <a:r>
              <a:rPr lang="da-DK" err="1"/>
              <a:t>enim</a:t>
            </a:r>
            <a:r>
              <a:rPr lang="da-DK"/>
              <a:t> ad </a:t>
            </a:r>
            <a:r>
              <a:rPr lang="da-DK" err="1"/>
              <a:t>minim</a:t>
            </a:r>
            <a:r>
              <a:rPr lang="da-DK"/>
              <a:t> </a:t>
            </a:r>
            <a:r>
              <a:rPr lang="da-DK" err="1"/>
              <a:t>veniam</a:t>
            </a:r>
            <a:r>
              <a:rPr lang="da-DK"/>
              <a:t>, </a:t>
            </a:r>
            <a:r>
              <a:rPr lang="da-DK" err="1"/>
              <a:t>quis</a:t>
            </a:r>
            <a:r>
              <a:rPr lang="da-DK"/>
              <a:t> </a:t>
            </a:r>
            <a:r>
              <a:rPr lang="da-DK" err="1"/>
              <a:t>nostrud</a:t>
            </a:r>
            <a:r>
              <a:rPr lang="da-DK"/>
              <a:t> </a:t>
            </a:r>
            <a:r>
              <a:rPr lang="da-DK" err="1"/>
              <a:t>exercitation</a:t>
            </a:r>
            <a:r>
              <a:rPr lang="da-DK"/>
              <a:t> </a:t>
            </a:r>
            <a:r>
              <a:rPr lang="da-DK" err="1"/>
              <a:t>ullamco</a:t>
            </a:r>
            <a:r>
              <a:rPr lang="da-DK"/>
              <a:t> </a:t>
            </a:r>
            <a:r>
              <a:rPr lang="da-DK" err="1"/>
              <a:t>laboris</a:t>
            </a:r>
            <a:r>
              <a:rPr lang="da-DK"/>
              <a:t> </a:t>
            </a:r>
            <a:r>
              <a:rPr lang="da-DK" err="1"/>
              <a:t>nisi</a:t>
            </a:r>
            <a:r>
              <a:rPr lang="da-DK"/>
              <a:t> ut </a:t>
            </a:r>
            <a:r>
              <a:rPr lang="da-DK" err="1"/>
              <a:t>aliquip</a:t>
            </a:r>
            <a:r>
              <a:rPr lang="da-DK"/>
              <a:t> ex ea </a:t>
            </a:r>
            <a:r>
              <a:rPr lang="da-DK" err="1"/>
              <a:t>commodo</a:t>
            </a:r>
            <a:r>
              <a:rPr lang="da-DK"/>
              <a:t> </a:t>
            </a:r>
            <a:r>
              <a:rPr lang="da-DK" err="1"/>
              <a:t>consequat</a:t>
            </a:r>
            <a:r>
              <a:rPr lang="da-DK"/>
              <a:t>. </a:t>
            </a:r>
            <a:r>
              <a:rPr lang="da-DK" err="1"/>
              <a:t>Duis</a:t>
            </a:r>
            <a:r>
              <a:rPr lang="da-DK"/>
              <a:t> </a:t>
            </a:r>
            <a:r>
              <a:rPr lang="da-DK" err="1"/>
              <a:t>aute</a:t>
            </a:r>
            <a:r>
              <a:rPr lang="da-DK"/>
              <a:t> </a:t>
            </a:r>
            <a:r>
              <a:rPr lang="da-DK" err="1"/>
              <a:t>irure</a:t>
            </a:r>
            <a:r>
              <a:rPr lang="da-DK"/>
              <a:t> </a:t>
            </a:r>
            <a:r>
              <a:rPr lang="da-DK" err="1"/>
              <a:t>dolor</a:t>
            </a:r>
            <a:r>
              <a:rPr lang="da-DK"/>
              <a:t> in </a:t>
            </a:r>
            <a:r>
              <a:rPr lang="da-DK" err="1"/>
              <a:t>reprehenderit</a:t>
            </a:r>
            <a:r>
              <a:rPr lang="da-DK"/>
              <a:t> in </a:t>
            </a:r>
            <a:r>
              <a:rPr lang="da-DK" err="1"/>
              <a:t>voluptate</a:t>
            </a:r>
            <a:r>
              <a:rPr lang="da-DK"/>
              <a:t> </a:t>
            </a:r>
            <a:r>
              <a:rPr lang="da-DK" err="1"/>
              <a:t>velit</a:t>
            </a:r>
            <a:r>
              <a:rPr lang="da-DK"/>
              <a:t> esse </a:t>
            </a:r>
            <a:r>
              <a:rPr lang="da-DK" err="1"/>
              <a:t>cillum</a:t>
            </a:r>
            <a:r>
              <a:rPr lang="da-DK"/>
              <a:t> </a:t>
            </a:r>
            <a:r>
              <a:rPr lang="da-DK" err="1"/>
              <a:t>dolore</a:t>
            </a:r>
            <a:r>
              <a:rPr lang="da-DK"/>
              <a:t> </a:t>
            </a:r>
            <a:r>
              <a:rPr lang="da-DK" err="1"/>
              <a:t>eu</a:t>
            </a:r>
            <a:r>
              <a:rPr lang="da-DK"/>
              <a:t> </a:t>
            </a:r>
            <a:r>
              <a:rPr lang="da-DK" err="1"/>
              <a:t>fugiat</a:t>
            </a:r>
            <a:r>
              <a:rPr lang="da-DK"/>
              <a:t> </a:t>
            </a:r>
            <a:r>
              <a:rPr lang="da-DK" err="1"/>
              <a:t>nulla</a:t>
            </a:r>
            <a:r>
              <a:rPr lang="da-DK"/>
              <a:t> </a:t>
            </a:r>
            <a:r>
              <a:rPr lang="da-DK" err="1"/>
              <a:t>pariatur</a:t>
            </a:r>
            <a:r>
              <a:rPr lang="da-DK"/>
              <a:t>. </a:t>
            </a:r>
            <a:r>
              <a:rPr lang="da-DK" err="1"/>
              <a:t>Excepteur</a:t>
            </a:r>
            <a:r>
              <a:rPr lang="da-DK"/>
              <a:t> sint </a:t>
            </a:r>
            <a:r>
              <a:rPr lang="da-DK" err="1"/>
              <a:t>occaecat</a:t>
            </a:r>
            <a:r>
              <a:rPr lang="da-DK"/>
              <a:t> </a:t>
            </a:r>
            <a:r>
              <a:rPr lang="da-DK" err="1"/>
              <a:t>cupidatat</a:t>
            </a:r>
            <a:r>
              <a:rPr lang="da-DK"/>
              <a:t> non </a:t>
            </a:r>
            <a:r>
              <a:rPr lang="da-DK" err="1"/>
              <a:t>proident</a:t>
            </a:r>
            <a:r>
              <a:rPr lang="da-DK"/>
              <a:t>, </a:t>
            </a:r>
            <a:r>
              <a:rPr lang="da-DK" err="1"/>
              <a:t>sunt</a:t>
            </a:r>
            <a:r>
              <a:rPr lang="da-DK"/>
              <a:t> in culpa </a:t>
            </a:r>
            <a:r>
              <a:rPr lang="da-DK" err="1"/>
              <a:t>qui</a:t>
            </a:r>
            <a:r>
              <a:rPr lang="da-DK"/>
              <a:t> </a:t>
            </a:r>
            <a:r>
              <a:rPr lang="da-DK" err="1"/>
              <a:t>officia</a:t>
            </a:r>
            <a:r>
              <a:rPr lang="da-DK"/>
              <a:t> </a:t>
            </a:r>
            <a:r>
              <a:rPr lang="da-DK" err="1"/>
              <a:t>deserunt</a:t>
            </a:r>
            <a:r>
              <a:rPr lang="da-DK"/>
              <a:t> </a:t>
            </a:r>
            <a:r>
              <a:rPr lang="da-DK" err="1"/>
              <a:t>mollit</a:t>
            </a:r>
            <a:r>
              <a:rPr lang="da-DK"/>
              <a:t> </a:t>
            </a:r>
            <a:r>
              <a:rPr lang="da-DK" err="1"/>
              <a:t>anim</a:t>
            </a:r>
            <a:r>
              <a:rPr lang="da-DK"/>
              <a:t> id </a:t>
            </a:r>
            <a:r>
              <a:rPr lang="da-DK" err="1"/>
              <a:t>est</a:t>
            </a:r>
            <a:r>
              <a:rPr lang="da-DK"/>
              <a:t> </a:t>
            </a:r>
            <a:r>
              <a:rPr lang="da-DK" err="1"/>
              <a:t>laborum</a:t>
            </a:r>
            <a:r>
              <a:rPr lang="da-DK"/>
              <a:t>.</a:t>
            </a:r>
          </a:p>
        </p:txBody>
      </p:sp>
    </p:spTree>
    <p:custDataLst>
      <p:tags r:id="rId1"/>
    </p:custDataLst>
    <p:extLst>
      <p:ext uri="{BB962C8B-B14F-4D97-AF65-F5344CB8AC3E}">
        <p14:creationId xmlns:p14="http://schemas.microsoft.com/office/powerpoint/2010/main" val="172086868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6_Titel og indholdsobjekt">
    <p:spTree>
      <p:nvGrpSpPr>
        <p:cNvPr id="1" name=""/>
        <p:cNvGrpSpPr/>
        <p:nvPr/>
      </p:nvGrpSpPr>
      <p:grpSpPr>
        <a:xfrm>
          <a:off x="0" y="0"/>
          <a:ext cx="0" cy="0"/>
          <a:chOff x="0" y="0"/>
          <a:chExt cx="0" cy="0"/>
        </a:xfrm>
      </p:grpSpPr>
      <p:sp>
        <p:nvSpPr>
          <p:cNvPr id="6" name="Pladsholder til tekst 5">
            <a:extLst>
              <a:ext uri="{FF2B5EF4-FFF2-40B4-BE49-F238E27FC236}">
                <a16:creationId xmlns:a16="http://schemas.microsoft.com/office/drawing/2014/main" id="{851A24AD-CF0B-4496-986B-852F2320D0E8}"/>
              </a:ext>
            </a:extLst>
          </p:cNvPr>
          <p:cNvSpPr>
            <a:spLocks noGrp="1"/>
          </p:cNvSpPr>
          <p:nvPr>
            <p:ph type="body" sz="quarter" idx="10" hasCustomPrompt="1"/>
          </p:nvPr>
        </p:nvSpPr>
        <p:spPr>
          <a:xfrm>
            <a:off x="369599" y="363588"/>
            <a:ext cx="9600878" cy="454655"/>
          </a:xfrm>
          <a:prstGeom prst="rect">
            <a:avLst/>
          </a:prstGeom>
        </p:spPr>
        <p:txBody>
          <a:bodyPr/>
          <a:lstStyle>
            <a:lvl1pPr marL="0" indent="0">
              <a:buNone/>
              <a:defRPr sz="3000" b="1">
                <a:solidFill>
                  <a:srgbClr val="2E4194"/>
                </a:solidFill>
                <a:latin typeface="Arial" panose="020B0604020202020204" pitchFamily="34" charset="0"/>
                <a:cs typeface="Arial" panose="020B0604020202020204" pitchFamily="34" charset="0"/>
              </a:defRPr>
            </a:lvl1pPr>
          </a:lstStyle>
          <a:p>
            <a:pPr lvl="0"/>
            <a:r>
              <a:rPr lang="da-DK"/>
              <a:t>OVERSKRIFT</a:t>
            </a:r>
          </a:p>
        </p:txBody>
      </p:sp>
      <p:sp>
        <p:nvSpPr>
          <p:cNvPr id="21" name="Pladsholder til tekst 5">
            <a:extLst>
              <a:ext uri="{FF2B5EF4-FFF2-40B4-BE49-F238E27FC236}">
                <a16:creationId xmlns:a16="http://schemas.microsoft.com/office/drawing/2014/main" id="{141EFB91-37F1-4241-8B6D-6EA93E33230D}"/>
              </a:ext>
            </a:extLst>
          </p:cNvPr>
          <p:cNvSpPr>
            <a:spLocks noGrp="1"/>
          </p:cNvSpPr>
          <p:nvPr>
            <p:ph type="body" sz="quarter" idx="11" hasCustomPrompt="1"/>
          </p:nvPr>
        </p:nvSpPr>
        <p:spPr>
          <a:xfrm>
            <a:off x="369599" y="860100"/>
            <a:ext cx="9600878" cy="454655"/>
          </a:xfrm>
          <a:prstGeom prst="rect">
            <a:avLst/>
          </a:prstGeom>
        </p:spPr>
        <p:txBody>
          <a:bodyPr/>
          <a:lstStyle>
            <a:lvl1pPr marL="0" indent="0">
              <a:buNone/>
              <a:defRPr sz="1800" b="0" i="1">
                <a:solidFill>
                  <a:srgbClr val="2E4194"/>
                </a:solidFill>
                <a:latin typeface="Arial" panose="020B0604020202020204" pitchFamily="34" charset="0"/>
                <a:cs typeface="Arial" panose="020B0604020202020204" pitchFamily="34" charset="0"/>
              </a:defRPr>
            </a:lvl1pPr>
          </a:lstStyle>
          <a:p>
            <a:pPr lvl="0"/>
            <a:r>
              <a:rPr lang="da-DK"/>
              <a:t>Undertitel</a:t>
            </a:r>
          </a:p>
        </p:txBody>
      </p:sp>
      <p:sp>
        <p:nvSpPr>
          <p:cNvPr id="4" name="Pladsholder til tekst 6">
            <a:extLst>
              <a:ext uri="{FF2B5EF4-FFF2-40B4-BE49-F238E27FC236}">
                <a16:creationId xmlns:a16="http://schemas.microsoft.com/office/drawing/2014/main" id="{FE3DC510-E4CA-4BE7-8976-11434221EBC0}"/>
              </a:ext>
            </a:extLst>
          </p:cNvPr>
          <p:cNvSpPr>
            <a:spLocks noGrp="1"/>
          </p:cNvSpPr>
          <p:nvPr>
            <p:ph type="body" sz="quarter" idx="13" hasCustomPrompt="1"/>
          </p:nvPr>
        </p:nvSpPr>
        <p:spPr>
          <a:xfrm>
            <a:off x="2045838" y="1877072"/>
            <a:ext cx="4305300" cy="3402013"/>
          </a:xfrm>
          <a:prstGeom prst="rect">
            <a:avLst/>
          </a:prstGeom>
        </p:spPr>
        <p:txBody>
          <a:bodyPr/>
          <a:lstStyle>
            <a:lvl1pPr marL="0" indent="0">
              <a:lnSpc>
                <a:spcPct val="100000"/>
              </a:lnSpc>
              <a:buFontTx/>
              <a:buNone/>
              <a:defRPr sz="1600">
                <a:solidFill>
                  <a:srgbClr val="2E4194"/>
                </a:solidFill>
                <a:latin typeface="Arial" panose="020B0604020202020204" pitchFamily="34" charset="0"/>
                <a:cs typeface="Arial" panose="020B0604020202020204" pitchFamily="34" charset="0"/>
              </a:defRPr>
            </a:lvl1pPr>
          </a:lstStyle>
          <a:p>
            <a:r>
              <a:rPr lang="da-DK" b="1">
                <a:solidFill>
                  <a:srgbClr val="2E4194"/>
                </a:solidFill>
              </a:rPr>
              <a:t>Spalte 1</a:t>
            </a:r>
          </a:p>
          <a:p>
            <a:pPr algn="just"/>
            <a:r>
              <a:rPr lang="da-DK" err="1"/>
              <a:t>Lorem</a:t>
            </a:r>
            <a:r>
              <a:rPr lang="da-DK"/>
              <a:t> </a:t>
            </a:r>
            <a:r>
              <a:rPr lang="da-DK" err="1"/>
              <a:t>ipsum</a:t>
            </a:r>
            <a:r>
              <a:rPr lang="da-DK"/>
              <a:t> </a:t>
            </a:r>
            <a:r>
              <a:rPr lang="da-DK" err="1"/>
              <a:t>dolor</a:t>
            </a:r>
            <a:r>
              <a:rPr lang="da-DK"/>
              <a:t> sit </a:t>
            </a:r>
            <a:r>
              <a:rPr lang="da-DK" err="1"/>
              <a:t>amet</a:t>
            </a:r>
            <a:r>
              <a:rPr lang="da-DK"/>
              <a:t>, </a:t>
            </a:r>
            <a:r>
              <a:rPr lang="da-DK" err="1"/>
              <a:t>consectetur</a:t>
            </a:r>
            <a:r>
              <a:rPr lang="da-DK"/>
              <a:t> </a:t>
            </a:r>
            <a:r>
              <a:rPr lang="da-DK" err="1"/>
              <a:t>adipiscing</a:t>
            </a:r>
            <a:r>
              <a:rPr lang="da-DK"/>
              <a:t> </a:t>
            </a:r>
            <a:r>
              <a:rPr lang="da-DK" err="1"/>
              <a:t>elit</a:t>
            </a:r>
            <a:r>
              <a:rPr lang="da-DK"/>
              <a:t>, </a:t>
            </a:r>
            <a:r>
              <a:rPr lang="da-DK" err="1"/>
              <a:t>sed</a:t>
            </a:r>
            <a:r>
              <a:rPr lang="da-DK"/>
              <a:t> do </a:t>
            </a:r>
            <a:r>
              <a:rPr lang="da-DK" err="1"/>
              <a:t>eiusmod</a:t>
            </a:r>
            <a:r>
              <a:rPr lang="da-DK"/>
              <a:t> </a:t>
            </a:r>
            <a:r>
              <a:rPr lang="da-DK" err="1"/>
              <a:t>tempor</a:t>
            </a:r>
            <a:r>
              <a:rPr lang="da-DK"/>
              <a:t> </a:t>
            </a:r>
            <a:r>
              <a:rPr lang="da-DK" err="1"/>
              <a:t>incididunt</a:t>
            </a:r>
            <a:r>
              <a:rPr lang="da-DK"/>
              <a:t> ut </a:t>
            </a:r>
            <a:r>
              <a:rPr lang="da-DK" err="1"/>
              <a:t>labore</a:t>
            </a:r>
            <a:r>
              <a:rPr lang="da-DK"/>
              <a:t> et </a:t>
            </a:r>
            <a:r>
              <a:rPr lang="da-DK" err="1"/>
              <a:t>dolore</a:t>
            </a:r>
            <a:r>
              <a:rPr lang="da-DK"/>
              <a:t> </a:t>
            </a:r>
            <a:r>
              <a:rPr lang="da-DK" err="1"/>
              <a:t>magna</a:t>
            </a:r>
            <a:r>
              <a:rPr lang="da-DK"/>
              <a:t> </a:t>
            </a:r>
            <a:r>
              <a:rPr lang="da-DK" err="1"/>
              <a:t>aliqua</a:t>
            </a:r>
            <a:r>
              <a:rPr lang="da-DK"/>
              <a:t>. Ut </a:t>
            </a:r>
            <a:r>
              <a:rPr lang="da-DK" err="1"/>
              <a:t>enim</a:t>
            </a:r>
            <a:r>
              <a:rPr lang="da-DK"/>
              <a:t> ad </a:t>
            </a:r>
            <a:r>
              <a:rPr lang="da-DK" err="1"/>
              <a:t>minim</a:t>
            </a:r>
            <a:r>
              <a:rPr lang="da-DK"/>
              <a:t> </a:t>
            </a:r>
            <a:r>
              <a:rPr lang="da-DK" err="1"/>
              <a:t>veniam</a:t>
            </a:r>
            <a:r>
              <a:rPr lang="da-DK"/>
              <a:t>, </a:t>
            </a:r>
            <a:r>
              <a:rPr lang="da-DK" err="1"/>
              <a:t>quis</a:t>
            </a:r>
            <a:r>
              <a:rPr lang="da-DK"/>
              <a:t> </a:t>
            </a:r>
            <a:r>
              <a:rPr lang="da-DK" err="1"/>
              <a:t>nostrud</a:t>
            </a:r>
            <a:r>
              <a:rPr lang="da-DK"/>
              <a:t> </a:t>
            </a:r>
            <a:r>
              <a:rPr lang="da-DK" err="1"/>
              <a:t>exercitation</a:t>
            </a:r>
            <a:r>
              <a:rPr lang="da-DK"/>
              <a:t> </a:t>
            </a:r>
            <a:r>
              <a:rPr lang="da-DK" err="1"/>
              <a:t>ullamco</a:t>
            </a:r>
            <a:r>
              <a:rPr lang="da-DK"/>
              <a:t> </a:t>
            </a:r>
            <a:r>
              <a:rPr lang="da-DK" err="1"/>
              <a:t>laboris</a:t>
            </a:r>
            <a:r>
              <a:rPr lang="da-DK"/>
              <a:t> </a:t>
            </a:r>
            <a:r>
              <a:rPr lang="da-DK" err="1"/>
              <a:t>nisi</a:t>
            </a:r>
            <a:r>
              <a:rPr lang="da-DK"/>
              <a:t> ut </a:t>
            </a:r>
            <a:r>
              <a:rPr lang="da-DK" err="1"/>
              <a:t>aliquip</a:t>
            </a:r>
            <a:r>
              <a:rPr lang="da-DK"/>
              <a:t> ex ea </a:t>
            </a:r>
            <a:r>
              <a:rPr lang="da-DK" err="1"/>
              <a:t>commodo</a:t>
            </a:r>
            <a:r>
              <a:rPr lang="da-DK"/>
              <a:t> </a:t>
            </a:r>
            <a:r>
              <a:rPr lang="da-DK" err="1"/>
              <a:t>consequat</a:t>
            </a:r>
            <a:r>
              <a:rPr lang="da-DK"/>
              <a:t>. </a:t>
            </a:r>
            <a:r>
              <a:rPr lang="da-DK" err="1"/>
              <a:t>Duis</a:t>
            </a:r>
            <a:r>
              <a:rPr lang="da-DK"/>
              <a:t> </a:t>
            </a:r>
            <a:r>
              <a:rPr lang="da-DK" err="1"/>
              <a:t>aute</a:t>
            </a:r>
            <a:r>
              <a:rPr lang="da-DK"/>
              <a:t> </a:t>
            </a:r>
            <a:r>
              <a:rPr lang="da-DK" err="1"/>
              <a:t>irure</a:t>
            </a:r>
            <a:r>
              <a:rPr lang="da-DK"/>
              <a:t> </a:t>
            </a:r>
            <a:r>
              <a:rPr lang="da-DK" err="1"/>
              <a:t>dolor</a:t>
            </a:r>
            <a:r>
              <a:rPr lang="da-DK"/>
              <a:t> in </a:t>
            </a:r>
            <a:r>
              <a:rPr lang="da-DK" err="1"/>
              <a:t>reprehenderit</a:t>
            </a:r>
            <a:r>
              <a:rPr lang="da-DK"/>
              <a:t> in </a:t>
            </a:r>
            <a:r>
              <a:rPr lang="da-DK" err="1"/>
              <a:t>voluptate</a:t>
            </a:r>
            <a:r>
              <a:rPr lang="da-DK"/>
              <a:t> </a:t>
            </a:r>
            <a:r>
              <a:rPr lang="da-DK" err="1"/>
              <a:t>velit</a:t>
            </a:r>
            <a:r>
              <a:rPr lang="da-DK"/>
              <a:t> esse </a:t>
            </a:r>
            <a:r>
              <a:rPr lang="da-DK" err="1"/>
              <a:t>cillum</a:t>
            </a:r>
            <a:r>
              <a:rPr lang="da-DK"/>
              <a:t> </a:t>
            </a:r>
            <a:r>
              <a:rPr lang="da-DK" err="1"/>
              <a:t>dolore</a:t>
            </a:r>
            <a:r>
              <a:rPr lang="da-DK"/>
              <a:t> </a:t>
            </a:r>
            <a:r>
              <a:rPr lang="da-DK" err="1"/>
              <a:t>eu</a:t>
            </a:r>
            <a:r>
              <a:rPr lang="da-DK"/>
              <a:t> </a:t>
            </a:r>
            <a:r>
              <a:rPr lang="da-DK" err="1"/>
              <a:t>fugiat</a:t>
            </a:r>
            <a:r>
              <a:rPr lang="da-DK"/>
              <a:t> </a:t>
            </a:r>
            <a:r>
              <a:rPr lang="da-DK" err="1"/>
              <a:t>nulla</a:t>
            </a:r>
            <a:r>
              <a:rPr lang="da-DK"/>
              <a:t> </a:t>
            </a:r>
            <a:r>
              <a:rPr lang="da-DK" err="1"/>
              <a:t>pariatur</a:t>
            </a:r>
            <a:r>
              <a:rPr lang="da-DK"/>
              <a:t>. </a:t>
            </a:r>
            <a:r>
              <a:rPr lang="da-DK" err="1"/>
              <a:t>Excepteur</a:t>
            </a:r>
            <a:r>
              <a:rPr lang="da-DK"/>
              <a:t> sint </a:t>
            </a:r>
            <a:r>
              <a:rPr lang="da-DK" err="1"/>
              <a:t>occaecat</a:t>
            </a:r>
            <a:r>
              <a:rPr lang="da-DK"/>
              <a:t> </a:t>
            </a:r>
            <a:r>
              <a:rPr lang="da-DK" err="1"/>
              <a:t>cupidatat</a:t>
            </a:r>
            <a:r>
              <a:rPr lang="da-DK"/>
              <a:t> non </a:t>
            </a:r>
            <a:r>
              <a:rPr lang="da-DK" err="1"/>
              <a:t>proident</a:t>
            </a:r>
            <a:r>
              <a:rPr lang="da-DK"/>
              <a:t>, </a:t>
            </a:r>
            <a:r>
              <a:rPr lang="da-DK" err="1"/>
              <a:t>sunt</a:t>
            </a:r>
            <a:r>
              <a:rPr lang="da-DK"/>
              <a:t> in culpa </a:t>
            </a:r>
            <a:r>
              <a:rPr lang="da-DK" err="1"/>
              <a:t>qui</a:t>
            </a:r>
            <a:r>
              <a:rPr lang="da-DK"/>
              <a:t> </a:t>
            </a:r>
            <a:r>
              <a:rPr lang="da-DK" err="1"/>
              <a:t>officia</a:t>
            </a:r>
            <a:r>
              <a:rPr lang="da-DK"/>
              <a:t> </a:t>
            </a:r>
            <a:r>
              <a:rPr lang="da-DK" err="1"/>
              <a:t>deserunt</a:t>
            </a:r>
            <a:r>
              <a:rPr lang="da-DK"/>
              <a:t> </a:t>
            </a:r>
            <a:r>
              <a:rPr lang="da-DK" err="1"/>
              <a:t>mollit</a:t>
            </a:r>
            <a:r>
              <a:rPr lang="da-DK"/>
              <a:t> </a:t>
            </a:r>
            <a:r>
              <a:rPr lang="da-DK" err="1"/>
              <a:t>anim</a:t>
            </a:r>
            <a:r>
              <a:rPr lang="da-DK"/>
              <a:t> id </a:t>
            </a:r>
            <a:r>
              <a:rPr lang="da-DK" err="1"/>
              <a:t>est</a:t>
            </a:r>
            <a:r>
              <a:rPr lang="da-DK"/>
              <a:t> </a:t>
            </a:r>
            <a:r>
              <a:rPr lang="da-DK" err="1"/>
              <a:t>laborum</a:t>
            </a:r>
            <a:r>
              <a:rPr lang="da-DK"/>
              <a:t>.</a:t>
            </a:r>
          </a:p>
        </p:txBody>
      </p:sp>
      <p:sp>
        <p:nvSpPr>
          <p:cNvPr id="5" name="Pladsholder til tekst 6">
            <a:extLst>
              <a:ext uri="{FF2B5EF4-FFF2-40B4-BE49-F238E27FC236}">
                <a16:creationId xmlns:a16="http://schemas.microsoft.com/office/drawing/2014/main" id="{D03EBD89-0DE5-47D5-8928-B4376FE819FC}"/>
              </a:ext>
            </a:extLst>
          </p:cNvPr>
          <p:cNvSpPr>
            <a:spLocks noGrp="1"/>
          </p:cNvSpPr>
          <p:nvPr>
            <p:ph type="body" sz="quarter" idx="14" hasCustomPrompt="1"/>
          </p:nvPr>
        </p:nvSpPr>
        <p:spPr>
          <a:xfrm>
            <a:off x="6846277" y="1877073"/>
            <a:ext cx="4305300" cy="3402013"/>
          </a:xfrm>
          <a:prstGeom prst="rect">
            <a:avLst/>
          </a:prstGeom>
        </p:spPr>
        <p:txBody>
          <a:bodyPr/>
          <a:lstStyle>
            <a:lvl1pPr marL="0" indent="0">
              <a:lnSpc>
                <a:spcPct val="100000"/>
              </a:lnSpc>
              <a:buFontTx/>
              <a:buNone/>
              <a:defRPr sz="1600">
                <a:solidFill>
                  <a:srgbClr val="2E4194"/>
                </a:solidFill>
                <a:latin typeface="Arial" panose="020B0604020202020204" pitchFamily="34" charset="0"/>
                <a:cs typeface="Arial" panose="020B0604020202020204" pitchFamily="34" charset="0"/>
              </a:defRPr>
            </a:lvl1pPr>
          </a:lstStyle>
          <a:p>
            <a:r>
              <a:rPr lang="da-DK" b="1">
                <a:solidFill>
                  <a:srgbClr val="2E4194"/>
                </a:solidFill>
              </a:rPr>
              <a:t>Spalte 2</a:t>
            </a:r>
          </a:p>
          <a:p>
            <a:pPr algn="just"/>
            <a:r>
              <a:rPr lang="da-DK" err="1"/>
              <a:t>Lorem</a:t>
            </a:r>
            <a:r>
              <a:rPr lang="da-DK"/>
              <a:t> </a:t>
            </a:r>
            <a:r>
              <a:rPr lang="da-DK" err="1"/>
              <a:t>ipsum</a:t>
            </a:r>
            <a:r>
              <a:rPr lang="da-DK"/>
              <a:t> </a:t>
            </a:r>
            <a:r>
              <a:rPr lang="da-DK" err="1"/>
              <a:t>dolor</a:t>
            </a:r>
            <a:r>
              <a:rPr lang="da-DK"/>
              <a:t> sit </a:t>
            </a:r>
            <a:r>
              <a:rPr lang="da-DK" err="1"/>
              <a:t>amet</a:t>
            </a:r>
            <a:r>
              <a:rPr lang="da-DK"/>
              <a:t>, </a:t>
            </a:r>
            <a:r>
              <a:rPr lang="da-DK" err="1"/>
              <a:t>consectetur</a:t>
            </a:r>
            <a:r>
              <a:rPr lang="da-DK"/>
              <a:t> </a:t>
            </a:r>
            <a:r>
              <a:rPr lang="da-DK" err="1"/>
              <a:t>adipiscing</a:t>
            </a:r>
            <a:r>
              <a:rPr lang="da-DK"/>
              <a:t> </a:t>
            </a:r>
            <a:r>
              <a:rPr lang="da-DK" err="1"/>
              <a:t>elit</a:t>
            </a:r>
            <a:r>
              <a:rPr lang="da-DK"/>
              <a:t>, </a:t>
            </a:r>
            <a:r>
              <a:rPr lang="da-DK" err="1"/>
              <a:t>sed</a:t>
            </a:r>
            <a:r>
              <a:rPr lang="da-DK"/>
              <a:t> do </a:t>
            </a:r>
            <a:r>
              <a:rPr lang="da-DK" err="1"/>
              <a:t>eiusmod</a:t>
            </a:r>
            <a:r>
              <a:rPr lang="da-DK"/>
              <a:t> </a:t>
            </a:r>
            <a:r>
              <a:rPr lang="da-DK" err="1"/>
              <a:t>tempor</a:t>
            </a:r>
            <a:r>
              <a:rPr lang="da-DK"/>
              <a:t> </a:t>
            </a:r>
            <a:r>
              <a:rPr lang="da-DK" err="1"/>
              <a:t>incididunt</a:t>
            </a:r>
            <a:r>
              <a:rPr lang="da-DK"/>
              <a:t> ut </a:t>
            </a:r>
            <a:r>
              <a:rPr lang="da-DK" err="1"/>
              <a:t>labore</a:t>
            </a:r>
            <a:r>
              <a:rPr lang="da-DK"/>
              <a:t> et </a:t>
            </a:r>
            <a:r>
              <a:rPr lang="da-DK" err="1"/>
              <a:t>dolore</a:t>
            </a:r>
            <a:r>
              <a:rPr lang="da-DK"/>
              <a:t> </a:t>
            </a:r>
            <a:r>
              <a:rPr lang="da-DK" err="1"/>
              <a:t>magna</a:t>
            </a:r>
            <a:r>
              <a:rPr lang="da-DK"/>
              <a:t> </a:t>
            </a:r>
            <a:r>
              <a:rPr lang="da-DK" err="1"/>
              <a:t>aliqua</a:t>
            </a:r>
            <a:r>
              <a:rPr lang="da-DK"/>
              <a:t>. Ut </a:t>
            </a:r>
            <a:r>
              <a:rPr lang="da-DK" err="1"/>
              <a:t>enim</a:t>
            </a:r>
            <a:r>
              <a:rPr lang="da-DK"/>
              <a:t> ad </a:t>
            </a:r>
            <a:r>
              <a:rPr lang="da-DK" err="1"/>
              <a:t>minim</a:t>
            </a:r>
            <a:r>
              <a:rPr lang="da-DK"/>
              <a:t> </a:t>
            </a:r>
            <a:r>
              <a:rPr lang="da-DK" err="1"/>
              <a:t>veniam</a:t>
            </a:r>
            <a:r>
              <a:rPr lang="da-DK"/>
              <a:t>, </a:t>
            </a:r>
            <a:r>
              <a:rPr lang="da-DK" err="1"/>
              <a:t>quis</a:t>
            </a:r>
            <a:r>
              <a:rPr lang="da-DK"/>
              <a:t> </a:t>
            </a:r>
            <a:r>
              <a:rPr lang="da-DK" err="1"/>
              <a:t>nostrud</a:t>
            </a:r>
            <a:r>
              <a:rPr lang="da-DK"/>
              <a:t> </a:t>
            </a:r>
            <a:r>
              <a:rPr lang="da-DK" err="1"/>
              <a:t>exercitation</a:t>
            </a:r>
            <a:r>
              <a:rPr lang="da-DK"/>
              <a:t> </a:t>
            </a:r>
            <a:r>
              <a:rPr lang="da-DK" err="1"/>
              <a:t>ullamco</a:t>
            </a:r>
            <a:r>
              <a:rPr lang="da-DK"/>
              <a:t> </a:t>
            </a:r>
            <a:r>
              <a:rPr lang="da-DK" err="1"/>
              <a:t>laboris</a:t>
            </a:r>
            <a:r>
              <a:rPr lang="da-DK"/>
              <a:t> </a:t>
            </a:r>
            <a:r>
              <a:rPr lang="da-DK" err="1"/>
              <a:t>nisi</a:t>
            </a:r>
            <a:r>
              <a:rPr lang="da-DK"/>
              <a:t> ut </a:t>
            </a:r>
            <a:r>
              <a:rPr lang="da-DK" err="1"/>
              <a:t>aliquip</a:t>
            </a:r>
            <a:r>
              <a:rPr lang="da-DK"/>
              <a:t> ex ea </a:t>
            </a:r>
            <a:r>
              <a:rPr lang="da-DK" err="1"/>
              <a:t>commodo</a:t>
            </a:r>
            <a:r>
              <a:rPr lang="da-DK"/>
              <a:t> </a:t>
            </a:r>
            <a:r>
              <a:rPr lang="da-DK" err="1"/>
              <a:t>consequat</a:t>
            </a:r>
            <a:r>
              <a:rPr lang="da-DK"/>
              <a:t>. </a:t>
            </a:r>
            <a:r>
              <a:rPr lang="da-DK" err="1"/>
              <a:t>Duis</a:t>
            </a:r>
            <a:r>
              <a:rPr lang="da-DK"/>
              <a:t> </a:t>
            </a:r>
            <a:r>
              <a:rPr lang="da-DK" err="1"/>
              <a:t>aute</a:t>
            </a:r>
            <a:r>
              <a:rPr lang="da-DK"/>
              <a:t> </a:t>
            </a:r>
            <a:r>
              <a:rPr lang="da-DK" err="1"/>
              <a:t>irure</a:t>
            </a:r>
            <a:r>
              <a:rPr lang="da-DK"/>
              <a:t> </a:t>
            </a:r>
            <a:r>
              <a:rPr lang="da-DK" err="1"/>
              <a:t>dolor</a:t>
            </a:r>
            <a:r>
              <a:rPr lang="da-DK"/>
              <a:t> in </a:t>
            </a:r>
            <a:r>
              <a:rPr lang="da-DK" err="1"/>
              <a:t>reprehenderit</a:t>
            </a:r>
            <a:r>
              <a:rPr lang="da-DK"/>
              <a:t> in </a:t>
            </a:r>
            <a:r>
              <a:rPr lang="da-DK" err="1"/>
              <a:t>voluptate</a:t>
            </a:r>
            <a:r>
              <a:rPr lang="da-DK"/>
              <a:t> </a:t>
            </a:r>
            <a:r>
              <a:rPr lang="da-DK" err="1"/>
              <a:t>velit</a:t>
            </a:r>
            <a:r>
              <a:rPr lang="da-DK"/>
              <a:t> esse </a:t>
            </a:r>
            <a:r>
              <a:rPr lang="da-DK" err="1"/>
              <a:t>cillum</a:t>
            </a:r>
            <a:r>
              <a:rPr lang="da-DK"/>
              <a:t> </a:t>
            </a:r>
            <a:r>
              <a:rPr lang="da-DK" err="1"/>
              <a:t>dolore</a:t>
            </a:r>
            <a:r>
              <a:rPr lang="da-DK"/>
              <a:t> </a:t>
            </a:r>
            <a:r>
              <a:rPr lang="da-DK" err="1"/>
              <a:t>eu</a:t>
            </a:r>
            <a:r>
              <a:rPr lang="da-DK"/>
              <a:t> </a:t>
            </a:r>
            <a:r>
              <a:rPr lang="da-DK" err="1"/>
              <a:t>fugiat</a:t>
            </a:r>
            <a:r>
              <a:rPr lang="da-DK"/>
              <a:t> </a:t>
            </a:r>
            <a:r>
              <a:rPr lang="da-DK" err="1"/>
              <a:t>nulla</a:t>
            </a:r>
            <a:r>
              <a:rPr lang="da-DK"/>
              <a:t> </a:t>
            </a:r>
            <a:r>
              <a:rPr lang="da-DK" err="1"/>
              <a:t>pariatur</a:t>
            </a:r>
            <a:r>
              <a:rPr lang="da-DK"/>
              <a:t>. </a:t>
            </a:r>
            <a:r>
              <a:rPr lang="da-DK" err="1"/>
              <a:t>Excepteur</a:t>
            </a:r>
            <a:r>
              <a:rPr lang="da-DK"/>
              <a:t> sint </a:t>
            </a:r>
            <a:r>
              <a:rPr lang="da-DK" err="1"/>
              <a:t>occaecat</a:t>
            </a:r>
            <a:r>
              <a:rPr lang="da-DK"/>
              <a:t> </a:t>
            </a:r>
            <a:r>
              <a:rPr lang="da-DK" err="1"/>
              <a:t>cupidatat</a:t>
            </a:r>
            <a:r>
              <a:rPr lang="da-DK"/>
              <a:t> non </a:t>
            </a:r>
            <a:r>
              <a:rPr lang="da-DK" err="1"/>
              <a:t>proident</a:t>
            </a:r>
            <a:r>
              <a:rPr lang="da-DK"/>
              <a:t>, </a:t>
            </a:r>
            <a:r>
              <a:rPr lang="da-DK" err="1"/>
              <a:t>sunt</a:t>
            </a:r>
            <a:r>
              <a:rPr lang="da-DK"/>
              <a:t> in culpa </a:t>
            </a:r>
            <a:r>
              <a:rPr lang="da-DK" err="1"/>
              <a:t>qui</a:t>
            </a:r>
            <a:r>
              <a:rPr lang="da-DK"/>
              <a:t> </a:t>
            </a:r>
            <a:r>
              <a:rPr lang="da-DK" err="1"/>
              <a:t>officia</a:t>
            </a:r>
            <a:r>
              <a:rPr lang="da-DK"/>
              <a:t> </a:t>
            </a:r>
            <a:r>
              <a:rPr lang="da-DK" err="1"/>
              <a:t>deserunt</a:t>
            </a:r>
            <a:r>
              <a:rPr lang="da-DK"/>
              <a:t> </a:t>
            </a:r>
            <a:r>
              <a:rPr lang="da-DK" err="1"/>
              <a:t>mollit</a:t>
            </a:r>
            <a:r>
              <a:rPr lang="da-DK"/>
              <a:t> </a:t>
            </a:r>
            <a:r>
              <a:rPr lang="da-DK" err="1"/>
              <a:t>anim</a:t>
            </a:r>
            <a:r>
              <a:rPr lang="da-DK"/>
              <a:t> id </a:t>
            </a:r>
            <a:r>
              <a:rPr lang="da-DK" err="1"/>
              <a:t>est</a:t>
            </a:r>
            <a:r>
              <a:rPr lang="da-DK"/>
              <a:t> </a:t>
            </a:r>
            <a:r>
              <a:rPr lang="da-DK" err="1"/>
              <a:t>laborum</a:t>
            </a:r>
            <a:r>
              <a:rPr lang="da-DK"/>
              <a:t>.</a:t>
            </a:r>
          </a:p>
        </p:txBody>
      </p:sp>
    </p:spTree>
    <p:custDataLst>
      <p:tags r:id="rId1"/>
    </p:custDataLst>
    <p:extLst>
      <p:ext uri="{BB962C8B-B14F-4D97-AF65-F5344CB8AC3E}">
        <p14:creationId xmlns:p14="http://schemas.microsoft.com/office/powerpoint/2010/main" val="49713736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2_Titel og indholdsobjekt">
    <p:spTree>
      <p:nvGrpSpPr>
        <p:cNvPr id="1" name=""/>
        <p:cNvGrpSpPr/>
        <p:nvPr/>
      </p:nvGrpSpPr>
      <p:grpSpPr>
        <a:xfrm>
          <a:off x="0" y="0"/>
          <a:ext cx="0" cy="0"/>
          <a:chOff x="0" y="0"/>
          <a:chExt cx="0" cy="0"/>
        </a:xfrm>
      </p:grpSpPr>
      <p:sp>
        <p:nvSpPr>
          <p:cNvPr id="20" name="Pladsholder til tekst 19">
            <a:extLst>
              <a:ext uri="{FF2B5EF4-FFF2-40B4-BE49-F238E27FC236}">
                <a16:creationId xmlns:a16="http://schemas.microsoft.com/office/drawing/2014/main" id="{E40DBFA6-5DC8-4118-A5FC-CFAD3AA0EC1F}"/>
              </a:ext>
            </a:extLst>
          </p:cNvPr>
          <p:cNvSpPr>
            <a:spLocks noGrp="1"/>
          </p:cNvSpPr>
          <p:nvPr>
            <p:ph type="body" sz="quarter" idx="11" hasCustomPrompt="1"/>
          </p:nvPr>
        </p:nvSpPr>
        <p:spPr>
          <a:xfrm>
            <a:off x="1295400" y="3174985"/>
            <a:ext cx="9601039" cy="434616"/>
          </a:xfrm>
          <a:prstGeom prst="rect">
            <a:avLst/>
          </a:prstGeom>
        </p:spPr>
        <p:txBody>
          <a:bodyPr/>
          <a:lstStyle>
            <a:lvl1pPr marL="0" indent="0" algn="ctr">
              <a:buFontTx/>
              <a:buNone/>
              <a:defRPr sz="3200" i="1">
                <a:solidFill>
                  <a:srgbClr val="314194"/>
                </a:solidFill>
                <a:latin typeface="Arial" panose="020B0604020202020204" pitchFamily="34" charset="0"/>
                <a:cs typeface="Arial" panose="020B0604020202020204" pitchFamily="34" charset="0"/>
              </a:defRPr>
            </a:lvl1pPr>
          </a:lstStyle>
          <a:p>
            <a:pPr lvl="0"/>
            <a:r>
              <a:rPr lang="da-DK"/>
              <a:t>Undertitel</a:t>
            </a:r>
          </a:p>
        </p:txBody>
      </p:sp>
      <p:sp>
        <p:nvSpPr>
          <p:cNvPr id="18" name="Pladsholder til tekst 17">
            <a:extLst>
              <a:ext uri="{FF2B5EF4-FFF2-40B4-BE49-F238E27FC236}">
                <a16:creationId xmlns:a16="http://schemas.microsoft.com/office/drawing/2014/main" id="{70A37605-3838-49FE-B5A8-BF09E0E2527B}"/>
              </a:ext>
            </a:extLst>
          </p:cNvPr>
          <p:cNvSpPr>
            <a:spLocks noGrp="1"/>
          </p:cNvSpPr>
          <p:nvPr>
            <p:ph type="body" sz="quarter" idx="10" hasCustomPrompt="1"/>
          </p:nvPr>
        </p:nvSpPr>
        <p:spPr>
          <a:xfrm>
            <a:off x="1295400" y="2233613"/>
            <a:ext cx="9601200" cy="879475"/>
          </a:xfrm>
          <a:prstGeom prst="rect">
            <a:avLst/>
          </a:prstGeom>
        </p:spPr>
        <p:txBody>
          <a:bodyPr/>
          <a:lstStyle>
            <a:lvl1pPr marL="0" indent="0" algn="ctr">
              <a:buFontTx/>
              <a:buNone/>
              <a:defRPr sz="6600" b="1">
                <a:solidFill>
                  <a:srgbClr val="314194"/>
                </a:solidFill>
                <a:latin typeface="Arial" panose="020B0604020202020204" pitchFamily="34" charset="0"/>
                <a:cs typeface="Arial" panose="020B0604020202020204" pitchFamily="34" charset="0"/>
              </a:defRPr>
            </a:lvl1pPr>
          </a:lstStyle>
          <a:p>
            <a:pPr lvl="0"/>
            <a:r>
              <a:rPr lang="da-DK"/>
              <a:t>OVERSKRIFT</a:t>
            </a:r>
          </a:p>
        </p:txBody>
      </p:sp>
      <p:pic>
        <p:nvPicPr>
          <p:cNvPr id="15" name="Billede 14">
            <a:extLst>
              <a:ext uri="{FF2B5EF4-FFF2-40B4-BE49-F238E27FC236}">
                <a16:creationId xmlns:a16="http://schemas.microsoft.com/office/drawing/2014/main" id="{B38CC833-0E2F-409C-8700-9D6E1F3151DF}"/>
              </a:ext>
            </a:extLst>
          </p:cNvPr>
          <p:cNvPicPr>
            <a:picLocks noChangeAspect="1"/>
          </p:cNvPicPr>
          <p:nvPr/>
        </p:nvPicPr>
        <p:blipFill>
          <a:blip r:embed="rId3"/>
          <a:stretch>
            <a:fillRect/>
          </a:stretch>
        </p:blipFill>
        <p:spPr>
          <a:xfrm>
            <a:off x="162446" y="5437396"/>
            <a:ext cx="1341236" cy="1226926"/>
          </a:xfrm>
          <a:prstGeom prst="rect">
            <a:avLst/>
          </a:prstGeom>
        </p:spPr>
      </p:pic>
    </p:spTree>
    <p:custDataLst>
      <p:tags r:id="rId1"/>
    </p:custDataLst>
    <p:extLst>
      <p:ext uri="{BB962C8B-B14F-4D97-AF65-F5344CB8AC3E}">
        <p14:creationId xmlns:p14="http://schemas.microsoft.com/office/powerpoint/2010/main" val="139907227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5_Titel og indholdsobjekt">
    <p:spTree>
      <p:nvGrpSpPr>
        <p:cNvPr id="1" name=""/>
        <p:cNvGrpSpPr/>
        <p:nvPr/>
      </p:nvGrpSpPr>
      <p:grpSpPr>
        <a:xfrm>
          <a:off x="0" y="0"/>
          <a:ext cx="0" cy="0"/>
          <a:chOff x="0" y="0"/>
          <a:chExt cx="0" cy="0"/>
        </a:xfrm>
      </p:grpSpPr>
      <p:sp>
        <p:nvSpPr>
          <p:cNvPr id="6" name="Pladsholder til tekst 5">
            <a:extLst>
              <a:ext uri="{FF2B5EF4-FFF2-40B4-BE49-F238E27FC236}">
                <a16:creationId xmlns:a16="http://schemas.microsoft.com/office/drawing/2014/main" id="{851A24AD-CF0B-4496-986B-852F2320D0E8}"/>
              </a:ext>
            </a:extLst>
          </p:cNvPr>
          <p:cNvSpPr>
            <a:spLocks noGrp="1"/>
          </p:cNvSpPr>
          <p:nvPr>
            <p:ph type="body" sz="quarter" idx="10" hasCustomPrompt="1"/>
          </p:nvPr>
        </p:nvSpPr>
        <p:spPr>
          <a:xfrm>
            <a:off x="369599" y="363588"/>
            <a:ext cx="9600878" cy="454655"/>
          </a:xfrm>
          <a:prstGeom prst="rect">
            <a:avLst/>
          </a:prstGeom>
        </p:spPr>
        <p:txBody>
          <a:bodyPr/>
          <a:lstStyle>
            <a:lvl1pPr marL="0" indent="0">
              <a:buNone/>
              <a:defRPr sz="3000" b="1">
                <a:solidFill>
                  <a:srgbClr val="2E4194"/>
                </a:solidFill>
                <a:latin typeface="Arial" panose="020B0604020202020204" pitchFamily="34" charset="0"/>
                <a:cs typeface="Arial" panose="020B0604020202020204" pitchFamily="34" charset="0"/>
              </a:defRPr>
            </a:lvl1pPr>
          </a:lstStyle>
          <a:p>
            <a:pPr lvl="0"/>
            <a:r>
              <a:rPr lang="da-DK"/>
              <a:t>OVERSKRIFT</a:t>
            </a:r>
          </a:p>
        </p:txBody>
      </p:sp>
      <p:sp>
        <p:nvSpPr>
          <p:cNvPr id="21" name="Pladsholder til tekst 5">
            <a:extLst>
              <a:ext uri="{FF2B5EF4-FFF2-40B4-BE49-F238E27FC236}">
                <a16:creationId xmlns:a16="http://schemas.microsoft.com/office/drawing/2014/main" id="{141EFB91-37F1-4241-8B6D-6EA93E33230D}"/>
              </a:ext>
            </a:extLst>
          </p:cNvPr>
          <p:cNvSpPr>
            <a:spLocks noGrp="1"/>
          </p:cNvSpPr>
          <p:nvPr>
            <p:ph type="body" sz="quarter" idx="11" hasCustomPrompt="1"/>
          </p:nvPr>
        </p:nvSpPr>
        <p:spPr>
          <a:xfrm>
            <a:off x="369599" y="860100"/>
            <a:ext cx="9600878" cy="454655"/>
          </a:xfrm>
          <a:prstGeom prst="rect">
            <a:avLst/>
          </a:prstGeom>
        </p:spPr>
        <p:txBody>
          <a:bodyPr/>
          <a:lstStyle>
            <a:lvl1pPr marL="0" indent="0">
              <a:buNone/>
              <a:defRPr sz="1800" b="0" i="1">
                <a:solidFill>
                  <a:srgbClr val="2E4194"/>
                </a:solidFill>
                <a:latin typeface="Arial" panose="020B0604020202020204" pitchFamily="34" charset="0"/>
                <a:cs typeface="Arial" panose="020B0604020202020204" pitchFamily="34" charset="0"/>
              </a:defRPr>
            </a:lvl1pPr>
          </a:lstStyle>
          <a:p>
            <a:pPr lvl="0"/>
            <a:r>
              <a:rPr lang="da-DK"/>
              <a:t>Undertitel</a:t>
            </a:r>
          </a:p>
        </p:txBody>
      </p:sp>
      <p:sp>
        <p:nvSpPr>
          <p:cNvPr id="4" name="Pladsholder til tekst 6">
            <a:extLst>
              <a:ext uri="{FF2B5EF4-FFF2-40B4-BE49-F238E27FC236}">
                <a16:creationId xmlns:a16="http://schemas.microsoft.com/office/drawing/2014/main" id="{35712062-A391-45F4-A109-D2F5607787E1}"/>
              </a:ext>
            </a:extLst>
          </p:cNvPr>
          <p:cNvSpPr>
            <a:spLocks noGrp="1"/>
          </p:cNvSpPr>
          <p:nvPr>
            <p:ph type="body" sz="quarter" idx="13" hasCustomPrompt="1"/>
          </p:nvPr>
        </p:nvSpPr>
        <p:spPr>
          <a:xfrm>
            <a:off x="2045838" y="1877072"/>
            <a:ext cx="7924640" cy="3402013"/>
          </a:xfrm>
          <a:prstGeom prst="rect">
            <a:avLst/>
          </a:prstGeom>
        </p:spPr>
        <p:txBody>
          <a:bodyPr/>
          <a:lstStyle>
            <a:lvl1pPr marL="0" indent="0">
              <a:lnSpc>
                <a:spcPct val="100000"/>
              </a:lnSpc>
              <a:buFontTx/>
              <a:buNone/>
              <a:defRPr sz="1600">
                <a:solidFill>
                  <a:srgbClr val="2E4194"/>
                </a:solidFill>
                <a:latin typeface="Arial" panose="020B0604020202020204" pitchFamily="34" charset="0"/>
                <a:cs typeface="Arial" panose="020B0604020202020204" pitchFamily="34" charset="0"/>
              </a:defRPr>
            </a:lvl1pPr>
          </a:lstStyle>
          <a:p>
            <a:r>
              <a:rPr lang="da-DK" b="1">
                <a:solidFill>
                  <a:srgbClr val="2E4194"/>
                </a:solidFill>
              </a:rPr>
              <a:t>Spalte 1</a:t>
            </a:r>
          </a:p>
          <a:p>
            <a:pPr algn="just"/>
            <a:r>
              <a:rPr lang="da-DK" err="1"/>
              <a:t>Lorem</a:t>
            </a:r>
            <a:r>
              <a:rPr lang="da-DK"/>
              <a:t> </a:t>
            </a:r>
            <a:r>
              <a:rPr lang="da-DK" err="1"/>
              <a:t>ipsum</a:t>
            </a:r>
            <a:r>
              <a:rPr lang="da-DK"/>
              <a:t> </a:t>
            </a:r>
            <a:r>
              <a:rPr lang="da-DK" err="1"/>
              <a:t>dolor</a:t>
            </a:r>
            <a:r>
              <a:rPr lang="da-DK"/>
              <a:t> sit </a:t>
            </a:r>
            <a:r>
              <a:rPr lang="da-DK" err="1"/>
              <a:t>amet</a:t>
            </a:r>
            <a:r>
              <a:rPr lang="da-DK"/>
              <a:t>, </a:t>
            </a:r>
            <a:r>
              <a:rPr lang="da-DK" err="1"/>
              <a:t>consectetur</a:t>
            </a:r>
            <a:r>
              <a:rPr lang="da-DK"/>
              <a:t> </a:t>
            </a:r>
            <a:r>
              <a:rPr lang="da-DK" err="1"/>
              <a:t>adipiscing</a:t>
            </a:r>
            <a:r>
              <a:rPr lang="da-DK"/>
              <a:t> </a:t>
            </a:r>
            <a:r>
              <a:rPr lang="da-DK" err="1"/>
              <a:t>elit</a:t>
            </a:r>
            <a:r>
              <a:rPr lang="da-DK"/>
              <a:t>, </a:t>
            </a:r>
            <a:r>
              <a:rPr lang="da-DK" err="1"/>
              <a:t>sed</a:t>
            </a:r>
            <a:r>
              <a:rPr lang="da-DK"/>
              <a:t> do </a:t>
            </a:r>
            <a:r>
              <a:rPr lang="da-DK" err="1"/>
              <a:t>eiusmod</a:t>
            </a:r>
            <a:r>
              <a:rPr lang="da-DK"/>
              <a:t> </a:t>
            </a:r>
            <a:r>
              <a:rPr lang="da-DK" err="1"/>
              <a:t>tempor</a:t>
            </a:r>
            <a:r>
              <a:rPr lang="da-DK"/>
              <a:t> </a:t>
            </a:r>
            <a:r>
              <a:rPr lang="da-DK" err="1"/>
              <a:t>incididunt</a:t>
            </a:r>
            <a:r>
              <a:rPr lang="da-DK"/>
              <a:t> ut </a:t>
            </a:r>
            <a:r>
              <a:rPr lang="da-DK" err="1"/>
              <a:t>labore</a:t>
            </a:r>
            <a:r>
              <a:rPr lang="da-DK"/>
              <a:t> et </a:t>
            </a:r>
            <a:r>
              <a:rPr lang="da-DK" err="1"/>
              <a:t>dolore</a:t>
            </a:r>
            <a:r>
              <a:rPr lang="da-DK"/>
              <a:t> </a:t>
            </a:r>
            <a:r>
              <a:rPr lang="da-DK" err="1"/>
              <a:t>magna</a:t>
            </a:r>
            <a:r>
              <a:rPr lang="da-DK"/>
              <a:t> </a:t>
            </a:r>
            <a:r>
              <a:rPr lang="da-DK" err="1"/>
              <a:t>aliqua</a:t>
            </a:r>
            <a:r>
              <a:rPr lang="da-DK"/>
              <a:t>. Ut </a:t>
            </a:r>
            <a:r>
              <a:rPr lang="da-DK" err="1"/>
              <a:t>enim</a:t>
            </a:r>
            <a:r>
              <a:rPr lang="da-DK"/>
              <a:t> ad </a:t>
            </a:r>
            <a:r>
              <a:rPr lang="da-DK" err="1"/>
              <a:t>minim</a:t>
            </a:r>
            <a:r>
              <a:rPr lang="da-DK"/>
              <a:t> </a:t>
            </a:r>
            <a:r>
              <a:rPr lang="da-DK" err="1"/>
              <a:t>veniam</a:t>
            </a:r>
            <a:r>
              <a:rPr lang="da-DK"/>
              <a:t>, </a:t>
            </a:r>
            <a:r>
              <a:rPr lang="da-DK" err="1"/>
              <a:t>quis</a:t>
            </a:r>
            <a:r>
              <a:rPr lang="da-DK"/>
              <a:t> </a:t>
            </a:r>
            <a:r>
              <a:rPr lang="da-DK" err="1"/>
              <a:t>nostrud</a:t>
            </a:r>
            <a:r>
              <a:rPr lang="da-DK"/>
              <a:t> </a:t>
            </a:r>
            <a:r>
              <a:rPr lang="da-DK" err="1"/>
              <a:t>exercitation</a:t>
            </a:r>
            <a:r>
              <a:rPr lang="da-DK"/>
              <a:t> </a:t>
            </a:r>
            <a:r>
              <a:rPr lang="da-DK" err="1"/>
              <a:t>ullamco</a:t>
            </a:r>
            <a:r>
              <a:rPr lang="da-DK"/>
              <a:t> </a:t>
            </a:r>
            <a:r>
              <a:rPr lang="da-DK" err="1"/>
              <a:t>laboris</a:t>
            </a:r>
            <a:r>
              <a:rPr lang="da-DK"/>
              <a:t> </a:t>
            </a:r>
            <a:r>
              <a:rPr lang="da-DK" err="1"/>
              <a:t>nisi</a:t>
            </a:r>
            <a:r>
              <a:rPr lang="da-DK"/>
              <a:t> ut </a:t>
            </a:r>
            <a:r>
              <a:rPr lang="da-DK" err="1"/>
              <a:t>aliquip</a:t>
            </a:r>
            <a:r>
              <a:rPr lang="da-DK"/>
              <a:t> ex ea </a:t>
            </a:r>
            <a:r>
              <a:rPr lang="da-DK" err="1"/>
              <a:t>commodo</a:t>
            </a:r>
            <a:r>
              <a:rPr lang="da-DK"/>
              <a:t> </a:t>
            </a:r>
            <a:r>
              <a:rPr lang="da-DK" err="1"/>
              <a:t>consequat</a:t>
            </a:r>
            <a:r>
              <a:rPr lang="da-DK"/>
              <a:t>. </a:t>
            </a:r>
            <a:r>
              <a:rPr lang="da-DK" err="1"/>
              <a:t>Duis</a:t>
            </a:r>
            <a:r>
              <a:rPr lang="da-DK"/>
              <a:t> </a:t>
            </a:r>
            <a:r>
              <a:rPr lang="da-DK" err="1"/>
              <a:t>aute</a:t>
            </a:r>
            <a:r>
              <a:rPr lang="da-DK"/>
              <a:t> </a:t>
            </a:r>
            <a:r>
              <a:rPr lang="da-DK" err="1"/>
              <a:t>irure</a:t>
            </a:r>
            <a:r>
              <a:rPr lang="da-DK"/>
              <a:t> </a:t>
            </a:r>
            <a:r>
              <a:rPr lang="da-DK" err="1"/>
              <a:t>dolor</a:t>
            </a:r>
            <a:r>
              <a:rPr lang="da-DK"/>
              <a:t> in </a:t>
            </a:r>
            <a:r>
              <a:rPr lang="da-DK" err="1"/>
              <a:t>reprehenderit</a:t>
            </a:r>
            <a:r>
              <a:rPr lang="da-DK"/>
              <a:t> in </a:t>
            </a:r>
            <a:r>
              <a:rPr lang="da-DK" err="1"/>
              <a:t>voluptate</a:t>
            </a:r>
            <a:r>
              <a:rPr lang="da-DK"/>
              <a:t> </a:t>
            </a:r>
            <a:r>
              <a:rPr lang="da-DK" err="1"/>
              <a:t>velit</a:t>
            </a:r>
            <a:r>
              <a:rPr lang="da-DK"/>
              <a:t> esse </a:t>
            </a:r>
            <a:r>
              <a:rPr lang="da-DK" err="1"/>
              <a:t>cillum</a:t>
            </a:r>
            <a:r>
              <a:rPr lang="da-DK"/>
              <a:t> </a:t>
            </a:r>
            <a:r>
              <a:rPr lang="da-DK" err="1"/>
              <a:t>dolore</a:t>
            </a:r>
            <a:r>
              <a:rPr lang="da-DK"/>
              <a:t> </a:t>
            </a:r>
            <a:r>
              <a:rPr lang="da-DK" err="1"/>
              <a:t>eu</a:t>
            </a:r>
            <a:r>
              <a:rPr lang="da-DK"/>
              <a:t> </a:t>
            </a:r>
            <a:r>
              <a:rPr lang="da-DK" err="1"/>
              <a:t>fugiat</a:t>
            </a:r>
            <a:r>
              <a:rPr lang="da-DK"/>
              <a:t> </a:t>
            </a:r>
            <a:r>
              <a:rPr lang="da-DK" err="1"/>
              <a:t>nulla</a:t>
            </a:r>
            <a:r>
              <a:rPr lang="da-DK"/>
              <a:t> </a:t>
            </a:r>
            <a:r>
              <a:rPr lang="da-DK" err="1"/>
              <a:t>pariatur</a:t>
            </a:r>
            <a:r>
              <a:rPr lang="da-DK"/>
              <a:t>. </a:t>
            </a:r>
            <a:r>
              <a:rPr lang="da-DK" err="1"/>
              <a:t>Excepteur</a:t>
            </a:r>
            <a:r>
              <a:rPr lang="da-DK"/>
              <a:t> sint </a:t>
            </a:r>
            <a:r>
              <a:rPr lang="da-DK" err="1"/>
              <a:t>occaecat</a:t>
            </a:r>
            <a:r>
              <a:rPr lang="da-DK"/>
              <a:t> </a:t>
            </a:r>
            <a:r>
              <a:rPr lang="da-DK" err="1"/>
              <a:t>cupidatat</a:t>
            </a:r>
            <a:r>
              <a:rPr lang="da-DK"/>
              <a:t> non </a:t>
            </a:r>
            <a:r>
              <a:rPr lang="da-DK" err="1"/>
              <a:t>proident</a:t>
            </a:r>
            <a:r>
              <a:rPr lang="da-DK"/>
              <a:t>, </a:t>
            </a:r>
            <a:r>
              <a:rPr lang="da-DK" err="1"/>
              <a:t>sunt</a:t>
            </a:r>
            <a:r>
              <a:rPr lang="da-DK"/>
              <a:t> in culpa </a:t>
            </a:r>
            <a:r>
              <a:rPr lang="da-DK" err="1"/>
              <a:t>qui</a:t>
            </a:r>
            <a:r>
              <a:rPr lang="da-DK"/>
              <a:t> </a:t>
            </a:r>
            <a:r>
              <a:rPr lang="da-DK" err="1"/>
              <a:t>officia</a:t>
            </a:r>
            <a:r>
              <a:rPr lang="da-DK"/>
              <a:t> </a:t>
            </a:r>
            <a:r>
              <a:rPr lang="da-DK" err="1"/>
              <a:t>deserunt</a:t>
            </a:r>
            <a:r>
              <a:rPr lang="da-DK"/>
              <a:t> </a:t>
            </a:r>
            <a:r>
              <a:rPr lang="da-DK" err="1"/>
              <a:t>mollit</a:t>
            </a:r>
            <a:r>
              <a:rPr lang="da-DK"/>
              <a:t> </a:t>
            </a:r>
            <a:r>
              <a:rPr lang="da-DK" err="1"/>
              <a:t>anim</a:t>
            </a:r>
            <a:r>
              <a:rPr lang="da-DK"/>
              <a:t> id </a:t>
            </a:r>
            <a:r>
              <a:rPr lang="da-DK" err="1"/>
              <a:t>est</a:t>
            </a:r>
            <a:r>
              <a:rPr lang="da-DK"/>
              <a:t> </a:t>
            </a:r>
            <a:r>
              <a:rPr lang="da-DK" err="1"/>
              <a:t>laborum</a:t>
            </a:r>
            <a:r>
              <a:rPr lang="da-DK"/>
              <a:t>.</a:t>
            </a:r>
          </a:p>
        </p:txBody>
      </p:sp>
    </p:spTree>
    <p:custDataLst>
      <p:tags r:id="rId1"/>
    </p:custDataLst>
    <p:extLst>
      <p:ext uri="{BB962C8B-B14F-4D97-AF65-F5344CB8AC3E}">
        <p14:creationId xmlns:p14="http://schemas.microsoft.com/office/powerpoint/2010/main" val="57500021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6_Titel og indholdsobjekt">
    <p:spTree>
      <p:nvGrpSpPr>
        <p:cNvPr id="1" name=""/>
        <p:cNvGrpSpPr/>
        <p:nvPr/>
      </p:nvGrpSpPr>
      <p:grpSpPr>
        <a:xfrm>
          <a:off x="0" y="0"/>
          <a:ext cx="0" cy="0"/>
          <a:chOff x="0" y="0"/>
          <a:chExt cx="0" cy="0"/>
        </a:xfrm>
      </p:grpSpPr>
      <p:sp>
        <p:nvSpPr>
          <p:cNvPr id="6" name="Pladsholder til tekst 5">
            <a:extLst>
              <a:ext uri="{FF2B5EF4-FFF2-40B4-BE49-F238E27FC236}">
                <a16:creationId xmlns:a16="http://schemas.microsoft.com/office/drawing/2014/main" id="{851A24AD-CF0B-4496-986B-852F2320D0E8}"/>
              </a:ext>
            </a:extLst>
          </p:cNvPr>
          <p:cNvSpPr>
            <a:spLocks noGrp="1"/>
          </p:cNvSpPr>
          <p:nvPr>
            <p:ph type="body" sz="quarter" idx="10" hasCustomPrompt="1"/>
          </p:nvPr>
        </p:nvSpPr>
        <p:spPr>
          <a:xfrm>
            <a:off x="369599" y="363588"/>
            <a:ext cx="9600878" cy="454655"/>
          </a:xfrm>
          <a:prstGeom prst="rect">
            <a:avLst/>
          </a:prstGeom>
        </p:spPr>
        <p:txBody>
          <a:bodyPr/>
          <a:lstStyle>
            <a:lvl1pPr marL="0" indent="0">
              <a:buNone/>
              <a:defRPr sz="3000" b="1">
                <a:solidFill>
                  <a:srgbClr val="2E4194"/>
                </a:solidFill>
                <a:latin typeface="Arial" panose="020B0604020202020204" pitchFamily="34" charset="0"/>
                <a:cs typeface="Arial" panose="020B0604020202020204" pitchFamily="34" charset="0"/>
              </a:defRPr>
            </a:lvl1pPr>
          </a:lstStyle>
          <a:p>
            <a:pPr lvl="0"/>
            <a:r>
              <a:rPr lang="da-DK"/>
              <a:t>OVERSKRIFT</a:t>
            </a:r>
          </a:p>
        </p:txBody>
      </p:sp>
      <p:sp>
        <p:nvSpPr>
          <p:cNvPr id="21" name="Pladsholder til tekst 5">
            <a:extLst>
              <a:ext uri="{FF2B5EF4-FFF2-40B4-BE49-F238E27FC236}">
                <a16:creationId xmlns:a16="http://schemas.microsoft.com/office/drawing/2014/main" id="{141EFB91-37F1-4241-8B6D-6EA93E33230D}"/>
              </a:ext>
            </a:extLst>
          </p:cNvPr>
          <p:cNvSpPr>
            <a:spLocks noGrp="1"/>
          </p:cNvSpPr>
          <p:nvPr>
            <p:ph type="body" sz="quarter" idx="11" hasCustomPrompt="1"/>
          </p:nvPr>
        </p:nvSpPr>
        <p:spPr>
          <a:xfrm>
            <a:off x="369599" y="860100"/>
            <a:ext cx="9600878" cy="454655"/>
          </a:xfrm>
          <a:prstGeom prst="rect">
            <a:avLst/>
          </a:prstGeom>
        </p:spPr>
        <p:txBody>
          <a:bodyPr/>
          <a:lstStyle>
            <a:lvl1pPr marL="0" indent="0">
              <a:buNone/>
              <a:defRPr sz="1800" b="0" i="1">
                <a:solidFill>
                  <a:srgbClr val="2E4194"/>
                </a:solidFill>
                <a:latin typeface="Arial" panose="020B0604020202020204" pitchFamily="34" charset="0"/>
                <a:cs typeface="Arial" panose="020B0604020202020204" pitchFamily="34" charset="0"/>
              </a:defRPr>
            </a:lvl1pPr>
          </a:lstStyle>
          <a:p>
            <a:pPr lvl="0"/>
            <a:r>
              <a:rPr lang="da-DK"/>
              <a:t>Undertitel</a:t>
            </a:r>
          </a:p>
        </p:txBody>
      </p:sp>
      <p:sp>
        <p:nvSpPr>
          <p:cNvPr id="5" name="Pladsholder til billede 2">
            <a:extLst>
              <a:ext uri="{FF2B5EF4-FFF2-40B4-BE49-F238E27FC236}">
                <a16:creationId xmlns:a16="http://schemas.microsoft.com/office/drawing/2014/main" id="{0FDECCA1-3744-44BC-A2FD-C957CE886E2A}"/>
              </a:ext>
            </a:extLst>
          </p:cNvPr>
          <p:cNvSpPr>
            <a:spLocks noGrp="1"/>
          </p:cNvSpPr>
          <p:nvPr>
            <p:ph type="pic" sz="quarter" idx="12" hasCustomPrompt="1"/>
          </p:nvPr>
        </p:nvSpPr>
        <p:spPr>
          <a:xfrm>
            <a:off x="6514172" y="1515564"/>
            <a:ext cx="4161232" cy="4003421"/>
          </a:xfrm>
          <a:prstGeom prst="ellipse">
            <a:avLst/>
          </a:prstGeom>
          <a:ln w="57150">
            <a:solidFill>
              <a:srgbClr val="2E4194"/>
            </a:solidFill>
          </a:ln>
        </p:spPr>
        <p:txBody>
          <a:bodyPr/>
          <a:lstStyle>
            <a:lvl1pPr marL="0" indent="0" algn="ctr">
              <a:buNone/>
              <a:defRPr sz="1400" i="1">
                <a:latin typeface="Arial" panose="020B0604020202020204" pitchFamily="34" charset="0"/>
                <a:cs typeface="Arial" panose="020B0604020202020204" pitchFamily="34" charset="0"/>
              </a:defRPr>
            </a:lvl1pPr>
          </a:lstStyle>
          <a:p>
            <a:r>
              <a:rPr lang="da-DK"/>
              <a:t>Indsæt billede</a:t>
            </a:r>
          </a:p>
        </p:txBody>
      </p:sp>
      <p:sp>
        <p:nvSpPr>
          <p:cNvPr id="7" name="Pladsholder til billede 2">
            <a:extLst>
              <a:ext uri="{FF2B5EF4-FFF2-40B4-BE49-F238E27FC236}">
                <a16:creationId xmlns:a16="http://schemas.microsoft.com/office/drawing/2014/main" id="{876F7691-18C5-46DC-85FF-DDA8CA98C84A}"/>
              </a:ext>
            </a:extLst>
          </p:cNvPr>
          <p:cNvSpPr>
            <a:spLocks noGrp="1"/>
          </p:cNvSpPr>
          <p:nvPr>
            <p:ph type="pic" sz="quarter" idx="14" hasCustomPrompt="1"/>
          </p:nvPr>
        </p:nvSpPr>
        <p:spPr>
          <a:xfrm>
            <a:off x="5529494" y="1576367"/>
            <a:ext cx="1979421" cy="1904353"/>
          </a:xfrm>
          <a:prstGeom prst="ellipse">
            <a:avLst/>
          </a:prstGeom>
          <a:solidFill>
            <a:schemeClr val="bg1"/>
          </a:solidFill>
          <a:ln w="57150">
            <a:solidFill>
              <a:srgbClr val="2E4194"/>
            </a:solidFill>
          </a:ln>
        </p:spPr>
        <p:txBody>
          <a:bodyPr/>
          <a:lstStyle>
            <a:lvl1pPr marL="0" indent="0" algn="ctr">
              <a:buNone/>
              <a:defRPr sz="1400" i="1">
                <a:latin typeface="Arial" panose="020B0604020202020204" pitchFamily="34" charset="0"/>
                <a:cs typeface="Arial" panose="020B0604020202020204" pitchFamily="34" charset="0"/>
              </a:defRPr>
            </a:lvl1pPr>
          </a:lstStyle>
          <a:p>
            <a:r>
              <a:rPr lang="da-DK"/>
              <a:t>Indsæt billede</a:t>
            </a:r>
          </a:p>
        </p:txBody>
      </p:sp>
      <p:sp>
        <p:nvSpPr>
          <p:cNvPr id="8" name="Pladsholder til tekst 6">
            <a:extLst>
              <a:ext uri="{FF2B5EF4-FFF2-40B4-BE49-F238E27FC236}">
                <a16:creationId xmlns:a16="http://schemas.microsoft.com/office/drawing/2014/main" id="{762918BF-BD86-4696-9B40-64E08ED8D173}"/>
              </a:ext>
            </a:extLst>
          </p:cNvPr>
          <p:cNvSpPr>
            <a:spLocks noGrp="1"/>
          </p:cNvSpPr>
          <p:nvPr>
            <p:ph type="body" sz="quarter" idx="13" hasCustomPrompt="1"/>
          </p:nvPr>
        </p:nvSpPr>
        <p:spPr>
          <a:xfrm>
            <a:off x="864738" y="1877072"/>
            <a:ext cx="4305300" cy="3402013"/>
          </a:xfrm>
          <a:prstGeom prst="rect">
            <a:avLst/>
          </a:prstGeom>
        </p:spPr>
        <p:txBody>
          <a:bodyPr/>
          <a:lstStyle>
            <a:lvl1pPr marL="0" indent="0">
              <a:lnSpc>
                <a:spcPct val="100000"/>
              </a:lnSpc>
              <a:buFontTx/>
              <a:buNone/>
              <a:defRPr sz="1600">
                <a:solidFill>
                  <a:srgbClr val="2E4194"/>
                </a:solidFill>
                <a:latin typeface="Arial" panose="020B0604020202020204" pitchFamily="34" charset="0"/>
                <a:cs typeface="Arial" panose="020B0604020202020204" pitchFamily="34" charset="0"/>
              </a:defRPr>
            </a:lvl1pPr>
          </a:lstStyle>
          <a:p>
            <a:r>
              <a:rPr lang="da-DK" b="1">
                <a:solidFill>
                  <a:srgbClr val="2E4194"/>
                </a:solidFill>
              </a:rPr>
              <a:t>Spalte 1</a:t>
            </a:r>
          </a:p>
          <a:p>
            <a:pPr algn="just"/>
            <a:r>
              <a:rPr lang="da-DK" err="1"/>
              <a:t>Lorem</a:t>
            </a:r>
            <a:r>
              <a:rPr lang="da-DK"/>
              <a:t> </a:t>
            </a:r>
            <a:r>
              <a:rPr lang="da-DK" err="1"/>
              <a:t>ipsum</a:t>
            </a:r>
            <a:r>
              <a:rPr lang="da-DK"/>
              <a:t> </a:t>
            </a:r>
            <a:r>
              <a:rPr lang="da-DK" err="1"/>
              <a:t>dolor</a:t>
            </a:r>
            <a:r>
              <a:rPr lang="da-DK"/>
              <a:t> sit </a:t>
            </a:r>
            <a:r>
              <a:rPr lang="da-DK" err="1"/>
              <a:t>amet</a:t>
            </a:r>
            <a:r>
              <a:rPr lang="da-DK"/>
              <a:t>, </a:t>
            </a:r>
            <a:r>
              <a:rPr lang="da-DK" err="1"/>
              <a:t>consectetur</a:t>
            </a:r>
            <a:r>
              <a:rPr lang="da-DK"/>
              <a:t> </a:t>
            </a:r>
            <a:r>
              <a:rPr lang="da-DK" err="1"/>
              <a:t>adipiscing</a:t>
            </a:r>
            <a:r>
              <a:rPr lang="da-DK"/>
              <a:t> </a:t>
            </a:r>
            <a:r>
              <a:rPr lang="da-DK" err="1"/>
              <a:t>elit</a:t>
            </a:r>
            <a:r>
              <a:rPr lang="da-DK"/>
              <a:t>, </a:t>
            </a:r>
            <a:r>
              <a:rPr lang="da-DK" err="1"/>
              <a:t>sed</a:t>
            </a:r>
            <a:r>
              <a:rPr lang="da-DK"/>
              <a:t> do </a:t>
            </a:r>
            <a:r>
              <a:rPr lang="da-DK" err="1"/>
              <a:t>eiusmod</a:t>
            </a:r>
            <a:r>
              <a:rPr lang="da-DK"/>
              <a:t> </a:t>
            </a:r>
            <a:r>
              <a:rPr lang="da-DK" err="1"/>
              <a:t>tempor</a:t>
            </a:r>
            <a:r>
              <a:rPr lang="da-DK"/>
              <a:t> </a:t>
            </a:r>
            <a:r>
              <a:rPr lang="da-DK" err="1"/>
              <a:t>incididunt</a:t>
            </a:r>
            <a:r>
              <a:rPr lang="da-DK"/>
              <a:t> ut </a:t>
            </a:r>
            <a:r>
              <a:rPr lang="da-DK" err="1"/>
              <a:t>labore</a:t>
            </a:r>
            <a:r>
              <a:rPr lang="da-DK"/>
              <a:t> et </a:t>
            </a:r>
            <a:r>
              <a:rPr lang="da-DK" err="1"/>
              <a:t>dolore</a:t>
            </a:r>
            <a:r>
              <a:rPr lang="da-DK"/>
              <a:t> </a:t>
            </a:r>
            <a:r>
              <a:rPr lang="da-DK" err="1"/>
              <a:t>magna</a:t>
            </a:r>
            <a:r>
              <a:rPr lang="da-DK"/>
              <a:t> </a:t>
            </a:r>
            <a:r>
              <a:rPr lang="da-DK" err="1"/>
              <a:t>aliqua</a:t>
            </a:r>
            <a:r>
              <a:rPr lang="da-DK"/>
              <a:t>. Ut </a:t>
            </a:r>
            <a:r>
              <a:rPr lang="da-DK" err="1"/>
              <a:t>enim</a:t>
            </a:r>
            <a:r>
              <a:rPr lang="da-DK"/>
              <a:t> ad </a:t>
            </a:r>
            <a:r>
              <a:rPr lang="da-DK" err="1"/>
              <a:t>minim</a:t>
            </a:r>
            <a:r>
              <a:rPr lang="da-DK"/>
              <a:t> </a:t>
            </a:r>
            <a:r>
              <a:rPr lang="da-DK" err="1"/>
              <a:t>veniam</a:t>
            </a:r>
            <a:r>
              <a:rPr lang="da-DK"/>
              <a:t>, </a:t>
            </a:r>
            <a:r>
              <a:rPr lang="da-DK" err="1"/>
              <a:t>quis</a:t>
            </a:r>
            <a:r>
              <a:rPr lang="da-DK"/>
              <a:t> </a:t>
            </a:r>
            <a:r>
              <a:rPr lang="da-DK" err="1"/>
              <a:t>nostrud</a:t>
            </a:r>
            <a:r>
              <a:rPr lang="da-DK"/>
              <a:t> </a:t>
            </a:r>
            <a:r>
              <a:rPr lang="da-DK" err="1"/>
              <a:t>exercitation</a:t>
            </a:r>
            <a:r>
              <a:rPr lang="da-DK"/>
              <a:t> </a:t>
            </a:r>
            <a:r>
              <a:rPr lang="da-DK" err="1"/>
              <a:t>ullamco</a:t>
            </a:r>
            <a:r>
              <a:rPr lang="da-DK"/>
              <a:t> </a:t>
            </a:r>
            <a:r>
              <a:rPr lang="da-DK" err="1"/>
              <a:t>laboris</a:t>
            </a:r>
            <a:r>
              <a:rPr lang="da-DK"/>
              <a:t> </a:t>
            </a:r>
            <a:r>
              <a:rPr lang="da-DK" err="1"/>
              <a:t>nisi</a:t>
            </a:r>
            <a:r>
              <a:rPr lang="da-DK"/>
              <a:t> ut </a:t>
            </a:r>
            <a:r>
              <a:rPr lang="da-DK" err="1"/>
              <a:t>aliquip</a:t>
            </a:r>
            <a:r>
              <a:rPr lang="da-DK"/>
              <a:t> ex ea </a:t>
            </a:r>
            <a:r>
              <a:rPr lang="da-DK" err="1"/>
              <a:t>commodo</a:t>
            </a:r>
            <a:r>
              <a:rPr lang="da-DK"/>
              <a:t> </a:t>
            </a:r>
            <a:r>
              <a:rPr lang="da-DK" err="1"/>
              <a:t>consequat</a:t>
            </a:r>
            <a:r>
              <a:rPr lang="da-DK"/>
              <a:t>. </a:t>
            </a:r>
            <a:r>
              <a:rPr lang="da-DK" err="1"/>
              <a:t>Duis</a:t>
            </a:r>
            <a:r>
              <a:rPr lang="da-DK"/>
              <a:t> </a:t>
            </a:r>
            <a:r>
              <a:rPr lang="da-DK" err="1"/>
              <a:t>aute</a:t>
            </a:r>
            <a:r>
              <a:rPr lang="da-DK"/>
              <a:t> </a:t>
            </a:r>
            <a:r>
              <a:rPr lang="da-DK" err="1"/>
              <a:t>irure</a:t>
            </a:r>
            <a:r>
              <a:rPr lang="da-DK"/>
              <a:t> </a:t>
            </a:r>
            <a:r>
              <a:rPr lang="da-DK" err="1"/>
              <a:t>dolor</a:t>
            </a:r>
            <a:r>
              <a:rPr lang="da-DK"/>
              <a:t> in </a:t>
            </a:r>
            <a:r>
              <a:rPr lang="da-DK" err="1"/>
              <a:t>reprehenderit</a:t>
            </a:r>
            <a:r>
              <a:rPr lang="da-DK"/>
              <a:t> in </a:t>
            </a:r>
            <a:r>
              <a:rPr lang="da-DK" err="1"/>
              <a:t>voluptate</a:t>
            </a:r>
            <a:r>
              <a:rPr lang="da-DK"/>
              <a:t> </a:t>
            </a:r>
            <a:r>
              <a:rPr lang="da-DK" err="1"/>
              <a:t>velit</a:t>
            </a:r>
            <a:r>
              <a:rPr lang="da-DK"/>
              <a:t> esse </a:t>
            </a:r>
            <a:r>
              <a:rPr lang="da-DK" err="1"/>
              <a:t>cillum</a:t>
            </a:r>
            <a:r>
              <a:rPr lang="da-DK"/>
              <a:t> </a:t>
            </a:r>
            <a:r>
              <a:rPr lang="da-DK" err="1"/>
              <a:t>dolore</a:t>
            </a:r>
            <a:r>
              <a:rPr lang="da-DK"/>
              <a:t> </a:t>
            </a:r>
            <a:r>
              <a:rPr lang="da-DK" err="1"/>
              <a:t>eu</a:t>
            </a:r>
            <a:r>
              <a:rPr lang="da-DK"/>
              <a:t> </a:t>
            </a:r>
            <a:r>
              <a:rPr lang="da-DK" err="1"/>
              <a:t>fugiat</a:t>
            </a:r>
            <a:r>
              <a:rPr lang="da-DK"/>
              <a:t> </a:t>
            </a:r>
            <a:r>
              <a:rPr lang="da-DK" err="1"/>
              <a:t>nulla</a:t>
            </a:r>
            <a:r>
              <a:rPr lang="da-DK"/>
              <a:t> </a:t>
            </a:r>
            <a:r>
              <a:rPr lang="da-DK" err="1"/>
              <a:t>pariatur</a:t>
            </a:r>
            <a:r>
              <a:rPr lang="da-DK"/>
              <a:t>. </a:t>
            </a:r>
            <a:r>
              <a:rPr lang="da-DK" err="1"/>
              <a:t>Excepteur</a:t>
            </a:r>
            <a:r>
              <a:rPr lang="da-DK"/>
              <a:t> sint </a:t>
            </a:r>
            <a:r>
              <a:rPr lang="da-DK" err="1"/>
              <a:t>occaecat</a:t>
            </a:r>
            <a:r>
              <a:rPr lang="da-DK"/>
              <a:t> </a:t>
            </a:r>
            <a:r>
              <a:rPr lang="da-DK" err="1"/>
              <a:t>cupidatat</a:t>
            </a:r>
            <a:r>
              <a:rPr lang="da-DK"/>
              <a:t> non </a:t>
            </a:r>
            <a:r>
              <a:rPr lang="da-DK" err="1"/>
              <a:t>proident</a:t>
            </a:r>
            <a:r>
              <a:rPr lang="da-DK"/>
              <a:t>, </a:t>
            </a:r>
            <a:r>
              <a:rPr lang="da-DK" err="1"/>
              <a:t>sunt</a:t>
            </a:r>
            <a:r>
              <a:rPr lang="da-DK"/>
              <a:t> in culpa </a:t>
            </a:r>
            <a:r>
              <a:rPr lang="da-DK" err="1"/>
              <a:t>qui</a:t>
            </a:r>
            <a:r>
              <a:rPr lang="da-DK"/>
              <a:t> </a:t>
            </a:r>
            <a:r>
              <a:rPr lang="da-DK" err="1"/>
              <a:t>officia</a:t>
            </a:r>
            <a:r>
              <a:rPr lang="da-DK"/>
              <a:t> </a:t>
            </a:r>
            <a:r>
              <a:rPr lang="da-DK" err="1"/>
              <a:t>deserunt</a:t>
            </a:r>
            <a:r>
              <a:rPr lang="da-DK"/>
              <a:t> </a:t>
            </a:r>
            <a:r>
              <a:rPr lang="da-DK" err="1"/>
              <a:t>mollit</a:t>
            </a:r>
            <a:r>
              <a:rPr lang="da-DK"/>
              <a:t> </a:t>
            </a:r>
            <a:r>
              <a:rPr lang="da-DK" err="1"/>
              <a:t>anim</a:t>
            </a:r>
            <a:r>
              <a:rPr lang="da-DK"/>
              <a:t> id </a:t>
            </a:r>
            <a:r>
              <a:rPr lang="da-DK" err="1"/>
              <a:t>est</a:t>
            </a:r>
            <a:r>
              <a:rPr lang="da-DK"/>
              <a:t> </a:t>
            </a:r>
            <a:r>
              <a:rPr lang="da-DK" err="1"/>
              <a:t>laborum</a:t>
            </a:r>
            <a:r>
              <a:rPr lang="da-DK"/>
              <a:t>.</a:t>
            </a:r>
          </a:p>
        </p:txBody>
      </p:sp>
    </p:spTree>
    <p:custDataLst>
      <p:tags r:id="rId1"/>
    </p:custDataLst>
    <p:extLst>
      <p:ext uri="{BB962C8B-B14F-4D97-AF65-F5344CB8AC3E}">
        <p14:creationId xmlns:p14="http://schemas.microsoft.com/office/powerpoint/2010/main" val="418549474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7_Titel og indholdsobjekt">
    <p:spTree>
      <p:nvGrpSpPr>
        <p:cNvPr id="1" name=""/>
        <p:cNvGrpSpPr/>
        <p:nvPr/>
      </p:nvGrpSpPr>
      <p:grpSpPr>
        <a:xfrm>
          <a:off x="0" y="0"/>
          <a:ext cx="0" cy="0"/>
          <a:chOff x="0" y="0"/>
          <a:chExt cx="0" cy="0"/>
        </a:xfrm>
      </p:grpSpPr>
      <p:sp>
        <p:nvSpPr>
          <p:cNvPr id="6" name="Pladsholder til tekst 5">
            <a:extLst>
              <a:ext uri="{FF2B5EF4-FFF2-40B4-BE49-F238E27FC236}">
                <a16:creationId xmlns:a16="http://schemas.microsoft.com/office/drawing/2014/main" id="{851A24AD-CF0B-4496-986B-852F2320D0E8}"/>
              </a:ext>
            </a:extLst>
          </p:cNvPr>
          <p:cNvSpPr>
            <a:spLocks noGrp="1"/>
          </p:cNvSpPr>
          <p:nvPr>
            <p:ph type="body" sz="quarter" idx="10" hasCustomPrompt="1"/>
          </p:nvPr>
        </p:nvSpPr>
        <p:spPr>
          <a:xfrm>
            <a:off x="369599" y="363588"/>
            <a:ext cx="9600878" cy="454655"/>
          </a:xfrm>
          <a:prstGeom prst="rect">
            <a:avLst/>
          </a:prstGeom>
        </p:spPr>
        <p:txBody>
          <a:bodyPr/>
          <a:lstStyle>
            <a:lvl1pPr marL="0" indent="0">
              <a:buNone/>
              <a:defRPr sz="3000" b="1">
                <a:solidFill>
                  <a:srgbClr val="2E4194"/>
                </a:solidFill>
                <a:latin typeface="Arial" panose="020B0604020202020204" pitchFamily="34" charset="0"/>
                <a:cs typeface="Arial" panose="020B0604020202020204" pitchFamily="34" charset="0"/>
              </a:defRPr>
            </a:lvl1pPr>
          </a:lstStyle>
          <a:p>
            <a:pPr lvl="0"/>
            <a:r>
              <a:rPr lang="da-DK"/>
              <a:t>OVERSKRIFT</a:t>
            </a:r>
          </a:p>
        </p:txBody>
      </p:sp>
      <p:sp>
        <p:nvSpPr>
          <p:cNvPr id="21" name="Pladsholder til tekst 5">
            <a:extLst>
              <a:ext uri="{FF2B5EF4-FFF2-40B4-BE49-F238E27FC236}">
                <a16:creationId xmlns:a16="http://schemas.microsoft.com/office/drawing/2014/main" id="{141EFB91-37F1-4241-8B6D-6EA93E33230D}"/>
              </a:ext>
            </a:extLst>
          </p:cNvPr>
          <p:cNvSpPr>
            <a:spLocks noGrp="1"/>
          </p:cNvSpPr>
          <p:nvPr>
            <p:ph type="body" sz="quarter" idx="11" hasCustomPrompt="1"/>
          </p:nvPr>
        </p:nvSpPr>
        <p:spPr>
          <a:xfrm>
            <a:off x="369599" y="860100"/>
            <a:ext cx="9600878" cy="454655"/>
          </a:xfrm>
          <a:prstGeom prst="rect">
            <a:avLst/>
          </a:prstGeom>
        </p:spPr>
        <p:txBody>
          <a:bodyPr/>
          <a:lstStyle>
            <a:lvl1pPr marL="0" indent="0">
              <a:buNone/>
              <a:defRPr sz="1800" b="0" i="1">
                <a:solidFill>
                  <a:srgbClr val="2E4194"/>
                </a:solidFill>
                <a:latin typeface="Arial" panose="020B0604020202020204" pitchFamily="34" charset="0"/>
                <a:cs typeface="Arial" panose="020B0604020202020204" pitchFamily="34" charset="0"/>
              </a:defRPr>
            </a:lvl1pPr>
          </a:lstStyle>
          <a:p>
            <a:pPr lvl="0"/>
            <a:r>
              <a:rPr lang="da-DK"/>
              <a:t>Undertitel</a:t>
            </a:r>
          </a:p>
        </p:txBody>
      </p:sp>
      <p:sp>
        <p:nvSpPr>
          <p:cNvPr id="4" name="Pladsholder til tekst 6">
            <a:extLst>
              <a:ext uri="{FF2B5EF4-FFF2-40B4-BE49-F238E27FC236}">
                <a16:creationId xmlns:a16="http://schemas.microsoft.com/office/drawing/2014/main" id="{CE6FBE8A-409F-4A9E-B9BD-175075B01708}"/>
              </a:ext>
            </a:extLst>
          </p:cNvPr>
          <p:cNvSpPr>
            <a:spLocks noGrp="1"/>
          </p:cNvSpPr>
          <p:nvPr>
            <p:ph type="body" sz="quarter" idx="13" hasCustomPrompt="1"/>
          </p:nvPr>
        </p:nvSpPr>
        <p:spPr>
          <a:xfrm>
            <a:off x="864738" y="1877072"/>
            <a:ext cx="4305300" cy="3402013"/>
          </a:xfrm>
          <a:prstGeom prst="rect">
            <a:avLst/>
          </a:prstGeom>
        </p:spPr>
        <p:txBody>
          <a:bodyPr/>
          <a:lstStyle>
            <a:lvl1pPr marL="0" indent="0">
              <a:lnSpc>
                <a:spcPct val="100000"/>
              </a:lnSpc>
              <a:buFontTx/>
              <a:buNone/>
              <a:defRPr sz="1600">
                <a:solidFill>
                  <a:srgbClr val="2E4194"/>
                </a:solidFill>
                <a:latin typeface="Arial" panose="020B0604020202020204" pitchFamily="34" charset="0"/>
                <a:cs typeface="Arial" panose="020B0604020202020204" pitchFamily="34" charset="0"/>
              </a:defRPr>
            </a:lvl1pPr>
          </a:lstStyle>
          <a:p>
            <a:r>
              <a:rPr lang="da-DK" b="1">
                <a:solidFill>
                  <a:srgbClr val="2E4194"/>
                </a:solidFill>
              </a:rPr>
              <a:t>Spalte 1</a:t>
            </a:r>
          </a:p>
          <a:p>
            <a:pPr algn="just"/>
            <a:r>
              <a:rPr lang="da-DK" err="1"/>
              <a:t>Lorem</a:t>
            </a:r>
            <a:r>
              <a:rPr lang="da-DK"/>
              <a:t> </a:t>
            </a:r>
            <a:r>
              <a:rPr lang="da-DK" err="1"/>
              <a:t>ipsum</a:t>
            </a:r>
            <a:r>
              <a:rPr lang="da-DK"/>
              <a:t> </a:t>
            </a:r>
            <a:r>
              <a:rPr lang="da-DK" err="1"/>
              <a:t>dolor</a:t>
            </a:r>
            <a:r>
              <a:rPr lang="da-DK"/>
              <a:t> sit </a:t>
            </a:r>
            <a:r>
              <a:rPr lang="da-DK" err="1"/>
              <a:t>amet</a:t>
            </a:r>
            <a:r>
              <a:rPr lang="da-DK"/>
              <a:t>, </a:t>
            </a:r>
            <a:r>
              <a:rPr lang="da-DK" err="1"/>
              <a:t>consectetur</a:t>
            </a:r>
            <a:r>
              <a:rPr lang="da-DK"/>
              <a:t> </a:t>
            </a:r>
            <a:r>
              <a:rPr lang="da-DK" err="1"/>
              <a:t>adipiscing</a:t>
            </a:r>
            <a:r>
              <a:rPr lang="da-DK"/>
              <a:t> </a:t>
            </a:r>
            <a:r>
              <a:rPr lang="da-DK" err="1"/>
              <a:t>elit</a:t>
            </a:r>
            <a:r>
              <a:rPr lang="da-DK"/>
              <a:t>, </a:t>
            </a:r>
            <a:r>
              <a:rPr lang="da-DK" err="1"/>
              <a:t>sed</a:t>
            </a:r>
            <a:r>
              <a:rPr lang="da-DK"/>
              <a:t> do </a:t>
            </a:r>
            <a:r>
              <a:rPr lang="da-DK" err="1"/>
              <a:t>eiusmod</a:t>
            </a:r>
            <a:r>
              <a:rPr lang="da-DK"/>
              <a:t> </a:t>
            </a:r>
            <a:r>
              <a:rPr lang="da-DK" err="1"/>
              <a:t>tempor</a:t>
            </a:r>
            <a:r>
              <a:rPr lang="da-DK"/>
              <a:t> </a:t>
            </a:r>
            <a:r>
              <a:rPr lang="da-DK" err="1"/>
              <a:t>incididunt</a:t>
            </a:r>
            <a:r>
              <a:rPr lang="da-DK"/>
              <a:t> ut </a:t>
            </a:r>
            <a:r>
              <a:rPr lang="da-DK" err="1"/>
              <a:t>labore</a:t>
            </a:r>
            <a:r>
              <a:rPr lang="da-DK"/>
              <a:t> et </a:t>
            </a:r>
            <a:r>
              <a:rPr lang="da-DK" err="1"/>
              <a:t>dolore</a:t>
            </a:r>
            <a:r>
              <a:rPr lang="da-DK"/>
              <a:t> </a:t>
            </a:r>
            <a:r>
              <a:rPr lang="da-DK" err="1"/>
              <a:t>magna</a:t>
            </a:r>
            <a:r>
              <a:rPr lang="da-DK"/>
              <a:t> </a:t>
            </a:r>
            <a:r>
              <a:rPr lang="da-DK" err="1"/>
              <a:t>aliqua</a:t>
            </a:r>
            <a:r>
              <a:rPr lang="da-DK"/>
              <a:t>. Ut </a:t>
            </a:r>
            <a:r>
              <a:rPr lang="da-DK" err="1"/>
              <a:t>enim</a:t>
            </a:r>
            <a:r>
              <a:rPr lang="da-DK"/>
              <a:t> ad </a:t>
            </a:r>
            <a:r>
              <a:rPr lang="da-DK" err="1"/>
              <a:t>minim</a:t>
            </a:r>
            <a:r>
              <a:rPr lang="da-DK"/>
              <a:t> </a:t>
            </a:r>
            <a:r>
              <a:rPr lang="da-DK" err="1"/>
              <a:t>veniam</a:t>
            </a:r>
            <a:r>
              <a:rPr lang="da-DK"/>
              <a:t>, </a:t>
            </a:r>
            <a:r>
              <a:rPr lang="da-DK" err="1"/>
              <a:t>quis</a:t>
            </a:r>
            <a:r>
              <a:rPr lang="da-DK"/>
              <a:t> </a:t>
            </a:r>
            <a:r>
              <a:rPr lang="da-DK" err="1"/>
              <a:t>nostrud</a:t>
            </a:r>
            <a:r>
              <a:rPr lang="da-DK"/>
              <a:t> </a:t>
            </a:r>
            <a:r>
              <a:rPr lang="da-DK" err="1"/>
              <a:t>exercitation</a:t>
            </a:r>
            <a:r>
              <a:rPr lang="da-DK"/>
              <a:t> </a:t>
            </a:r>
            <a:r>
              <a:rPr lang="da-DK" err="1"/>
              <a:t>ullamco</a:t>
            </a:r>
            <a:r>
              <a:rPr lang="da-DK"/>
              <a:t> </a:t>
            </a:r>
            <a:r>
              <a:rPr lang="da-DK" err="1"/>
              <a:t>laboris</a:t>
            </a:r>
            <a:r>
              <a:rPr lang="da-DK"/>
              <a:t> </a:t>
            </a:r>
            <a:r>
              <a:rPr lang="da-DK" err="1"/>
              <a:t>nisi</a:t>
            </a:r>
            <a:r>
              <a:rPr lang="da-DK"/>
              <a:t> ut </a:t>
            </a:r>
            <a:r>
              <a:rPr lang="da-DK" err="1"/>
              <a:t>aliquip</a:t>
            </a:r>
            <a:r>
              <a:rPr lang="da-DK"/>
              <a:t> ex ea </a:t>
            </a:r>
            <a:r>
              <a:rPr lang="da-DK" err="1"/>
              <a:t>commodo</a:t>
            </a:r>
            <a:r>
              <a:rPr lang="da-DK"/>
              <a:t> </a:t>
            </a:r>
            <a:r>
              <a:rPr lang="da-DK" err="1"/>
              <a:t>consequat</a:t>
            </a:r>
            <a:r>
              <a:rPr lang="da-DK"/>
              <a:t>. </a:t>
            </a:r>
            <a:r>
              <a:rPr lang="da-DK" err="1"/>
              <a:t>Duis</a:t>
            </a:r>
            <a:r>
              <a:rPr lang="da-DK"/>
              <a:t> </a:t>
            </a:r>
            <a:r>
              <a:rPr lang="da-DK" err="1"/>
              <a:t>aute</a:t>
            </a:r>
            <a:r>
              <a:rPr lang="da-DK"/>
              <a:t> </a:t>
            </a:r>
            <a:r>
              <a:rPr lang="da-DK" err="1"/>
              <a:t>irure</a:t>
            </a:r>
            <a:r>
              <a:rPr lang="da-DK"/>
              <a:t> </a:t>
            </a:r>
            <a:r>
              <a:rPr lang="da-DK" err="1"/>
              <a:t>dolor</a:t>
            </a:r>
            <a:r>
              <a:rPr lang="da-DK"/>
              <a:t> in </a:t>
            </a:r>
            <a:r>
              <a:rPr lang="da-DK" err="1"/>
              <a:t>reprehenderit</a:t>
            </a:r>
            <a:r>
              <a:rPr lang="da-DK"/>
              <a:t> in </a:t>
            </a:r>
            <a:r>
              <a:rPr lang="da-DK" err="1"/>
              <a:t>voluptate</a:t>
            </a:r>
            <a:r>
              <a:rPr lang="da-DK"/>
              <a:t> </a:t>
            </a:r>
            <a:r>
              <a:rPr lang="da-DK" err="1"/>
              <a:t>velit</a:t>
            </a:r>
            <a:r>
              <a:rPr lang="da-DK"/>
              <a:t> esse </a:t>
            </a:r>
            <a:r>
              <a:rPr lang="da-DK" err="1"/>
              <a:t>cillum</a:t>
            </a:r>
            <a:r>
              <a:rPr lang="da-DK"/>
              <a:t> </a:t>
            </a:r>
            <a:r>
              <a:rPr lang="da-DK" err="1"/>
              <a:t>dolore</a:t>
            </a:r>
            <a:r>
              <a:rPr lang="da-DK"/>
              <a:t> </a:t>
            </a:r>
            <a:r>
              <a:rPr lang="da-DK" err="1"/>
              <a:t>eu</a:t>
            </a:r>
            <a:r>
              <a:rPr lang="da-DK"/>
              <a:t> </a:t>
            </a:r>
            <a:r>
              <a:rPr lang="da-DK" err="1"/>
              <a:t>fugiat</a:t>
            </a:r>
            <a:r>
              <a:rPr lang="da-DK"/>
              <a:t> </a:t>
            </a:r>
            <a:r>
              <a:rPr lang="da-DK" err="1"/>
              <a:t>nulla</a:t>
            </a:r>
            <a:r>
              <a:rPr lang="da-DK"/>
              <a:t> </a:t>
            </a:r>
            <a:r>
              <a:rPr lang="da-DK" err="1"/>
              <a:t>pariatur</a:t>
            </a:r>
            <a:r>
              <a:rPr lang="da-DK"/>
              <a:t>. </a:t>
            </a:r>
            <a:r>
              <a:rPr lang="da-DK" err="1"/>
              <a:t>Excepteur</a:t>
            </a:r>
            <a:r>
              <a:rPr lang="da-DK"/>
              <a:t> sint </a:t>
            </a:r>
            <a:r>
              <a:rPr lang="da-DK" err="1"/>
              <a:t>occaecat</a:t>
            </a:r>
            <a:r>
              <a:rPr lang="da-DK"/>
              <a:t> </a:t>
            </a:r>
            <a:r>
              <a:rPr lang="da-DK" err="1"/>
              <a:t>cupidatat</a:t>
            </a:r>
            <a:r>
              <a:rPr lang="da-DK"/>
              <a:t> non </a:t>
            </a:r>
            <a:r>
              <a:rPr lang="da-DK" err="1"/>
              <a:t>proident</a:t>
            </a:r>
            <a:r>
              <a:rPr lang="da-DK"/>
              <a:t>, </a:t>
            </a:r>
            <a:r>
              <a:rPr lang="da-DK" err="1"/>
              <a:t>sunt</a:t>
            </a:r>
            <a:r>
              <a:rPr lang="da-DK"/>
              <a:t> in culpa </a:t>
            </a:r>
            <a:r>
              <a:rPr lang="da-DK" err="1"/>
              <a:t>qui</a:t>
            </a:r>
            <a:r>
              <a:rPr lang="da-DK"/>
              <a:t> </a:t>
            </a:r>
            <a:r>
              <a:rPr lang="da-DK" err="1"/>
              <a:t>officia</a:t>
            </a:r>
            <a:r>
              <a:rPr lang="da-DK"/>
              <a:t> </a:t>
            </a:r>
            <a:r>
              <a:rPr lang="da-DK" err="1"/>
              <a:t>deserunt</a:t>
            </a:r>
            <a:r>
              <a:rPr lang="da-DK"/>
              <a:t> </a:t>
            </a:r>
            <a:r>
              <a:rPr lang="da-DK" err="1"/>
              <a:t>mollit</a:t>
            </a:r>
            <a:r>
              <a:rPr lang="da-DK"/>
              <a:t> </a:t>
            </a:r>
            <a:r>
              <a:rPr lang="da-DK" err="1"/>
              <a:t>anim</a:t>
            </a:r>
            <a:r>
              <a:rPr lang="da-DK"/>
              <a:t> id </a:t>
            </a:r>
            <a:r>
              <a:rPr lang="da-DK" err="1"/>
              <a:t>est</a:t>
            </a:r>
            <a:r>
              <a:rPr lang="da-DK"/>
              <a:t> </a:t>
            </a:r>
            <a:r>
              <a:rPr lang="da-DK" err="1"/>
              <a:t>laborum</a:t>
            </a:r>
            <a:r>
              <a:rPr lang="da-DK"/>
              <a:t>.</a:t>
            </a:r>
          </a:p>
        </p:txBody>
      </p:sp>
      <p:sp>
        <p:nvSpPr>
          <p:cNvPr id="8" name="Pladsholder til tekst 6">
            <a:extLst>
              <a:ext uri="{FF2B5EF4-FFF2-40B4-BE49-F238E27FC236}">
                <a16:creationId xmlns:a16="http://schemas.microsoft.com/office/drawing/2014/main" id="{4818C7B8-5A77-414F-8790-ECB50C657151}"/>
              </a:ext>
            </a:extLst>
          </p:cNvPr>
          <p:cNvSpPr>
            <a:spLocks noGrp="1"/>
          </p:cNvSpPr>
          <p:nvPr>
            <p:ph type="body" sz="quarter" idx="14" hasCustomPrompt="1"/>
          </p:nvPr>
        </p:nvSpPr>
        <p:spPr>
          <a:xfrm>
            <a:off x="5665177" y="1877073"/>
            <a:ext cx="4305300" cy="3402013"/>
          </a:xfrm>
          <a:prstGeom prst="rect">
            <a:avLst/>
          </a:prstGeom>
        </p:spPr>
        <p:txBody>
          <a:bodyPr/>
          <a:lstStyle>
            <a:lvl1pPr marL="0" indent="0">
              <a:lnSpc>
                <a:spcPct val="100000"/>
              </a:lnSpc>
              <a:buFontTx/>
              <a:buNone/>
              <a:defRPr sz="1600">
                <a:solidFill>
                  <a:srgbClr val="2E4194"/>
                </a:solidFill>
                <a:latin typeface="Arial" panose="020B0604020202020204" pitchFamily="34" charset="0"/>
                <a:cs typeface="Arial" panose="020B0604020202020204" pitchFamily="34" charset="0"/>
              </a:defRPr>
            </a:lvl1pPr>
          </a:lstStyle>
          <a:p>
            <a:r>
              <a:rPr lang="da-DK" b="1">
                <a:solidFill>
                  <a:srgbClr val="2E4194"/>
                </a:solidFill>
              </a:rPr>
              <a:t>Spalte 2</a:t>
            </a:r>
          </a:p>
          <a:p>
            <a:pPr algn="just"/>
            <a:r>
              <a:rPr lang="da-DK" err="1"/>
              <a:t>Lorem</a:t>
            </a:r>
            <a:r>
              <a:rPr lang="da-DK"/>
              <a:t> </a:t>
            </a:r>
            <a:r>
              <a:rPr lang="da-DK" err="1"/>
              <a:t>ipsum</a:t>
            </a:r>
            <a:r>
              <a:rPr lang="da-DK"/>
              <a:t> </a:t>
            </a:r>
            <a:r>
              <a:rPr lang="da-DK" err="1"/>
              <a:t>dolor</a:t>
            </a:r>
            <a:r>
              <a:rPr lang="da-DK"/>
              <a:t> sit </a:t>
            </a:r>
            <a:r>
              <a:rPr lang="da-DK" err="1"/>
              <a:t>amet</a:t>
            </a:r>
            <a:r>
              <a:rPr lang="da-DK"/>
              <a:t>, </a:t>
            </a:r>
            <a:r>
              <a:rPr lang="da-DK" err="1"/>
              <a:t>consectetur</a:t>
            </a:r>
            <a:r>
              <a:rPr lang="da-DK"/>
              <a:t> </a:t>
            </a:r>
            <a:r>
              <a:rPr lang="da-DK" err="1"/>
              <a:t>adipiscing</a:t>
            </a:r>
            <a:r>
              <a:rPr lang="da-DK"/>
              <a:t> </a:t>
            </a:r>
            <a:r>
              <a:rPr lang="da-DK" err="1"/>
              <a:t>elit</a:t>
            </a:r>
            <a:r>
              <a:rPr lang="da-DK"/>
              <a:t>, </a:t>
            </a:r>
            <a:r>
              <a:rPr lang="da-DK" err="1"/>
              <a:t>sed</a:t>
            </a:r>
            <a:r>
              <a:rPr lang="da-DK"/>
              <a:t> do </a:t>
            </a:r>
            <a:r>
              <a:rPr lang="da-DK" err="1"/>
              <a:t>eiusmod</a:t>
            </a:r>
            <a:r>
              <a:rPr lang="da-DK"/>
              <a:t> </a:t>
            </a:r>
            <a:r>
              <a:rPr lang="da-DK" err="1"/>
              <a:t>tempor</a:t>
            </a:r>
            <a:r>
              <a:rPr lang="da-DK"/>
              <a:t> </a:t>
            </a:r>
            <a:r>
              <a:rPr lang="da-DK" err="1"/>
              <a:t>incididunt</a:t>
            </a:r>
            <a:r>
              <a:rPr lang="da-DK"/>
              <a:t> ut </a:t>
            </a:r>
            <a:r>
              <a:rPr lang="da-DK" err="1"/>
              <a:t>labore</a:t>
            </a:r>
            <a:r>
              <a:rPr lang="da-DK"/>
              <a:t> et </a:t>
            </a:r>
            <a:r>
              <a:rPr lang="da-DK" err="1"/>
              <a:t>dolore</a:t>
            </a:r>
            <a:r>
              <a:rPr lang="da-DK"/>
              <a:t> </a:t>
            </a:r>
            <a:r>
              <a:rPr lang="da-DK" err="1"/>
              <a:t>magna</a:t>
            </a:r>
            <a:r>
              <a:rPr lang="da-DK"/>
              <a:t> </a:t>
            </a:r>
            <a:r>
              <a:rPr lang="da-DK" err="1"/>
              <a:t>aliqua</a:t>
            </a:r>
            <a:r>
              <a:rPr lang="da-DK"/>
              <a:t>. Ut </a:t>
            </a:r>
            <a:r>
              <a:rPr lang="da-DK" err="1"/>
              <a:t>enim</a:t>
            </a:r>
            <a:r>
              <a:rPr lang="da-DK"/>
              <a:t> ad </a:t>
            </a:r>
            <a:r>
              <a:rPr lang="da-DK" err="1"/>
              <a:t>minim</a:t>
            </a:r>
            <a:r>
              <a:rPr lang="da-DK"/>
              <a:t> </a:t>
            </a:r>
            <a:r>
              <a:rPr lang="da-DK" err="1"/>
              <a:t>veniam</a:t>
            </a:r>
            <a:r>
              <a:rPr lang="da-DK"/>
              <a:t>, </a:t>
            </a:r>
            <a:r>
              <a:rPr lang="da-DK" err="1"/>
              <a:t>quis</a:t>
            </a:r>
            <a:r>
              <a:rPr lang="da-DK"/>
              <a:t> </a:t>
            </a:r>
            <a:r>
              <a:rPr lang="da-DK" err="1"/>
              <a:t>nostrud</a:t>
            </a:r>
            <a:r>
              <a:rPr lang="da-DK"/>
              <a:t> </a:t>
            </a:r>
            <a:r>
              <a:rPr lang="da-DK" err="1"/>
              <a:t>exercitation</a:t>
            </a:r>
            <a:r>
              <a:rPr lang="da-DK"/>
              <a:t> </a:t>
            </a:r>
            <a:r>
              <a:rPr lang="da-DK" err="1"/>
              <a:t>ullamco</a:t>
            </a:r>
            <a:r>
              <a:rPr lang="da-DK"/>
              <a:t> </a:t>
            </a:r>
            <a:r>
              <a:rPr lang="da-DK" err="1"/>
              <a:t>laboris</a:t>
            </a:r>
            <a:r>
              <a:rPr lang="da-DK"/>
              <a:t> </a:t>
            </a:r>
            <a:r>
              <a:rPr lang="da-DK" err="1"/>
              <a:t>nisi</a:t>
            </a:r>
            <a:r>
              <a:rPr lang="da-DK"/>
              <a:t> ut </a:t>
            </a:r>
            <a:r>
              <a:rPr lang="da-DK" err="1"/>
              <a:t>aliquip</a:t>
            </a:r>
            <a:r>
              <a:rPr lang="da-DK"/>
              <a:t> ex ea </a:t>
            </a:r>
            <a:r>
              <a:rPr lang="da-DK" err="1"/>
              <a:t>commodo</a:t>
            </a:r>
            <a:r>
              <a:rPr lang="da-DK"/>
              <a:t> </a:t>
            </a:r>
            <a:r>
              <a:rPr lang="da-DK" err="1"/>
              <a:t>consequat</a:t>
            </a:r>
            <a:r>
              <a:rPr lang="da-DK"/>
              <a:t>. </a:t>
            </a:r>
            <a:r>
              <a:rPr lang="da-DK" err="1"/>
              <a:t>Duis</a:t>
            </a:r>
            <a:r>
              <a:rPr lang="da-DK"/>
              <a:t> </a:t>
            </a:r>
            <a:r>
              <a:rPr lang="da-DK" err="1"/>
              <a:t>aute</a:t>
            </a:r>
            <a:r>
              <a:rPr lang="da-DK"/>
              <a:t> </a:t>
            </a:r>
            <a:r>
              <a:rPr lang="da-DK" err="1"/>
              <a:t>irure</a:t>
            </a:r>
            <a:r>
              <a:rPr lang="da-DK"/>
              <a:t> </a:t>
            </a:r>
            <a:r>
              <a:rPr lang="da-DK" err="1"/>
              <a:t>dolor</a:t>
            </a:r>
            <a:r>
              <a:rPr lang="da-DK"/>
              <a:t> in </a:t>
            </a:r>
            <a:r>
              <a:rPr lang="da-DK" err="1"/>
              <a:t>reprehenderit</a:t>
            </a:r>
            <a:r>
              <a:rPr lang="da-DK"/>
              <a:t> in </a:t>
            </a:r>
            <a:r>
              <a:rPr lang="da-DK" err="1"/>
              <a:t>voluptate</a:t>
            </a:r>
            <a:r>
              <a:rPr lang="da-DK"/>
              <a:t> </a:t>
            </a:r>
            <a:r>
              <a:rPr lang="da-DK" err="1"/>
              <a:t>velit</a:t>
            </a:r>
            <a:r>
              <a:rPr lang="da-DK"/>
              <a:t> esse </a:t>
            </a:r>
            <a:r>
              <a:rPr lang="da-DK" err="1"/>
              <a:t>cillum</a:t>
            </a:r>
            <a:r>
              <a:rPr lang="da-DK"/>
              <a:t> </a:t>
            </a:r>
            <a:r>
              <a:rPr lang="da-DK" err="1"/>
              <a:t>dolore</a:t>
            </a:r>
            <a:r>
              <a:rPr lang="da-DK"/>
              <a:t> </a:t>
            </a:r>
            <a:r>
              <a:rPr lang="da-DK" err="1"/>
              <a:t>eu</a:t>
            </a:r>
            <a:r>
              <a:rPr lang="da-DK"/>
              <a:t> </a:t>
            </a:r>
            <a:r>
              <a:rPr lang="da-DK" err="1"/>
              <a:t>fugiat</a:t>
            </a:r>
            <a:r>
              <a:rPr lang="da-DK"/>
              <a:t> </a:t>
            </a:r>
            <a:r>
              <a:rPr lang="da-DK" err="1"/>
              <a:t>nulla</a:t>
            </a:r>
            <a:r>
              <a:rPr lang="da-DK"/>
              <a:t> </a:t>
            </a:r>
            <a:r>
              <a:rPr lang="da-DK" err="1"/>
              <a:t>pariatur</a:t>
            </a:r>
            <a:r>
              <a:rPr lang="da-DK"/>
              <a:t>. </a:t>
            </a:r>
            <a:r>
              <a:rPr lang="da-DK" err="1"/>
              <a:t>Excepteur</a:t>
            </a:r>
            <a:r>
              <a:rPr lang="da-DK"/>
              <a:t> sint </a:t>
            </a:r>
            <a:r>
              <a:rPr lang="da-DK" err="1"/>
              <a:t>occaecat</a:t>
            </a:r>
            <a:r>
              <a:rPr lang="da-DK"/>
              <a:t> </a:t>
            </a:r>
            <a:r>
              <a:rPr lang="da-DK" err="1"/>
              <a:t>cupidatat</a:t>
            </a:r>
            <a:r>
              <a:rPr lang="da-DK"/>
              <a:t> non </a:t>
            </a:r>
            <a:r>
              <a:rPr lang="da-DK" err="1"/>
              <a:t>proident</a:t>
            </a:r>
            <a:r>
              <a:rPr lang="da-DK"/>
              <a:t>, </a:t>
            </a:r>
            <a:r>
              <a:rPr lang="da-DK" err="1"/>
              <a:t>sunt</a:t>
            </a:r>
            <a:r>
              <a:rPr lang="da-DK"/>
              <a:t> in culpa </a:t>
            </a:r>
            <a:r>
              <a:rPr lang="da-DK" err="1"/>
              <a:t>qui</a:t>
            </a:r>
            <a:r>
              <a:rPr lang="da-DK"/>
              <a:t> </a:t>
            </a:r>
            <a:r>
              <a:rPr lang="da-DK" err="1"/>
              <a:t>officia</a:t>
            </a:r>
            <a:r>
              <a:rPr lang="da-DK"/>
              <a:t> </a:t>
            </a:r>
            <a:r>
              <a:rPr lang="da-DK" err="1"/>
              <a:t>deserunt</a:t>
            </a:r>
            <a:r>
              <a:rPr lang="da-DK"/>
              <a:t> </a:t>
            </a:r>
            <a:r>
              <a:rPr lang="da-DK" err="1"/>
              <a:t>mollit</a:t>
            </a:r>
            <a:r>
              <a:rPr lang="da-DK"/>
              <a:t> </a:t>
            </a:r>
            <a:r>
              <a:rPr lang="da-DK" err="1"/>
              <a:t>anim</a:t>
            </a:r>
            <a:r>
              <a:rPr lang="da-DK"/>
              <a:t> id </a:t>
            </a:r>
            <a:r>
              <a:rPr lang="da-DK" err="1"/>
              <a:t>est</a:t>
            </a:r>
            <a:r>
              <a:rPr lang="da-DK"/>
              <a:t> </a:t>
            </a:r>
            <a:r>
              <a:rPr lang="da-DK" err="1"/>
              <a:t>laborum</a:t>
            </a:r>
            <a:r>
              <a:rPr lang="da-DK"/>
              <a:t>.</a:t>
            </a:r>
          </a:p>
        </p:txBody>
      </p:sp>
    </p:spTree>
    <p:custDataLst>
      <p:tags r:id="rId1"/>
    </p:custDataLst>
    <p:extLst>
      <p:ext uri="{BB962C8B-B14F-4D97-AF65-F5344CB8AC3E}">
        <p14:creationId xmlns:p14="http://schemas.microsoft.com/office/powerpoint/2010/main" val="158713048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2_Titeldias">
    <p:spTree>
      <p:nvGrpSpPr>
        <p:cNvPr id="1" name=""/>
        <p:cNvGrpSpPr/>
        <p:nvPr/>
      </p:nvGrpSpPr>
      <p:grpSpPr>
        <a:xfrm>
          <a:off x="0" y="0"/>
          <a:ext cx="0" cy="0"/>
          <a:chOff x="0" y="0"/>
          <a:chExt cx="0" cy="0"/>
        </a:xfrm>
      </p:grpSpPr>
      <p:sp>
        <p:nvSpPr>
          <p:cNvPr id="6" name="Pladsholder til billede 2">
            <a:extLst>
              <a:ext uri="{FF2B5EF4-FFF2-40B4-BE49-F238E27FC236}">
                <a16:creationId xmlns:a16="http://schemas.microsoft.com/office/drawing/2014/main" id="{D5A43B6E-4D55-48DE-8DF5-EAEFA522F786}"/>
              </a:ext>
            </a:extLst>
          </p:cNvPr>
          <p:cNvSpPr>
            <a:spLocks noGrp="1"/>
          </p:cNvSpPr>
          <p:nvPr>
            <p:ph type="pic" sz="quarter" idx="14" hasCustomPrompt="1"/>
          </p:nvPr>
        </p:nvSpPr>
        <p:spPr>
          <a:xfrm>
            <a:off x="998896" y="1578915"/>
            <a:ext cx="1979421" cy="1904353"/>
          </a:xfrm>
          <a:prstGeom prst="ellipse">
            <a:avLst/>
          </a:prstGeom>
          <a:solidFill>
            <a:schemeClr val="bg1"/>
          </a:solidFill>
          <a:ln w="57150">
            <a:solidFill>
              <a:srgbClr val="2E4194"/>
            </a:solidFill>
          </a:ln>
        </p:spPr>
        <p:txBody>
          <a:bodyPr/>
          <a:lstStyle>
            <a:lvl1pPr marL="0" indent="0" algn="ctr">
              <a:buNone/>
              <a:defRPr sz="1400" i="1">
                <a:latin typeface="Arial" panose="020B0604020202020204" pitchFamily="34" charset="0"/>
                <a:cs typeface="Arial" panose="020B0604020202020204" pitchFamily="34" charset="0"/>
              </a:defRPr>
            </a:lvl1pPr>
          </a:lstStyle>
          <a:p>
            <a:r>
              <a:rPr lang="da-DK"/>
              <a:t>Indsæt billede</a:t>
            </a:r>
          </a:p>
        </p:txBody>
      </p:sp>
      <p:sp>
        <p:nvSpPr>
          <p:cNvPr id="7" name="Pladsholder til tekst 5">
            <a:extLst>
              <a:ext uri="{FF2B5EF4-FFF2-40B4-BE49-F238E27FC236}">
                <a16:creationId xmlns:a16="http://schemas.microsoft.com/office/drawing/2014/main" id="{241BA84F-9B58-4598-B64E-5A36FE291E15}"/>
              </a:ext>
            </a:extLst>
          </p:cNvPr>
          <p:cNvSpPr>
            <a:spLocks noGrp="1"/>
          </p:cNvSpPr>
          <p:nvPr>
            <p:ph type="body" sz="quarter" idx="10" hasCustomPrompt="1"/>
          </p:nvPr>
        </p:nvSpPr>
        <p:spPr>
          <a:xfrm>
            <a:off x="369599" y="363588"/>
            <a:ext cx="9600878" cy="454655"/>
          </a:xfrm>
          <a:prstGeom prst="rect">
            <a:avLst/>
          </a:prstGeom>
        </p:spPr>
        <p:txBody>
          <a:bodyPr/>
          <a:lstStyle>
            <a:lvl1pPr marL="0" indent="0">
              <a:buNone/>
              <a:defRPr sz="3000" b="1">
                <a:solidFill>
                  <a:srgbClr val="2E4194"/>
                </a:solidFill>
                <a:latin typeface="Arial" panose="020B0604020202020204" pitchFamily="34" charset="0"/>
                <a:cs typeface="Arial" panose="020B0604020202020204" pitchFamily="34" charset="0"/>
              </a:defRPr>
            </a:lvl1pPr>
          </a:lstStyle>
          <a:p>
            <a:pPr lvl="0"/>
            <a:r>
              <a:rPr lang="da-DK"/>
              <a:t>OVERSKRIFT</a:t>
            </a:r>
          </a:p>
        </p:txBody>
      </p:sp>
      <p:sp>
        <p:nvSpPr>
          <p:cNvPr id="8" name="Pladsholder til tekst 5">
            <a:extLst>
              <a:ext uri="{FF2B5EF4-FFF2-40B4-BE49-F238E27FC236}">
                <a16:creationId xmlns:a16="http://schemas.microsoft.com/office/drawing/2014/main" id="{83E16FFD-84CA-4004-884F-31BC1C330CCD}"/>
              </a:ext>
            </a:extLst>
          </p:cNvPr>
          <p:cNvSpPr>
            <a:spLocks noGrp="1"/>
          </p:cNvSpPr>
          <p:nvPr>
            <p:ph type="body" sz="quarter" idx="11" hasCustomPrompt="1"/>
          </p:nvPr>
        </p:nvSpPr>
        <p:spPr>
          <a:xfrm>
            <a:off x="369599" y="860100"/>
            <a:ext cx="9600878" cy="454655"/>
          </a:xfrm>
          <a:prstGeom prst="rect">
            <a:avLst/>
          </a:prstGeom>
        </p:spPr>
        <p:txBody>
          <a:bodyPr/>
          <a:lstStyle>
            <a:lvl1pPr marL="0" indent="0">
              <a:buNone/>
              <a:defRPr sz="1800" b="0" i="1">
                <a:solidFill>
                  <a:srgbClr val="2E4194"/>
                </a:solidFill>
                <a:latin typeface="Arial" panose="020B0604020202020204" pitchFamily="34" charset="0"/>
                <a:cs typeface="Arial" panose="020B0604020202020204" pitchFamily="34" charset="0"/>
              </a:defRPr>
            </a:lvl1pPr>
          </a:lstStyle>
          <a:p>
            <a:pPr lvl="0"/>
            <a:r>
              <a:rPr lang="da-DK"/>
              <a:t>Undertitel</a:t>
            </a:r>
          </a:p>
        </p:txBody>
      </p:sp>
      <p:sp>
        <p:nvSpPr>
          <p:cNvPr id="9" name="Pladsholder til tekst 6">
            <a:extLst>
              <a:ext uri="{FF2B5EF4-FFF2-40B4-BE49-F238E27FC236}">
                <a16:creationId xmlns:a16="http://schemas.microsoft.com/office/drawing/2014/main" id="{8F79B0A4-00B0-4B9B-8ECF-96C0115104F6}"/>
              </a:ext>
            </a:extLst>
          </p:cNvPr>
          <p:cNvSpPr>
            <a:spLocks noGrp="1"/>
          </p:cNvSpPr>
          <p:nvPr>
            <p:ph type="body" sz="quarter" idx="13" hasCustomPrompt="1"/>
          </p:nvPr>
        </p:nvSpPr>
        <p:spPr>
          <a:xfrm>
            <a:off x="864738" y="3596054"/>
            <a:ext cx="2617016" cy="2127738"/>
          </a:xfrm>
          <a:prstGeom prst="rect">
            <a:avLst/>
          </a:prstGeom>
        </p:spPr>
        <p:txBody>
          <a:bodyPr/>
          <a:lstStyle>
            <a:lvl1pPr marL="0" indent="0">
              <a:lnSpc>
                <a:spcPct val="100000"/>
              </a:lnSpc>
              <a:buFontTx/>
              <a:buNone/>
              <a:defRPr sz="1100">
                <a:solidFill>
                  <a:srgbClr val="2E4194"/>
                </a:solidFill>
                <a:latin typeface="Arial" panose="020B0604020202020204" pitchFamily="34" charset="0"/>
                <a:cs typeface="Arial" panose="020B0604020202020204" pitchFamily="34" charset="0"/>
              </a:defRPr>
            </a:lvl1pPr>
          </a:lstStyle>
          <a:p>
            <a:r>
              <a:rPr lang="da-DK" b="1">
                <a:solidFill>
                  <a:srgbClr val="2E4194"/>
                </a:solidFill>
              </a:rPr>
              <a:t>Spalte 1</a:t>
            </a:r>
          </a:p>
          <a:p>
            <a:pPr algn="just"/>
            <a:r>
              <a:rPr lang="da-DK" err="1"/>
              <a:t>Lorem</a:t>
            </a:r>
            <a:r>
              <a:rPr lang="da-DK"/>
              <a:t> </a:t>
            </a:r>
            <a:r>
              <a:rPr lang="da-DK" err="1"/>
              <a:t>ipsum</a:t>
            </a:r>
            <a:r>
              <a:rPr lang="da-DK"/>
              <a:t> </a:t>
            </a:r>
            <a:r>
              <a:rPr lang="da-DK" err="1"/>
              <a:t>dolor</a:t>
            </a:r>
            <a:r>
              <a:rPr lang="da-DK"/>
              <a:t> sit </a:t>
            </a:r>
            <a:r>
              <a:rPr lang="da-DK" err="1"/>
              <a:t>amet</a:t>
            </a:r>
            <a:r>
              <a:rPr lang="da-DK"/>
              <a:t>, </a:t>
            </a:r>
            <a:r>
              <a:rPr lang="da-DK" err="1"/>
              <a:t>consectetur</a:t>
            </a:r>
            <a:r>
              <a:rPr lang="da-DK"/>
              <a:t> </a:t>
            </a:r>
            <a:r>
              <a:rPr lang="da-DK" err="1"/>
              <a:t>adipiscing</a:t>
            </a:r>
            <a:r>
              <a:rPr lang="da-DK"/>
              <a:t> </a:t>
            </a:r>
            <a:r>
              <a:rPr lang="da-DK" err="1"/>
              <a:t>elit</a:t>
            </a:r>
            <a:r>
              <a:rPr lang="da-DK"/>
              <a:t>, </a:t>
            </a:r>
            <a:r>
              <a:rPr lang="da-DK" err="1"/>
              <a:t>sed</a:t>
            </a:r>
            <a:r>
              <a:rPr lang="da-DK"/>
              <a:t> do </a:t>
            </a:r>
            <a:r>
              <a:rPr lang="da-DK" err="1"/>
              <a:t>eiusmod</a:t>
            </a:r>
            <a:r>
              <a:rPr lang="da-DK"/>
              <a:t> </a:t>
            </a:r>
            <a:r>
              <a:rPr lang="da-DK" err="1"/>
              <a:t>tempor</a:t>
            </a:r>
            <a:r>
              <a:rPr lang="da-DK"/>
              <a:t> </a:t>
            </a:r>
            <a:r>
              <a:rPr lang="da-DK" err="1"/>
              <a:t>incididunt</a:t>
            </a:r>
            <a:r>
              <a:rPr lang="da-DK"/>
              <a:t> ut </a:t>
            </a:r>
            <a:r>
              <a:rPr lang="da-DK" err="1"/>
              <a:t>labore</a:t>
            </a:r>
            <a:r>
              <a:rPr lang="da-DK"/>
              <a:t> et </a:t>
            </a:r>
            <a:r>
              <a:rPr lang="da-DK" err="1"/>
              <a:t>dolore</a:t>
            </a:r>
            <a:r>
              <a:rPr lang="da-DK"/>
              <a:t> </a:t>
            </a:r>
            <a:r>
              <a:rPr lang="da-DK" err="1"/>
              <a:t>magna</a:t>
            </a:r>
            <a:r>
              <a:rPr lang="da-DK"/>
              <a:t> </a:t>
            </a:r>
            <a:r>
              <a:rPr lang="da-DK" err="1"/>
              <a:t>aliqua</a:t>
            </a:r>
            <a:r>
              <a:rPr lang="da-DK"/>
              <a:t>. Ut </a:t>
            </a:r>
            <a:r>
              <a:rPr lang="da-DK" err="1"/>
              <a:t>enim</a:t>
            </a:r>
            <a:r>
              <a:rPr lang="da-DK"/>
              <a:t> ad </a:t>
            </a:r>
            <a:r>
              <a:rPr lang="da-DK" err="1"/>
              <a:t>minim</a:t>
            </a:r>
            <a:r>
              <a:rPr lang="da-DK"/>
              <a:t> </a:t>
            </a:r>
            <a:r>
              <a:rPr lang="da-DK" err="1"/>
              <a:t>veniam</a:t>
            </a:r>
            <a:r>
              <a:rPr lang="da-DK"/>
              <a:t>, </a:t>
            </a:r>
            <a:r>
              <a:rPr lang="da-DK" err="1"/>
              <a:t>quis</a:t>
            </a:r>
            <a:r>
              <a:rPr lang="da-DK"/>
              <a:t> </a:t>
            </a:r>
            <a:r>
              <a:rPr lang="da-DK" err="1"/>
              <a:t>nostrud</a:t>
            </a:r>
            <a:r>
              <a:rPr lang="da-DK"/>
              <a:t> </a:t>
            </a:r>
            <a:r>
              <a:rPr lang="da-DK" err="1"/>
              <a:t>exercitation</a:t>
            </a:r>
            <a:r>
              <a:rPr lang="da-DK"/>
              <a:t> </a:t>
            </a:r>
            <a:r>
              <a:rPr lang="da-DK" err="1"/>
              <a:t>ullamco</a:t>
            </a:r>
            <a:r>
              <a:rPr lang="da-DK"/>
              <a:t> </a:t>
            </a:r>
            <a:r>
              <a:rPr lang="da-DK" err="1"/>
              <a:t>laboris</a:t>
            </a:r>
            <a:r>
              <a:rPr lang="da-DK"/>
              <a:t> </a:t>
            </a:r>
            <a:r>
              <a:rPr lang="da-DK" err="1"/>
              <a:t>nisi</a:t>
            </a:r>
            <a:r>
              <a:rPr lang="da-DK"/>
              <a:t> ut </a:t>
            </a:r>
            <a:r>
              <a:rPr lang="da-DK" err="1"/>
              <a:t>aliquip</a:t>
            </a:r>
            <a:r>
              <a:rPr lang="da-DK"/>
              <a:t> ex ea </a:t>
            </a:r>
            <a:r>
              <a:rPr lang="da-DK" err="1"/>
              <a:t>commodo</a:t>
            </a:r>
            <a:r>
              <a:rPr lang="da-DK"/>
              <a:t> </a:t>
            </a:r>
            <a:r>
              <a:rPr lang="da-DK" err="1"/>
              <a:t>consequat</a:t>
            </a:r>
            <a:r>
              <a:rPr lang="da-DK"/>
              <a:t>. </a:t>
            </a:r>
            <a:r>
              <a:rPr lang="da-DK" err="1"/>
              <a:t>Duis</a:t>
            </a:r>
            <a:r>
              <a:rPr lang="da-DK"/>
              <a:t> </a:t>
            </a:r>
            <a:r>
              <a:rPr lang="da-DK" err="1"/>
              <a:t>aute</a:t>
            </a:r>
            <a:r>
              <a:rPr lang="da-DK"/>
              <a:t> </a:t>
            </a:r>
            <a:r>
              <a:rPr lang="da-DK" err="1"/>
              <a:t>irure</a:t>
            </a:r>
            <a:r>
              <a:rPr lang="da-DK"/>
              <a:t> </a:t>
            </a:r>
            <a:r>
              <a:rPr lang="da-DK" err="1"/>
              <a:t>dolor</a:t>
            </a:r>
            <a:r>
              <a:rPr lang="da-DK"/>
              <a:t> in </a:t>
            </a:r>
            <a:r>
              <a:rPr lang="da-DK" err="1"/>
              <a:t>reprehenderit</a:t>
            </a:r>
            <a:r>
              <a:rPr lang="da-DK"/>
              <a:t> in </a:t>
            </a:r>
            <a:r>
              <a:rPr lang="da-DK" err="1"/>
              <a:t>voluptate</a:t>
            </a:r>
            <a:r>
              <a:rPr lang="da-DK"/>
              <a:t> </a:t>
            </a:r>
            <a:r>
              <a:rPr lang="da-DK" err="1"/>
              <a:t>velit</a:t>
            </a:r>
            <a:r>
              <a:rPr lang="da-DK"/>
              <a:t> esse </a:t>
            </a:r>
            <a:r>
              <a:rPr lang="da-DK" err="1"/>
              <a:t>cillum</a:t>
            </a:r>
            <a:endParaRPr lang="da-DK"/>
          </a:p>
        </p:txBody>
      </p:sp>
      <p:sp>
        <p:nvSpPr>
          <p:cNvPr id="14" name="Pladsholder til billede 2">
            <a:extLst>
              <a:ext uri="{FF2B5EF4-FFF2-40B4-BE49-F238E27FC236}">
                <a16:creationId xmlns:a16="http://schemas.microsoft.com/office/drawing/2014/main" id="{B42A0F6E-512D-4DEC-9007-CC950863E572}"/>
              </a:ext>
            </a:extLst>
          </p:cNvPr>
          <p:cNvSpPr>
            <a:spLocks noGrp="1"/>
          </p:cNvSpPr>
          <p:nvPr>
            <p:ph type="pic" sz="quarter" idx="16" hasCustomPrompt="1"/>
          </p:nvPr>
        </p:nvSpPr>
        <p:spPr>
          <a:xfrm>
            <a:off x="7672258" y="1578913"/>
            <a:ext cx="1979421" cy="1904353"/>
          </a:xfrm>
          <a:prstGeom prst="ellipse">
            <a:avLst/>
          </a:prstGeom>
          <a:solidFill>
            <a:schemeClr val="bg1"/>
          </a:solidFill>
          <a:ln w="57150">
            <a:solidFill>
              <a:srgbClr val="2E4194"/>
            </a:solidFill>
          </a:ln>
        </p:spPr>
        <p:txBody>
          <a:bodyPr/>
          <a:lstStyle>
            <a:lvl1pPr marL="0" indent="0" algn="ctr">
              <a:buNone/>
              <a:defRPr sz="1400" i="1">
                <a:latin typeface="Arial" panose="020B0604020202020204" pitchFamily="34" charset="0"/>
                <a:cs typeface="Arial" panose="020B0604020202020204" pitchFamily="34" charset="0"/>
              </a:defRPr>
            </a:lvl1pPr>
          </a:lstStyle>
          <a:p>
            <a:r>
              <a:rPr lang="da-DK"/>
              <a:t>Indsæt billede</a:t>
            </a:r>
          </a:p>
        </p:txBody>
      </p:sp>
      <p:sp>
        <p:nvSpPr>
          <p:cNvPr id="15" name="Pladsholder til tekst 6">
            <a:extLst>
              <a:ext uri="{FF2B5EF4-FFF2-40B4-BE49-F238E27FC236}">
                <a16:creationId xmlns:a16="http://schemas.microsoft.com/office/drawing/2014/main" id="{12897BD8-27D3-43BC-8921-948F4C46029E}"/>
              </a:ext>
            </a:extLst>
          </p:cNvPr>
          <p:cNvSpPr>
            <a:spLocks noGrp="1"/>
          </p:cNvSpPr>
          <p:nvPr>
            <p:ph type="body" sz="quarter" idx="17" hasCustomPrompt="1"/>
          </p:nvPr>
        </p:nvSpPr>
        <p:spPr>
          <a:xfrm>
            <a:off x="7353461" y="3596054"/>
            <a:ext cx="2617016" cy="2127738"/>
          </a:xfrm>
          <a:prstGeom prst="rect">
            <a:avLst/>
          </a:prstGeom>
        </p:spPr>
        <p:txBody>
          <a:bodyPr/>
          <a:lstStyle>
            <a:lvl1pPr marL="0" indent="0">
              <a:lnSpc>
                <a:spcPct val="100000"/>
              </a:lnSpc>
              <a:buFontTx/>
              <a:buNone/>
              <a:defRPr sz="1100">
                <a:solidFill>
                  <a:srgbClr val="2E4194"/>
                </a:solidFill>
                <a:latin typeface="Arial" panose="020B0604020202020204" pitchFamily="34" charset="0"/>
                <a:cs typeface="Arial" panose="020B0604020202020204" pitchFamily="34" charset="0"/>
              </a:defRPr>
            </a:lvl1pPr>
          </a:lstStyle>
          <a:p>
            <a:r>
              <a:rPr lang="da-DK" b="1">
                <a:solidFill>
                  <a:srgbClr val="2E4194"/>
                </a:solidFill>
              </a:rPr>
              <a:t>Spalte 3</a:t>
            </a:r>
          </a:p>
          <a:p>
            <a:pPr algn="just"/>
            <a:r>
              <a:rPr lang="da-DK" err="1"/>
              <a:t>Lorem</a:t>
            </a:r>
            <a:r>
              <a:rPr lang="da-DK"/>
              <a:t> </a:t>
            </a:r>
            <a:r>
              <a:rPr lang="da-DK" err="1"/>
              <a:t>ipsum</a:t>
            </a:r>
            <a:r>
              <a:rPr lang="da-DK"/>
              <a:t> </a:t>
            </a:r>
            <a:r>
              <a:rPr lang="da-DK" err="1"/>
              <a:t>dolor</a:t>
            </a:r>
            <a:r>
              <a:rPr lang="da-DK"/>
              <a:t> sit </a:t>
            </a:r>
            <a:r>
              <a:rPr lang="da-DK" err="1"/>
              <a:t>amet</a:t>
            </a:r>
            <a:r>
              <a:rPr lang="da-DK"/>
              <a:t>, </a:t>
            </a:r>
            <a:r>
              <a:rPr lang="da-DK" err="1"/>
              <a:t>consectetur</a:t>
            </a:r>
            <a:r>
              <a:rPr lang="da-DK"/>
              <a:t> </a:t>
            </a:r>
            <a:r>
              <a:rPr lang="da-DK" err="1"/>
              <a:t>adipiscing</a:t>
            </a:r>
            <a:r>
              <a:rPr lang="da-DK"/>
              <a:t> </a:t>
            </a:r>
            <a:r>
              <a:rPr lang="da-DK" err="1"/>
              <a:t>elit</a:t>
            </a:r>
            <a:r>
              <a:rPr lang="da-DK"/>
              <a:t>, </a:t>
            </a:r>
            <a:r>
              <a:rPr lang="da-DK" err="1"/>
              <a:t>sed</a:t>
            </a:r>
            <a:r>
              <a:rPr lang="da-DK"/>
              <a:t> do </a:t>
            </a:r>
            <a:r>
              <a:rPr lang="da-DK" err="1"/>
              <a:t>eiusmod</a:t>
            </a:r>
            <a:r>
              <a:rPr lang="da-DK"/>
              <a:t> </a:t>
            </a:r>
            <a:r>
              <a:rPr lang="da-DK" err="1"/>
              <a:t>tempor</a:t>
            </a:r>
            <a:r>
              <a:rPr lang="da-DK"/>
              <a:t> </a:t>
            </a:r>
            <a:r>
              <a:rPr lang="da-DK" err="1"/>
              <a:t>incididunt</a:t>
            </a:r>
            <a:r>
              <a:rPr lang="da-DK"/>
              <a:t> ut </a:t>
            </a:r>
            <a:r>
              <a:rPr lang="da-DK" err="1"/>
              <a:t>labore</a:t>
            </a:r>
            <a:r>
              <a:rPr lang="da-DK"/>
              <a:t> et </a:t>
            </a:r>
            <a:r>
              <a:rPr lang="da-DK" err="1"/>
              <a:t>dolore</a:t>
            </a:r>
            <a:r>
              <a:rPr lang="da-DK"/>
              <a:t> </a:t>
            </a:r>
            <a:r>
              <a:rPr lang="da-DK" err="1"/>
              <a:t>magna</a:t>
            </a:r>
            <a:r>
              <a:rPr lang="da-DK"/>
              <a:t> </a:t>
            </a:r>
            <a:r>
              <a:rPr lang="da-DK" err="1"/>
              <a:t>aliqua</a:t>
            </a:r>
            <a:r>
              <a:rPr lang="da-DK"/>
              <a:t>. Ut </a:t>
            </a:r>
            <a:r>
              <a:rPr lang="da-DK" err="1"/>
              <a:t>enim</a:t>
            </a:r>
            <a:r>
              <a:rPr lang="da-DK"/>
              <a:t> ad </a:t>
            </a:r>
            <a:r>
              <a:rPr lang="da-DK" err="1"/>
              <a:t>minim</a:t>
            </a:r>
            <a:r>
              <a:rPr lang="da-DK"/>
              <a:t> </a:t>
            </a:r>
            <a:r>
              <a:rPr lang="da-DK" err="1"/>
              <a:t>veniam</a:t>
            </a:r>
            <a:r>
              <a:rPr lang="da-DK"/>
              <a:t>, </a:t>
            </a:r>
            <a:r>
              <a:rPr lang="da-DK" err="1"/>
              <a:t>quis</a:t>
            </a:r>
            <a:r>
              <a:rPr lang="da-DK"/>
              <a:t> </a:t>
            </a:r>
            <a:r>
              <a:rPr lang="da-DK" err="1"/>
              <a:t>nostrud</a:t>
            </a:r>
            <a:r>
              <a:rPr lang="da-DK"/>
              <a:t> </a:t>
            </a:r>
            <a:r>
              <a:rPr lang="da-DK" err="1"/>
              <a:t>exercitation</a:t>
            </a:r>
            <a:r>
              <a:rPr lang="da-DK"/>
              <a:t> </a:t>
            </a:r>
            <a:r>
              <a:rPr lang="da-DK" err="1"/>
              <a:t>ullamco</a:t>
            </a:r>
            <a:r>
              <a:rPr lang="da-DK"/>
              <a:t> </a:t>
            </a:r>
            <a:r>
              <a:rPr lang="da-DK" err="1"/>
              <a:t>laboris</a:t>
            </a:r>
            <a:r>
              <a:rPr lang="da-DK"/>
              <a:t> </a:t>
            </a:r>
            <a:r>
              <a:rPr lang="da-DK" err="1"/>
              <a:t>nisi</a:t>
            </a:r>
            <a:r>
              <a:rPr lang="da-DK"/>
              <a:t> ut </a:t>
            </a:r>
            <a:r>
              <a:rPr lang="da-DK" err="1"/>
              <a:t>aliquip</a:t>
            </a:r>
            <a:r>
              <a:rPr lang="da-DK"/>
              <a:t> ex ea </a:t>
            </a:r>
            <a:r>
              <a:rPr lang="da-DK" err="1"/>
              <a:t>commodo</a:t>
            </a:r>
            <a:r>
              <a:rPr lang="da-DK"/>
              <a:t> </a:t>
            </a:r>
            <a:r>
              <a:rPr lang="da-DK" err="1"/>
              <a:t>consequat</a:t>
            </a:r>
            <a:r>
              <a:rPr lang="da-DK"/>
              <a:t>. </a:t>
            </a:r>
            <a:r>
              <a:rPr lang="da-DK" err="1"/>
              <a:t>Duis</a:t>
            </a:r>
            <a:r>
              <a:rPr lang="da-DK"/>
              <a:t> </a:t>
            </a:r>
            <a:r>
              <a:rPr lang="da-DK" err="1"/>
              <a:t>aute</a:t>
            </a:r>
            <a:r>
              <a:rPr lang="da-DK"/>
              <a:t> </a:t>
            </a:r>
            <a:r>
              <a:rPr lang="da-DK" err="1"/>
              <a:t>irure</a:t>
            </a:r>
            <a:r>
              <a:rPr lang="da-DK"/>
              <a:t> </a:t>
            </a:r>
            <a:r>
              <a:rPr lang="da-DK" err="1"/>
              <a:t>dolor</a:t>
            </a:r>
            <a:r>
              <a:rPr lang="da-DK"/>
              <a:t> in </a:t>
            </a:r>
            <a:r>
              <a:rPr lang="da-DK" err="1"/>
              <a:t>reprehenderit</a:t>
            </a:r>
            <a:r>
              <a:rPr lang="da-DK"/>
              <a:t> in </a:t>
            </a:r>
            <a:r>
              <a:rPr lang="da-DK" err="1"/>
              <a:t>voluptate</a:t>
            </a:r>
            <a:r>
              <a:rPr lang="da-DK"/>
              <a:t> </a:t>
            </a:r>
            <a:r>
              <a:rPr lang="da-DK" err="1"/>
              <a:t>velit</a:t>
            </a:r>
            <a:r>
              <a:rPr lang="da-DK"/>
              <a:t> esse </a:t>
            </a:r>
            <a:r>
              <a:rPr lang="da-DK" err="1"/>
              <a:t>cillum</a:t>
            </a:r>
            <a:endParaRPr lang="da-DK"/>
          </a:p>
        </p:txBody>
      </p:sp>
      <p:sp>
        <p:nvSpPr>
          <p:cNvPr id="16" name="Pladsholder til billede 2">
            <a:extLst>
              <a:ext uri="{FF2B5EF4-FFF2-40B4-BE49-F238E27FC236}">
                <a16:creationId xmlns:a16="http://schemas.microsoft.com/office/drawing/2014/main" id="{9F42C9D3-7148-4830-AC64-D30E3BE6D8A0}"/>
              </a:ext>
            </a:extLst>
          </p:cNvPr>
          <p:cNvSpPr>
            <a:spLocks noGrp="1"/>
          </p:cNvSpPr>
          <p:nvPr>
            <p:ph type="pic" sz="quarter" idx="18" hasCustomPrompt="1"/>
          </p:nvPr>
        </p:nvSpPr>
        <p:spPr>
          <a:xfrm>
            <a:off x="4335577" y="1578914"/>
            <a:ext cx="1979421" cy="1904353"/>
          </a:xfrm>
          <a:prstGeom prst="ellipse">
            <a:avLst/>
          </a:prstGeom>
          <a:solidFill>
            <a:schemeClr val="bg1"/>
          </a:solidFill>
          <a:ln w="57150">
            <a:solidFill>
              <a:srgbClr val="2E4194"/>
            </a:solidFill>
          </a:ln>
        </p:spPr>
        <p:txBody>
          <a:bodyPr/>
          <a:lstStyle>
            <a:lvl1pPr marL="0" indent="0" algn="ctr">
              <a:buNone/>
              <a:defRPr sz="1400" i="1">
                <a:latin typeface="Arial" panose="020B0604020202020204" pitchFamily="34" charset="0"/>
                <a:cs typeface="Arial" panose="020B0604020202020204" pitchFamily="34" charset="0"/>
              </a:defRPr>
            </a:lvl1pPr>
          </a:lstStyle>
          <a:p>
            <a:r>
              <a:rPr lang="da-DK"/>
              <a:t>Indsæt billede</a:t>
            </a:r>
          </a:p>
        </p:txBody>
      </p:sp>
      <p:sp>
        <p:nvSpPr>
          <p:cNvPr id="17" name="Pladsholder til tekst 6">
            <a:extLst>
              <a:ext uri="{FF2B5EF4-FFF2-40B4-BE49-F238E27FC236}">
                <a16:creationId xmlns:a16="http://schemas.microsoft.com/office/drawing/2014/main" id="{8EF5BA9F-3E36-4955-8E82-33401377717E}"/>
              </a:ext>
            </a:extLst>
          </p:cNvPr>
          <p:cNvSpPr>
            <a:spLocks noGrp="1"/>
          </p:cNvSpPr>
          <p:nvPr>
            <p:ph type="body" sz="quarter" idx="19" hasCustomPrompt="1"/>
          </p:nvPr>
        </p:nvSpPr>
        <p:spPr>
          <a:xfrm>
            <a:off x="4109099" y="3596054"/>
            <a:ext cx="2617016" cy="2127738"/>
          </a:xfrm>
          <a:prstGeom prst="rect">
            <a:avLst/>
          </a:prstGeom>
        </p:spPr>
        <p:txBody>
          <a:bodyPr/>
          <a:lstStyle>
            <a:lvl1pPr marL="0" indent="0">
              <a:lnSpc>
                <a:spcPct val="100000"/>
              </a:lnSpc>
              <a:buFontTx/>
              <a:buNone/>
              <a:defRPr sz="1100">
                <a:solidFill>
                  <a:srgbClr val="2E4194"/>
                </a:solidFill>
                <a:latin typeface="Arial" panose="020B0604020202020204" pitchFamily="34" charset="0"/>
                <a:cs typeface="Arial" panose="020B0604020202020204" pitchFamily="34" charset="0"/>
              </a:defRPr>
            </a:lvl1pPr>
          </a:lstStyle>
          <a:p>
            <a:r>
              <a:rPr lang="da-DK" b="1">
                <a:solidFill>
                  <a:srgbClr val="2E4194"/>
                </a:solidFill>
              </a:rPr>
              <a:t>Spalte 2</a:t>
            </a:r>
          </a:p>
          <a:p>
            <a:pPr algn="just"/>
            <a:r>
              <a:rPr lang="da-DK" err="1"/>
              <a:t>Lorem</a:t>
            </a:r>
            <a:r>
              <a:rPr lang="da-DK"/>
              <a:t> </a:t>
            </a:r>
            <a:r>
              <a:rPr lang="da-DK" err="1"/>
              <a:t>ipsum</a:t>
            </a:r>
            <a:r>
              <a:rPr lang="da-DK"/>
              <a:t> </a:t>
            </a:r>
            <a:r>
              <a:rPr lang="da-DK" err="1"/>
              <a:t>dolor</a:t>
            </a:r>
            <a:r>
              <a:rPr lang="da-DK"/>
              <a:t> sit </a:t>
            </a:r>
            <a:r>
              <a:rPr lang="da-DK" err="1"/>
              <a:t>amet</a:t>
            </a:r>
            <a:r>
              <a:rPr lang="da-DK"/>
              <a:t>, </a:t>
            </a:r>
            <a:r>
              <a:rPr lang="da-DK" err="1"/>
              <a:t>consectetur</a:t>
            </a:r>
            <a:r>
              <a:rPr lang="da-DK"/>
              <a:t> </a:t>
            </a:r>
            <a:r>
              <a:rPr lang="da-DK" err="1"/>
              <a:t>adipiscing</a:t>
            </a:r>
            <a:r>
              <a:rPr lang="da-DK"/>
              <a:t> </a:t>
            </a:r>
            <a:r>
              <a:rPr lang="da-DK" err="1"/>
              <a:t>elit</a:t>
            </a:r>
            <a:r>
              <a:rPr lang="da-DK"/>
              <a:t>, </a:t>
            </a:r>
            <a:r>
              <a:rPr lang="da-DK" err="1"/>
              <a:t>sed</a:t>
            </a:r>
            <a:r>
              <a:rPr lang="da-DK"/>
              <a:t> do </a:t>
            </a:r>
            <a:r>
              <a:rPr lang="da-DK" err="1"/>
              <a:t>eiusmod</a:t>
            </a:r>
            <a:r>
              <a:rPr lang="da-DK"/>
              <a:t> </a:t>
            </a:r>
            <a:r>
              <a:rPr lang="da-DK" err="1"/>
              <a:t>tempor</a:t>
            </a:r>
            <a:r>
              <a:rPr lang="da-DK"/>
              <a:t> </a:t>
            </a:r>
            <a:r>
              <a:rPr lang="da-DK" err="1"/>
              <a:t>incididunt</a:t>
            </a:r>
            <a:r>
              <a:rPr lang="da-DK"/>
              <a:t> ut </a:t>
            </a:r>
            <a:r>
              <a:rPr lang="da-DK" err="1"/>
              <a:t>labore</a:t>
            </a:r>
            <a:r>
              <a:rPr lang="da-DK"/>
              <a:t> et </a:t>
            </a:r>
            <a:r>
              <a:rPr lang="da-DK" err="1"/>
              <a:t>dolore</a:t>
            </a:r>
            <a:r>
              <a:rPr lang="da-DK"/>
              <a:t> </a:t>
            </a:r>
            <a:r>
              <a:rPr lang="da-DK" err="1"/>
              <a:t>magna</a:t>
            </a:r>
            <a:r>
              <a:rPr lang="da-DK"/>
              <a:t> </a:t>
            </a:r>
            <a:r>
              <a:rPr lang="da-DK" err="1"/>
              <a:t>aliqua</a:t>
            </a:r>
            <a:r>
              <a:rPr lang="da-DK"/>
              <a:t>. Ut </a:t>
            </a:r>
            <a:r>
              <a:rPr lang="da-DK" err="1"/>
              <a:t>enim</a:t>
            </a:r>
            <a:r>
              <a:rPr lang="da-DK"/>
              <a:t> ad </a:t>
            </a:r>
            <a:r>
              <a:rPr lang="da-DK" err="1"/>
              <a:t>minim</a:t>
            </a:r>
            <a:r>
              <a:rPr lang="da-DK"/>
              <a:t> </a:t>
            </a:r>
            <a:r>
              <a:rPr lang="da-DK" err="1"/>
              <a:t>veniam</a:t>
            </a:r>
            <a:r>
              <a:rPr lang="da-DK"/>
              <a:t>, </a:t>
            </a:r>
            <a:r>
              <a:rPr lang="da-DK" err="1"/>
              <a:t>quis</a:t>
            </a:r>
            <a:r>
              <a:rPr lang="da-DK"/>
              <a:t> </a:t>
            </a:r>
            <a:r>
              <a:rPr lang="da-DK" err="1"/>
              <a:t>nostrud</a:t>
            </a:r>
            <a:r>
              <a:rPr lang="da-DK"/>
              <a:t> </a:t>
            </a:r>
            <a:r>
              <a:rPr lang="da-DK" err="1"/>
              <a:t>exercitation</a:t>
            </a:r>
            <a:r>
              <a:rPr lang="da-DK"/>
              <a:t> </a:t>
            </a:r>
            <a:r>
              <a:rPr lang="da-DK" err="1"/>
              <a:t>ullamco</a:t>
            </a:r>
            <a:r>
              <a:rPr lang="da-DK"/>
              <a:t> </a:t>
            </a:r>
            <a:r>
              <a:rPr lang="da-DK" err="1"/>
              <a:t>laboris</a:t>
            </a:r>
            <a:r>
              <a:rPr lang="da-DK"/>
              <a:t> </a:t>
            </a:r>
            <a:r>
              <a:rPr lang="da-DK" err="1"/>
              <a:t>nisi</a:t>
            </a:r>
            <a:r>
              <a:rPr lang="da-DK"/>
              <a:t> ut </a:t>
            </a:r>
            <a:r>
              <a:rPr lang="da-DK" err="1"/>
              <a:t>aliquip</a:t>
            </a:r>
            <a:r>
              <a:rPr lang="da-DK"/>
              <a:t> ex ea </a:t>
            </a:r>
            <a:r>
              <a:rPr lang="da-DK" err="1"/>
              <a:t>commodo</a:t>
            </a:r>
            <a:r>
              <a:rPr lang="da-DK"/>
              <a:t> </a:t>
            </a:r>
            <a:r>
              <a:rPr lang="da-DK" err="1"/>
              <a:t>consequat</a:t>
            </a:r>
            <a:r>
              <a:rPr lang="da-DK"/>
              <a:t>. </a:t>
            </a:r>
            <a:r>
              <a:rPr lang="da-DK" err="1"/>
              <a:t>Duis</a:t>
            </a:r>
            <a:r>
              <a:rPr lang="da-DK"/>
              <a:t> </a:t>
            </a:r>
            <a:r>
              <a:rPr lang="da-DK" err="1"/>
              <a:t>aute</a:t>
            </a:r>
            <a:r>
              <a:rPr lang="da-DK"/>
              <a:t> </a:t>
            </a:r>
            <a:r>
              <a:rPr lang="da-DK" err="1"/>
              <a:t>irure</a:t>
            </a:r>
            <a:r>
              <a:rPr lang="da-DK"/>
              <a:t> </a:t>
            </a:r>
            <a:r>
              <a:rPr lang="da-DK" err="1"/>
              <a:t>dolor</a:t>
            </a:r>
            <a:r>
              <a:rPr lang="da-DK"/>
              <a:t> in </a:t>
            </a:r>
            <a:r>
              <a:rPr lang="da-DK" err="1"/>
              <a:t>reprehenderit</a:t>
            </a:r>
            <a:r>
              <a:rPr lang="da-DK"/>
              <a:t> in </a:t>
            </a:r>
            <a:r>
              <a:rPr lang="da-DK" err="1"/>
              <a:t>voluptate</a:t>
            </a:r>
            <a:r>
              <a:rPr lang="da-DK"/>
              <a:t> </a:t>
            </a:r>
            <a:r>
              <a:rPr lang="da-DK" err="1"/>
              <a:t>velit</a:t>
            </a:r>
            <a:r>
              <a:rPr lang="da-DK"/>
              <a:t> esse </a:t>
            </a:r>
            <a:r>
              <a:rPr lang="da-DK" err="1"/>
              <a:t>cillum</a:t>
            </a:r>
            <a:endParaRPr lang="da-DK"/>
          </a:p>
        </p:txBody>
      </p:sp>
    </p:spTree>
    <p:custDataLst>
      <p:tags r:id="rId1"/>
    </p:custDataLst>
    <p:extLst>
      <p:ext uri="{BB962C8B-B14F-4D97-AF65-F5344CB8AC3E}">
        <p14:creationId xmlns:p14="http://schemas.microsoft.com/office/powerpoint/2010/main" val="20392018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5_Titel og indholdsobjekt">
    <p:spTree>
      <p:nvGrpSpPr>
        <p:cNvPr id="1" name=""/>
        <p:cNvGrpSpPr/>
        <p:nvPr/>
      </p:nvGrpSpPr>
      <p:grpSpPr>
        <a:xfrm>
          <a:off x="0" y="0"/>
          <a:ext cx="0" cy="0"/>
          <a:chOff x="0" y="0"/>
          <a:chExt cx="0" cy="0"/>
        </a:xfrm>
      </p:grpSpPr>
      <p:sp>
        <p:nvSpPr>
          <p:cNvPr id="6" name="Pladsholder til tekst 5">
            <a:extLst>
              <a:ext uri="{FF2B5EF4-FFF2-40B4-BE49-F238E27FC236}">
                <a16:creationId xmlns:a16="http://schemas.microsoft.com/office/drawing/2014/main" id="{851A24AD-CF0B-4496-986B-852F2320D0E8}"/>
              </a:ext>
            </a:extLst>
          </p:cNvPr>
          <p:cNvSpPr>
            <a:spLocks noGrp="1"/>
          </p:cNvSpPr>
          <p:nvPr>
            <p:ph type="body" sz="quarter" idx="10" hasCustomPrompt="1"/>
          </p:nvPr>
        </p:nvSpPr>
        <p:spPr>
          <a:xfrm>
            <a:off x="369599" y="363588"/>
            <a:ext cx="9600878" cy="454655"/>
          </a:xfrm>
          <a:prstGeom prst="rect">
            <a:avLst/>
          </a:prstGeom>
        </p:spPr>
        <p:txBody>
          <a:bodyPr/>
          <a:lstStyle>
            <a:lvl1pPr marL="0" indent="0">
              <a:buNone/>
              <a:defRPr sz="3000" b="1">
                <a:solidFill>
                  <a:srgbClr val="2E4194"/>
                </a:solidFill>
                <a:latin typeface="Arial" panose="020B0604020202020204" pitchFamily="34" charset="0"/>
                <a:cs typeface="Arial" panose="020B0604020202020204" pitchFamily="34" charset="0"/>
              </a:defRPr>
            </a:lvl1pPr>
          </a:lstStyle>
          <a:p>
            <a:pPr lvl="0"/>
            <a:r>
              <a:rPr lang="da-DK"/>
              <a:t>OVERSKRIFT</a:t>
            </a:r>
          </a:p>
        </p:txBody>
      </p:sp>
      <p:sp>
        <p:nvSpPr>
          <p:cNvPr id="21" name="Pladsholder til tekst 5">
            <a:extLst>
              <a:ext uri="{FF2B5EF4-FFF2-40B4-BE49-F238E27FC236}">
                <a16:creationId xmlns:a16="http://schemas.microsoft.com/office/drawing/2014/main" id="{141EFB91-37F1-4241-8B6D-6EA93E33230D}"/>
              </a:ext>
            </a:extLst>
          </p:cNvPr>
          <p:cNvSpPr>
            <a:spLocks noGrp="1"/>
          </p:cNvSpPr>
          <p:nvPr>
            <p:ph type="body" sz="quarter" idx="11" hasCustomPrompt="1"/>
          </p:nvPr>
        </p:nvSpPr>
        <p:spPr>
          <a:xfrm>
            <a:off x="369599" y="860100"/>
            <a:ext cx="9600878" cy="454655"/>
          </a:xfrm>
          <a:prstGeom prst="rect">
            <a:avLst/>
          </a:prstGeom>
        </p:spPr>
        <p:txBody>
          <a:bodyPr/>
          <a:lstStyle>
            <a:lvl1pPr marL="0" indent="0">
              <a:buNone/>
              <a:defRPr sz="1800" b="0" i="1">
                <a:solidFill>
                  <a:srgbClr val="2E4194"/>
                </a:solidFill>
                <a:latin typeface="Arial" panose="020B0604020202020204" pitchFamily="34" charset="0"/>
                <a:cs typeface="Arial" panose="020B0604020202020204" pitchFamily="34" charset="0"/>
              </a:defRPr>
            </a:lvl1pPr>
          </a:lstStyle>
          <a:p>
            <a:pPr lvl="0"/>
            <a:r>
              <a:rPr lang="da-DK"/>
              <a:t>Undertitel</a:t>
            </a:r>
          </a:p>
        </p:txBody>
      </p:sp>
      <p:sp>
        <p:nvSpPr>
          <p:cNvPr id="4" name="Pladsholder til tekst 6">
            <a:extLst>
              <a:ext uri="{FF2B5EF4-FFF2-40B4-BE49-F238E27FC236}">
                <a16:creationId xmlns:a16="http://schemas.microsoft.com/office/drawing/2014/main" id="{BAE4C778-56B9-44FE-A9C1-29C047D419C4}"/>
              </a:ext>
            </a:extLst>
          </p:cNvPr>
          <p:cNvSpPr>
            <a:spLocks noGrp="1"/>
          </p:cNvSpPr>
          <p:nvPr>
            <p:ph type="body" sz="quarter" idx="13" hasCustomPrompt="1"/>
          </p:nvPr>
        </p:nvSpPr>
        <p:spPr>
          <a:xfrm>
            <a:off x="1812761" y="1881512"/>
            <a:ext cx="4305300" cy="3402013"/>
          </a:xfrm>
          <a:prstGeom prst="rect">
            <a:avLst/>
          </a:prstGeom>
        </p:spPr>
        <p:txBody>
          <a:bodyPr/>
          <a:lstStyle>
            <a:lvl1pPr marL="0" indent="0">
              <a:lnSpc>
                <a:spcPct val="100000"/>
              </a:lnSpc>
              <a:buFontTx/>
              <a:buNone/>
              <a:defRPr sz="1600">
                <a:solidFill>
                  <a:srgbClr val="2E4194"/>
                </a:solidFill>
                <a:latin typeface="Arial" panose="020B0604020202020204" pitchFamily="34" charset="0"/>
                <a:cs typeface="Arial" panose="020B0604020202020204" pitchFamily="34" charset="0"/>
              </a:defRPr>
            </a:lvl1pPr>
          </a:lstStyle>
          <a:p>
            <a:r>
              <a:rPr lang="da-DK" b="1">
                <a:solidFill>
                  <a:srgbClr val="2E4194"/>
                </a:solidFill>
              </a:rPr>
              <a:t>Spalte 1</a:t>
            </a:r>
          </a:p>
          <a:p>
            <a:pPr algn="just"/>
            <a:r>
              <a:rPr lang="da-DK" err="1"/>
              <a:t>Lorem</a:t>
            </a:r>
            <a:r>
              <a:rPr lang="da-DK"/>
              <a:t> </a:t>
            </a:r>
            <a:r>
              <a:rPr lang="da-DK" err="1"/>
              <a:t>ipsum</a:t>
            </a:r>
            <a:r>
              <a:rPr lang="da-DK"/>
              <a:t> </a:t>
            </a:r>
            <a:r>
              <a:rPr lang="da-DK" err="1"/>
              <a:t>dolor</a:t>
            </a:r>
            <a:r>
              <a:rPr lang="da-DK"/>
              <a:t> sit </a:t>
            </a:r>
            <a:r>
              <a:rPr lang="da-DK" err="1"/>
              <a:t>amet</a:t>
            </a:r>
            <a:r>
              <a:rPr lang="da-DK"/>
              <a:t>, </a:t>
            </a:r>
            <a:r>
              <a:rPr lang="da-DK" err="1"/>
              <a:t>consectetur</a:t>
            </a:r>
            <a:r>
              <a:rPr lang="da-DK"/>
              <a:t> </a:t>
            </a:r>
            <a:r>
              <a:rPr lang="da-DK" err="1"/>
              <a:t>adipiscing</a:t>
            </a:r>
            <a:r>
              <a:rPr lang="da-DK"/>
              <a:t> </a:t>
            </a:r>
            <a:r>
              <a:rPr lang="da-DK" err="1"/>
              <a:t>elit</a:t>
            </a:r>
            <a:r>
              <a:rPr lang="da-DK"/>
              <a:t>, </a:t>
            </a:r>
            <a:r>
              <a:rPr lang="da-DK" err="1"/>
              <a:t>sed</a:t>
            </a:r>
            <a:r>
              <a:rPr lang="da-DK"/>
              <a:t> do </a:t>
            </a:r>
            <a:r>
              <a:rPr lang="da-DK" err="1"/>
              <a:t>eiusmod</a:t>
            </a:r>
            <a:r>
              <a:rPr lang="da-DK"/>
              <a:t> </a:t>
            </a:r>
            <a:r>
              <a:rPr lang="da-DK" err="1"/>
              <a:t>tempor</a:t>
            </a:r>
            <a:r>
              <a:rPr lang="da-DK"/>
              <a:t> </a:t>
            </a:r>
            <a:r>
              <a:rPr lang="da-DK" err="1"/>
              <a:t>incididunt</a:t>
            </a:r>
            <a:r>
              <a:rPr lang="da-DK"/>
              <a:t> ut </a:t>
            </a:r>
            <a:r>
              <a:rPr lang="da-DK" err="1"/>
              <a:t>labore</a:t>
            </a:r>
            <a:r>
              <a:rPr lang="da-DK"/>
              <a:t> et </a:t>
            </a:r>
            <a:r>
              <a:rPr lang="da-DK" err="1"/>
              <a:t>dolore</a:t>
            </a:r>
            <a:r>
              <a:rPr lang="da-DK"/>
              <a:t> </a:t>
            </a:r>
            <a:r>
              <a:rPr lang="da-DK" err="1"/>
              <a:t>magna</a:t>
            </a:r>
            <a:r>
              <a:rPr lang="da-DK"/>
              <a:t> </a:t>
            </a:r>
            <a:r>
              <a:rPr lang="da-DK" err="1"/>
              <a:t>aliqua</a:t>
            </a:r>
            <a:r>
              <a:rPr lang="da-DK"/>
              <a:t>. Ut </a:t>
            </a:r>
            <a:r>
              <a:rPr lang="da-DK" err="1"/>
              <a:t>enim</a:t>
            </a:r>
            <a:r>
              <a:rPr lang="da-DK"/>
              <a:t> ad </a:t>
            </a:r>
            <a:r>
              <a:rPr lang="da-DK" err="1"/>
              <a:t>minim</a:t>
            </a:r>
            <a:r>
              <a:rPr lang="da-DK"/>
              <a:t> </a:t>
            </a:r>
            <a:r>
              <a:rPr lang="da-DK" err="1"/>
              <a:t>veniam</a:t>
            </a:r>
            <a:r>
              <a:rPr lang="da-DK"/>
              <a:t>, </a:t>
            </a:r>
            <a:r>
              <a:rPr lang="da-DK" err="1"/>
              <a:t>quis</a:t>
            </a:r>
            <a:r>
              <a:rPr lang="da-DK"/>
              <a:t> </a:t>
            </a:r>
            <a:r>
              <a:rPr lang="da-DK" err="1"/>
              <a:t>nostrud</a:t>
            </a:r>
            <a:r>
              <a:rPr lang="da-DK"/>
              <a:t> </a:t>
            </a:r>
            <a:r>
              <a:rPr lang="da-DK" err="1"/>
              <a:t>exercitation</a:t>
            </a:r>
            <a:r>
              <a:rPr lang="da-DK"/>
              <a:t> </a:t>
            </a:r>
            <a:r>
              <a:rPr lang="da-DK" err="1"/>
              <a:t>ullamco</a:t>
            </a:r>
            <a:r>
              <a:rPr lang="da-DK"/>
              <a:t> </a:t>
            </a:r>
            <a:r>
              <a:rPr lang="da-DK" err="1"/>
              <a:t>laboris</a:t>
            </a:r>
            <a:r>
              <a:rPr lang="da-DK"/>
              <a:t> </a:t>
            </a:r>
            <a:r>
              <a:rPr lang="da-DK" err="1"/>
              <a:t>nisi</a:t>
            </a:r>
            <a:r>
              <a:rPr lang="da-DK"/>
              <a:t> ut </a:t>
            </a:r>
            <a:r>
              <a:rPr lang="da-DK" err="1"/>
              <a:t>aliquip</a:t>
            </a:r>
            <a:r>
              <a:rPr lang="da-DK"/>
              <a:t> ex ea </a:t>
            </a:r>
            <a:r>
              <a:rPr lang="da-DK" err="1"/>
              <a:t>commodo</a:t>
            </a:r>
            <a:r>
              <a:rPr lang="da-DK"/>
              <a:t> </a:t>
            </a:r>
            <a:r>
              <a:rPr lang="da-DK" err="1"/>
              <a:t>consequat</a:t>
            </a:r>
            <a:r>
              <a:rPr lang="da-DK"/>
              <a:t>. </a:t>
            </a:r>
            <a:r>
              <a:rPr lang="da-DK" err="1"/>
              <a:t>Duis</a:t>
            </a:r>
            <a:r>
              <a:rPr lang="da-DK"/>
              <a:t> </a:t>
            </a:r>
            <a:r>
              <a:rPr lang="da-DK" err="1"/>
              <a:t>aute</a:t>
            </a:r>
            <a:r>
              <a:rPr lang="da-DK"/>
              <a:t> </a:t>
            </a:r>
            <a:r>
              <a:rPr lang="da-DK" err="1"/>
              <a:t>irure</a:t>
            </a:r>
            <a:r>
              <a:rPr lang="da-DK"/>
              <a:t> </a:t>
            </a:r>
            <a:r>
              <a:rPr lang="da-DK" err="1"/>
              <a:t>dolor</a:t>
            </a:r>
            <a:r>
              <a:rPr lang="da-DK"/>
              <a:t> in </a:t>
            </a:r>
            <a:r>
              <a:rPr lang="da-DK" err="1"/>
              <a:t>reprehenderit</a:t>
            </a:r>
            <a:r>
              <a:rPr lang="da-DK"/>
              <a:t> in </a:t>
            </a:r>
            <a:r>
              <a:rPr lang="da-DK" err="1"/>
              <a:t>voluptate</a:t>
            </a:r>
            <a:r>
              <a:rPr lang="da-DK"/>
              <a:t> </a:t>
            </a:r>
            <a:r>
              <a:rPr lang="da-DK" err="1"/>
              <a:t>velit</a:t>
            </a:r>
            <a:r>
              <a:rPr lang="da-DK"/>
              <a:t> esse </a:t>
            </a:r>
            <a:r>
              <a:rPr lang="da-DK" err="1"/>
              <a:t>cillum</a:t>
            </a:r>
            <a:r>
              <a:rPr lang="da-DK"/>
              <a:t> </a:t>
            </a:r>
            <a:r>
              <a:rPr lang="da-DK" err="1"/>
              <a:t>dolore</a:t>
            </a:r>
            <a:r>
              <a:rPr lang="da-DK"/>
              <a:t> </a:t>
            </a:r>
            <a:r>
              <a:rPr lang="da-DK" err="1"/>
              <a:t>eu</a:t>
            </a:r>
            <a:r>
              <a:rPr lang="da-DK"/>
              <a:t> </a:t>
            </a:r>
            <a:r>
              <a:rPr lang="da-DK" err="1"/>
              <a:t>fugiat</a:t>
            </a:r>
            <a:r>
              <a:rPr lang="da-DK"/>
              <a:t> </a:t>
            </a:r>
            <a:r>
              <a:rPr lang="da-DK" err="1"/>
              <a:t>nulla</a:t>
            </a:r>
            <a:r>
              <a:rPr lang="da-DK"/>
              <a:t> </a:t>
            </a:r>
            <a:r>
              <a:rPr lang="da-DK" err="1"/>
              <a:t>pariatur</a:t>
            </a:r>
            <a:r>
              <a:rPr lang="da-DK"/>
              <a:t>. </a:t>
            </a:r>
            <a:r>
              <a:rPr lang="da-DK" err="1"/>
              <a:t>Excepteur</a:t>
            </a:r>
            <a:r>
              <a:rPr lang="da-DK"/>
              <a:t> sint </a:t>
            </a:r>
            <a:r>
              <a:rPr lang="da-DK" err="1"/>
              <a:t>occaecat</a:t>
            </a:r>
            <a:r>
              <a:rPr lang="da-DK"/>
              <a:t> </a:t>
            </a:r>
            <a:r>
              <a:rPr lang="da-DK" err="1"/>
              <a:t>cupidatat</a:t>
            </a:r>
            <a:r>
              <a:rPr lang="da-DK"/>
              <a:t> non </a:t>
            </a:r>
            <a:r>
              <a:rPr lang="da-DK" err="1"/>
              <a:t>proident</a:t>
            </a:r>
            <a:r>
              <a:rPr lang="da-DK"/>
              <a:t>, </a:t>
            </a:r>
            <a:r>
              <a:rPr lang="da-DK" err="1"/>
              <a:t>sunt</a:t>
            </a:r>
            <a:r>
              <a:rPr lang="da-DK"/>
              <a:t> in culpa </a:t>
            </a:r>
            <a:r>
              <a:rPr lang="da-DK" err="1"/>
              <a:t>qui</a:t>
            </a:r>
            <a:r>
              <a:rPr lang="da-DK"/>
              <a:t> </a:t>
            </a:r>
            <a:r>
              <a:rPr lang="da-DK" err="1"/>
              <a:t>officia</a:t>
            </a:r>
            <a:r>
              <a:rPr lang="da-DK"/>
              <a:t> </a:t>
            </a:r>
            <a:r>
              <a:rPr lang="da-DK" err="1"/>
              <a:t>deserunt</a:t>
            </a:r>
            <a:r>
              <a:rPr lang="da-DK"/>
              <a:t> </a:t>
            </a:r>
            <a:r>
              <a:rPr lang="da-DK" err="1"/>
              <a:t>mollit</a:t>
            </a:r>
            <a:r>
              <a:rPr lang="da-DK"/>
              <a:t> </a:t>
            </a:r>
            <a:r>
              <a:rPr lang="da-DK" err="1"/>
              <a:t>anim</a:t>
            </a:r>
            <a:r>
              <a:rPr lang="da-DK"/>
              <a:t> id </a:t>
            </a:r>
            <a:r>
              <a:rPr lang="da-DK" err="1"/>
              <a:t>est</a:t>
            </a:r>
            <a:r>
              <a:rPr lang="da-DK"/>
              <a:t> </a:t>
            </a:r>
            <a:r>
              <a:rPr lang="da-DK" err="1"/>
              <a:t>laborum</a:t>
            </a:r>
            <a:r>
              <a:rPr lang="da-DK"/>
              <a:t>.</a:t>
            </a:r>
          </a:p>
        </p:txBody>
      </p:sp>
      <p:sp>
        <p:nvSpPr>
          <p:cNvPr id="5" name="Pladsholder til billede 2">
            <a:extLst>
              <a:ext uri="{FF2B5EF4-FFF2-40B4-BE49-F238E27FC236}">
                <a16:creationId xmlns:a16="http://schemas.microsoft.com/office/drawing/2014/main" id="{1E45A577-1B84-4588-93B5-8753D1D2FBF9}"/>
              </a:ext>
            </a:extLst>
          </p:cNvPr>
          <p:cNvSpPr>
            <a:spLocks noGrp="1"/>
          </p:cNvSpPr>
          <p:nvPr>
            <p:ph type="pic" sz="quarter" idx="12" hasCustomPrompt="1"/>
          </p:nvPr>
        </p:nvSpPr>
        <p:spPr>
          <a:xfrm>
            <a:off x="6873628" y="927935"/>
            <a:ext cx="4772025" cy="4591050"/>
          </a:xfrm>
          <a:prstGeom prst="ellipse">
            <a:avLst/>
          </a:prstGeom>
          <a:ln w="57150">
            <a:solidFill>
              <a:srgbClr val="2E4194"/>
            </a:solidFill>
          </a:ln>
        </p:spPr>
        <p:txBody>
          <a:bodyPr/>
          <a:lstStyle>
            <a:lvl1pPr marL="0" indent="0" algn="ctr">
              <a:buNone/>
              <a:defRPr sz="1400" i="1">
                <a:latin typeface="Arial" panose="020B0604020202020204" pitchFamily="34" charset="0"/>
                <a:cs typeface="Arial" panose="020B0604020202020204" pitchFamily="34" charset="0"/>
              </a:defRPr>
            </a:lvl1pPr>
          </a:lstStyle>
          <a:p>
            <a:r>
              <a:rPr lang="da-DK"/>
              <a:t>Indsæt billede</a:t>
            </a:r>
          </a:p>
        </p:txBody>
      </p:sp>
    </p:spTree>
    <p:custDataLst>
      <p:tags r:id="rId1"/>
    </p:custDataLst>
    <p:extLst>
      <p:ext uri="{BB962C8B-B14F-4D97-AF65-F5344CB8AC3E}">
        <p14:creationId xmlns:p14="http://schemas.microsoft.com/office/powerpoint/2010/main" val="28753558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2_Afsnitsoverskrift">
    <p:spTree>
      <p:nvGrpSpPr>
        <p:cNvPr id="1" name=""/>
        <p:cNvGrpSpPr/>
        <p:nvPr/>
      </p:nvGrpSpPr>
      <p:grpSpPr>
        <a:xfrm>
          <a:off x="0" y="0"/>
          <a:ext cx="0" cy="0"/>
          <a:chOff x="0" y="0"/>
          <a:chExt cx="0" cy="0"/>
        </a:xfrm>
      </p:grpSpPr>
      <p:pic>
        <p:nvPicPr>
          <p:cNvPr id="3" name="Billede 2">
            <a:extLst>
              <a:ext uri="{FF2B5EF4-FFF2-40B4-BE49-F238E27FC236}">
                <a16:creationId xmlns:a16="http://schemas.microsoft.com/office/drawing/2014/main" id="{CB2FCD8C-A463-4360-93DB-F059E7D5B6E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Pladsholder til tekst 6">
            <a:extLst>
              <a:ext uri="{FF2B5EF4-FFF2-40B4-BE49-F238E27FC236}">
                <a16:creationId xmlns:a16="http://schemas.microsoft.com/office/drawing/2014/main" id="{A1C5708E-E389-497A-AC7F-4D6D40249035}"/>
              </a:ext>
            </a:extLst>
          </p:cNvPr>
          <p:cNvSpPr>
            <a:spLocks noGrp="1"/>
          </p:cNvSpPr>
          <p:nvPr>
            <p:ph type="body" sz="quarter" idx="13"/>
          </p:nvPr>
        </p:nvSpPr>
        <p:spPr>
          <a:xfrm>
            <a:off x="720000" y="1800000"/>
            <a:ext cx="10764000" cy="4320000"/>
          </a:xfrm>
          <a:prstGeom prst="rect">
            <a:avLst/>
          </a:prstGeom>
        </p:spPr>
        <p:txBody>
          <a:bodyPr lIns="0" tIns="0" rIns="0" bIns="0"/>
          <a:lstStyle>
            <a:lvl1pPr marL="0" indent="0">
              <a:buNone/>
              <a:defRPr sz="2400">
                <a:solidFill>
                  <a:srgbClr val="314194"/>
                </a:solidFill>
                <a:latin typeface="Arial" panose="020B0604020202020204" pitchFamily="34" charset="0"/>
                <a:cs typeface="Arial" panose="020B0604020202020204" pitchFamily="34" charset="0"/>
              </a:defRPr>
            </a:lvl1pPr>
          </a:lstStyle>
          <a:p>
            <a:endParaRPr lang="da-DK"/>
          </a:p>
        </p:txBody>
      </p:sp>
      <p:sp>
        <p:nvSpPr>
          <p:cNvPr id="5" name="Pladsholder til tekst 7">
            <a:extLst>
              <a:ext uri="{FF2B5EF4-FFF2-40B4-BE49-F238E27FC236}">
                <a16:creationId xmlns:a16="http://schemas.microsoft.com/office/drawing/2014/main" id="{D5534D6B-8257-43A3-A5C1-C1E00EC02A00}"/>
              </a:ext>
            </a:extLst>
          </p:cNvPr>
          <p:cNvSpPr>
            <a:spLocks noGrp="1"/>
          </p:cNvSpPr>
          <p:nvPr>
            <p:ph type="body" sz="quarter" idx="15"/>
          </p:nvPr>
        </p:nvSpPr>
        <p:spPr>
          <a:xfrm>
            <a:off x="720000" y="720000"/>
            <a:ext cx="8640000" cy="1080000"/>
          </a:xfrm>
          <a:prstGeom prst="rect">
            <a:avLst/>
          </a:prstGeom>
        </p:spPr>
        <p:txBody>
          <a:bodyPr lIns="0" tIns="0" rIns="0" bIns="0"/>
          <a:lstStyle>
            <a:lvl1pPr marL="0" indent="0">
              <a:buNone/>
              <a:defRPr sz="3000" b="1">
                <a:solidFill>
                  <a:srgbClr val="314194"/>
                </a:solidFill>
                <a:latin typeface="Arial" panose="020B0604020202020204" pitchFamily="34" charset="0"/>
                <a:cs typeface="Arial" panose="020B0604020202020204" pitchFamily="34" charset="0"/>
              </a:defRPr>
            </a:lvl1pPr>
          </a:lstStyle>
          <a:p>
            <a:endParaRPr lang="da-DK"/>
          </a:p>
        </p:txBody>
      </p:sp>
    </p:spTree>
    <p:extLst>
      <p:ext uri="{BB962C8B-B14F-4D97-AF65-F5344CB8AC3E}">
        <p14:creationId xmlns:p14="http://schemas.microsoft.com/office/powerpoint/2010/main" val="39657904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2_Titel og indholdsobjekt">
    <p:spTree>
      <p:nvGrpSpPr>
        <p:cNvPr id="1" name=""/>
        <p:cNvGrpSpPr/>
        <p:nvPr/>
      </p:nvGrpSpPr>
      <p:grpSpPr>
        <a:xfrm>
          <a:off x="0" y="0"/>
          <a:ext cx="0" cy="0"/>
          <a:chOff x="0" y="0"/>
          <a:chExt cx="0" cy="0"/>
        </a:xfrm>
      </p:grpSpPr>
      <p:sp>
        <p:nvSpPr>
          <p:cNvPr id="20" name="Pladsholder til tekst 19">
            <a:extLst>
              <a:ext uri="{FF2B5EF4-FFF2-40B4-BE49-F238E27FC236}">
                <a16:creationId xmlns:a16="http://schemas.microsoft.com/office/drawing/2014/main" id="{E40DBFA6-5DC8-4118-A5FC-CFAD3AA0EC1F}"/>
              </a:ext>
            </a:extLst>
          </p:cNvPr>
          <p:cNvSpPr>
            <a:spLocks noGrp="1"/>
          </p:cNvSpPr>
          <p:nvPr>
            <p:ph type="body" sz="quarter" idx="11" hasCustomPrompt="1"/>
          </p:nvPr>
        </p:nvSpPr>
        <p:spPr>
          <a:xfrm>
            <a:off x="1295400" y="3174985"/>
            <a:ext cx="9601039" cy="434616"/>
          </a:xfrm>
          <a:prstGeom prst="rect">
            <a:avLst/>
          </a:prstGeom>
        </p:spPr>
        <p:txBody>
          <a:bodyPr/>
          <a:lstStyle>
            <a:lvl1pPr marL="0" indent="0" algn="ctr">
              <a:buFontTx/>
              <a:buNone/>
              <a:defRPr sz="3200" i="1">
                <a:solidFill>
                  <a:srgbClr val="314194"/>
                </a:solidFill>
                <a:latin typeface="Arial" panose="020B0604020202020204" pitchFamily="34" charset="0"/>
                <a:cs typeface="Arial" panose="020B0604020202020204" pitchFamily="34" charset="0"/>
              </a:defRPr>
            </a:lvl1pPr>
          </a:lstStyle>
          <a:p>
            <a:pPr lvl="0"/>
            <a:r>
              <a:rPr lang="da-DK"/>
              <a:t>Undertitel</a:t>
            </a:r>
          </a:p>
        </p:txBody>
      </p:sp>
      <p:sp>
        <p:nvSpPr>
          <p:cNvPr id="18" name="Pladsholder til tekst 17">
            <a:extLst>
              <a:ext uri="{FF2B5EF4-FFF2-40B4-BE49-F238E27FC236}">
                <a16:creationId xmlns:a16="http://schemas.microsoft.com/office/drawing/2014/main" id="{70A37605-3838-49FE-B5A8-BF09E0E2527B}"/>
              </a:ext>
            </a:extLst>
          </p:cNvPr>
          <p:cNvSpPr>
            <a:spLocks noGrp="1"/>
          </p:cNvSpPr>
          <p:nvPr>
            <p:ph type="body" sz="quarter" idx="10" hasCustomPrompt="1"/>
          </p:nvPr>
        </p:nvSpPr>
        <p:spPr>
          <a:xfrm>
            <a:off x="1295400" y="2233613"/>
            <a:ext cx="9601200" cy="879475"/>
          </a:xfrm>
          <a:prstGeom prst="rect">
            <a:avLst/>
          </a:prstGeom>
        </p:spPr>
        <p:txBody>
          <a:bodyPr/>
          <a:lstStyle>
            <a:lvl1pPr marL="0" indent="0" algn="ctr">
              <a:buFontTx/>
              <a:buNone/>
              <a:defRPr sz="6600" b="1">
                <a:solidFill>
                  <a:srgbClr val="314194"/>
                </a:solidFill>
                <a:latin typeface="Arial" panose="020B0604020202020204" pitchFamily="34" charset="0"/>
                <a:cs typeface="Arial" panose="020B0604020202020204" pitchFamily="34" charset="0"/>
              </a:defRPr>
            </a:lvl1pPr>
          </a:lstStyle>
          <a:p>
            <a:pPr lvl="0"/>
            <a:r>
              <a:rPr lang="da-DK"/>
              <a:t>OVERSKRIFT</a:t>
            </a:r>
          </a:p>
        </p:txBody>
      </p:sp>
      <p:pic>
        <p:nvPicPr>
          <p:cNvPr id="15" name="Billede 14">
            <a:extLst>
              <a:ext uri="{FF2B5EF4-FFF2-40B4-BE49-F238E27FC236}">
                <a16:creationId xmlns:a16="http://schemas.microsoft.com/office/drawing/2014/main" id="{B38CC833-0E2F-409C-8700-9D6E1F3151DF}"/>
              </a:ext>
            </a:extLst>
          </p:cNvPr>
          <p:cNvPicPr>
            <a:picLocks noChangeAspect="1"/>
          </p:cNvPicPr>
          <p:nvPr/>
        </p:nvPicPr>
        <p:blipFill>
          <a:blip r:embed="rId3"/>
          <a:stretch>
            <a:fillRect/>
          </a:stretch>
        </p:blipFill>
        <p:spPr>
          <a:xfrm>
            <a:off x="162446" y="5437396"/>
            <a:ext cx="1341236" cy="1226926"/>
          </a:xfrm>
          <a:prstGeom prst="rect">
            <a:avLst/>
          </a:prstGeom>
        </p:spPr>
      </p:pic>
    </p:spTree>
    <p:custDataLst>
      <p:tags r:id="rId1"/>
    </p:custDataLst>
    <p:extLst>
      <p:ext uri="{BB962C8B-B14F-4D97-AF65-F5344CB8AC3E}">
        <p14:creationId xmlns:p14="http://schemas.microsoft.com/office/powerpoint/2010/main" val="26334320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5_Titel og indholdsobjekt">
    <p:spTree>
      <p:nvGrpSpPr>
        <p:cNvPr id="1" name=""/>
        <p:cNvGrpSpPr/>
        <p:nvPr/>
      </p:nvGrpSpPr>
      <p:grpSpPr>
        <a:xfrm>
          <a:off x="0" y="0"/>
          <a:ext cx="0" cy="0"/>
          <a:chOff x="0" y="0"/>
          <a:chExt cx="0" cy="0"/>
        </a:xfrm>
      </p:grpSpPr>
      <p:sp>
        <p:nvSpPr>
          <p:cNvPr id="6" name="Pladsholder til tekst 5">
            <a:extLst>
              <a:ext uri="{FF2B5EF4-FFF2-40B4-BE49-F238E27FC236}">
                <a16:creationId xmlns:a16="http://schemas.microsoft.com/office/drawing/2014/main" id="{851A24AD-CF0B-4496-986B-852F2320D0E8}"/>
              </a:ext>
            </a:extLst>
          </p:cNvPr>
          <p:cNvSpPr>
            <a:spLocks noGrp="1"/>
          </p:cNvSpPr>
          <p:nvPr>
            <p:ph type="body" sz="quarter" idx="10" hasCustomPrompt="1"/>
          </p:nvPr>
        </p:nvSpPr>
        <p:spPr>
          <a:xfrm>
            <a:off x="369599" y="363588"/>
            <a:ext cx="9600878" cy="454655"/>
          </a:xfrm>
          <a:prstGeom prst="rect">
            <a:avLst/>
          </a:prstGeom>
        </p:spPr>
        <p:txBody>
          <a:bodyPr/>
          <a:lstStyle>
            <a:lvl1pPr marL="0" indent="0">
              <a:buNone/>
              <a:defRPr sz="3000" b="1">
                <a:solidFill>
                  <a:srgbClr val="2E4194"/>
                </a:solidFill>
                <a:latin typeface="Arial" panose="020B0604020202020204" pitchFamily="34" charset="0"/>
                <a:cs typeface="Arial" panose="020B0604020202020204" pitchFamily="34" charset="0"/>
              </a:defRPr>
            </a:lvl1pPr>
          </a:lstStyle>
          <a:p>
            <a:pPr lvl="0"/>
            <a:r>
              <a:rPr lang="da-DK"/>
              <a:t>OVERSKRIFT</a:t>
            </a:r>
          </a:p>
        </p:txBody>
      </p:sp>
      <p:sp>
        <p:nvSpPr>
          <p:cNvPr id="21" name="Pladsholder til tekst 5">
            <a:extLst>
              <a:ext uri="{FF2B5EF4-FFF2-40B4-BE49-F238E27FC236}">
                <a16:creationId xmlns:a16="http://schemas.microsoft.com/office/drawing/2014/main" id="{141EFB91-37F1-4241-8B6D-6EA93E33230D}"/>
              </a:ext>
            </a:extLst>
          </p:cNvPr>
          <p:cNvSpPr>
            <a:spLocks noGrp="1"/>
          </p:cNvSpPr>
          <p:nvPr>
            <p:ph type="body" sz="quarter" idx="11" hasCustomPrompt="1"/>
          </p:nvPr>
        </p:nvSpPr>
        <p:spPr>
          <a:xfrm>
            <a:off x="369599" y="860100"/>
            <a:ext cx="9600878" cy="454655"/>
          </a:xfrm>
          <a:prstGeom prst="rect">
            <a:avLst/>
          </a:prstGeom>
        </p:spPr>
        <p:txBody>
          <a:bodyPr/>
          <a:lstStyle>
            <a:lvl1pPr marL="0" indent="0">
              <a:buNone/>
              <a:defRPr sz="1800" b="0" i="1">
                <a:solidFill>
                  <a:srgbClr val="2E4194"/>
                </a:solidFill>
                <a:latin typeface="Arial" panose="020B0604020202020204" pitchFamily="34" charset="0"/>
                <a:cs typeface="Arial" panose="020B0604020202020204" pitchFamily="34" charset="0"/>
              </a:defRPr>
            </a:lvl1pPr>
          </a:lstStyle>
          <a:p>
            <a:pPr lvl="0"/>
            <a:r>
              <a:rPr lang="da-DK"/>
              <a:t>Undertitel</a:t>
            </a:r>
          </a:p>
        </p:txBody>
      </p:sp>
      <p:sp>
        <p:nvSpPr>
          <p:cNvPr id="4" name="Pladsholder til tekst 6">
            <a:extLst>
              <a:ext uri="{FF2B5EF4-FFF2-40B4-BE49-F238E27FC236}">
                <a16:creationId xmlns:a16="http://schemas.microsoft.com/office/drawing/2014/main" id="{4711DE37-28E7-4C5D-9994-35EC3720B120}"/>
              </a:ext>
            </a:extLst>
          </p:cNvPr>
          <p:cNvSpPr>
            <a:spLocks noGrp="1"/>
          </p:cNvSpPr>
          <p:nvPr>
            <p:ph type="body" sz="quarter" idx="13"/>
          </p:nvPr>
        </p:nvSpPr>
        <p:spPr>
          <a:xfrm>
            <a:off x="369598" y="1881512"/>
            <a:ext cx="9600877" cy="3651780"/>
          </a:xfrm>
          <a:prstGeom prst="rect">
            <a:avLst/>
          </a:prstGeom>
        </p:spPr>
        <p:txBody>
          <a:bodyPr/>
          <a:lstStyle>
            <a:lvl1pPr marL="0" indent="0">
              <a:lnSpc>
                <a:spcPct val="100000"/>
              </a:lnSpc>
              <a:buFontTx/>
              <a:buNone/>
              <a:defRPr sz="1600">
                <a:solidFill>
                  <a:srgbClr val="2E4194"/>
                </a:solidFill>
                <a:latin typeface="Arial" panose="020B0604020202020204" pitchFamily="34" charset="0"/>
                <a:cs typeface="Arial" panose="020B0604020202020204" pitchFamily="34" charset="0"/>
              </a:defRPr>
            </a:lvl1pPr>
          </a:lstStyle>
          <a:p>
            <a:endParaRPr lang="da-DK"/>
          </a:p>
        </p:txBody>
      </p:sp>
    </p:spTree>
    <p:extLst>
      <p:ext uri="{BB962C8B-B14F-4D97-AF65-F5344CB8AC3E}">
        <p14:creationId xmlns:p14="http://schemas.microsoft.com/office/powerpoint/2010/main" val="22535073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6_Titel og indholdsobjekt">
    <p:spTree>
      <p:nvGrpSpPr>
        <p:cNvPr id="1" name=""/>
        <p:cNvGrpSpPr/>
        <p:nvPr/>
      </p:nvGrpSpPr>
      <p:grpSpPr>
        <a:xfrm>
          <a:off x="0" y="0"/>
          <a:ext cx="0" cy="0"/>
          <a:chOff x="0" y="0"/>
          <a:chExt cx="0" cy="0"/>
        </a:xfrm>
      </p:grpSpPr>
      <p:sp>
        <p:nvSpPr>
          <p:cNvPr id="6" name="Pladsholder til tekst 5">
            <a:extLst>
              <a:ext uri="{FF2B5EF4-FFF2-40B4-BE49-F238E27FC236}">
                <a16:creationId xmlns:a16="http://schemas.microsoft.com/office/drawing/2014/main" id="{851A24AD-CF0B-4496-986B-852F2320D0E8}"/>
              </a:ext>
            </a:extLst>
          </p:cNvPr>
          <p:cNvSpPr>
            <a:spLocks noGrp="1"/>
          </p:cNvSpPr>
          <p:nvPr>
            <p:ph type="body" sz="quarter" idx="10" hasCustomPrompt="1"/>
          </p:nvPr>
        </p:nvSpPr>
        <p:spPr>
          <a:xfrm>
            <a:off x="369599" y="363588"/>
            <a:ext cx="9600878" cy="454655"/>
          </a:xfrm>
          <a:prstGeom prst="rect">
            <a:avLst/>
          </a:prstGeom>
        </p:spPr>
        <p:txBody>
          <a:bodyPr/>
          <a:lstStyle>
            <a:lvl1pPr marL="0" indent="0">
              <a:buNone/>
              <a:defRPr sz="3000" b="1">
                <a:solidFill>
                  <a:srgbClr val="2E4194"/>
                </a:solidFill>
                <a:latin typeface="Arial" panose="020B0604020202020204" pitchFamily="34" charset="0"/>
                <a:cs typeface="Arial" panose="020B0604020202020204" pitchFamily="34" charset="0"/>
              </a:defRPr>
            </a:lvl1pPr>
          </a:lstStyle>
          <a:p>
            <a:pPr lvl="0"/>
            <a:r>
              <a:rPr lang="da-DK"/>
              <a:t>OVERSKRIFT</a:t>
            </a:r>
          </a:p>
        </p:txBody>
      </p:sp>
      <p:sp>
        <p:nvSpPr>
          <p:cNvPr id="21" name="Pladsholder til tekst 5">
            <a:extLst>
              <a:ext uri="{FF2B5EF4-FFF2-40B4-BE49-F238E27FC236}">
                <a16:creationId xmlns:a16="http://schemas.microsoft.com/office/drawing/2014/main" id="{141EFB91-37F1-4241-8B6D-6EA93E33230D}"/>
              </a:ext>
            </a:extLst>
          </p:cNvPr>
          <p:cNvSpPr>
            <a:spLocks noGrp="1"/>
          </p:cNvSpPr>
          <p:nvPr>
            <p:ph type="body" sz="quarter" idx="11" hasCustomPrompt="1"/>
          </p:nvPr>
        </p:nvSpPr>
        <p:spPr>
          <a:xfrm>
            <a:off x="369599" y="860100"/>
            <a:ext cx="9600878" cy="454655"/>
          </a:xfrm>
          <a:prstGeom prst="rect">
            <a:avLst/>
          </a:prstGeom>
        </p:spPr>
        <p:txBody>
          <a:bodyPr/>
          <a:lstStyle>
            <a:lvl1pPr marL="0" indent="0">
              <a:buNone/>
              <a:defRPr sz="1800" b="0" i="1">
                <a:solidFill>
                  <a:srgbClr val="2E4194"/>
                </a:solidFill>
                <a:latin typeface="Arial" panose="020B0604020202020204" pitchFamily="34" charset="0"/>
                <a:cs typeface="Arial" panose="020B0604020202020204" pitchFamily="34" charset="0"/>
              </a:defRPr>
            </a:lvl1pPr>
          </a:lstStyle>
          <a:p>
            <a:pPr lvl="0"/>
            <a:r>
              <a:rPr lang="da-DK"/>
              <a:t>Undertitel</a:t>
            </a:r>
          </a:p>
        </p:txBody>
      </p:sp>
      <p:sp>
        <p:nvSpPr>
          <p:cNvPr id="4" name="Pladsholder til tekst 6">
            <a:extLst>
              <a:ext uri="{FF2B5EF4-FFF2-40B4-BE49-F238E27FC236}">
                <a16:creationId xmlns:a16="http://schemas.microsoft.com/office/drawing/2014/main" id="{CE6FBE8A-409F-4A9E-B9BD-175075B01708}"/>
              </a:ext>
            </a:extLst>
          </p:cNvPr>
          <p:cNvSpPr>
            <a:spLocks noGrp="1"/>
          </p:cNvSpPr>
          <p:nvPr>
            <p:ph type="body" sz="quarter" idx="13" hasCustomPrompt="1"/>
          </p:nvPr>
        </p:nvSpPr>
        <p:spPr>
          <a:xfrm>
            <a:off x="1812761" y="1881512"/>
            <a:ext cx="4305300" cy="3402013"/>
          </a:xfrm>
          <a:prstGeom prst="rect">
            <a:avLst/>
          </a:prstGeom>
        </p:spPr>
        <p:txBody>
          <a:bodyPr/>
          <a:lstStyle>
            <a:lvl1pPr marL="0" indent="0">
              <a:lnSpc>
                <a:spcPct val="100000"/>
              </a:lnSpc>
              <a:buFontTx/>
              <a:buNone/>
              <a:defRPr sz="1600">
                <a:solidFill>
                  <a:srgbClr val="2E4194"/>
                </a:solidFill>
                <a:latin typeface="Arial" panose="020B0604020202020204" pitchFamily="34" charset="0"/>
                <a:cs typeface="Arial" panose="020B0604020202020204" pitchFamily="34" charset="0"/>
              </a:defRPr>
            </a:lvl1pPr>
          </a:lstStyle>
          <a:p>
            <a:r>
              <a:rPr lang="da-DK" b="1">
                <a:solidFill>
                  <a:srgbClr val="2E4194"/>
                </a:solidFill>
              </a:rPr>
              <a:t>Spalte 1</a:t>
            </a:r>
          </a:p>
          <a:p>
            <a:pPr algn="just"/>
            <a:r>
              <a:rPr lang="da-DK" err="1"/>
              <a:t>Lorem</a:t>
            </a:r>
            <a:r>
              <a:rPr lang="da-DK"/>
              <a:t> </a:t>
            </a:r>
            <a:r>
              <a:rPr lang="da-DK" err="1"/>
              <a:t>ipsum</a:t>
            </a:r>
            <a:r>
              <a:rPr lang="da-DK"/>
              <a:t> </a:t>
            </a:r>
            <a:r>
              <a:rPr lang="da-DK" err="1"/>
              <a:t>dolor</a:t>
            </a:r>
            <a:r>
              <a:rPr lang="da-DK"/>
              <a:t> sit </a:t>
            </a:r>
            <a:r>
              <a:rPr lang="da-DK" err="1"/>
              <a:t>amet</a:t>
            </a:r>
            <a:r>
              <a:rPr lang="da-DK"/>
              <a:t>, </a:t>
            </a:r>
            <a:r>
              <a:rPr lang="da-DK" err="1"/>
              <a:t>consectetur</a:t>
            </a:r>
            <a:r>
              <a:rPr lang="da-DK"/>
              <a:t> </a:t>
            </a:r>
            <a:r>
              <a:rPr lang="da-DK" err="1"/>
              <a:t>adipiscing</a:t>
            </a:r>
            <a:r>
              <a:rPr lang="da-DK"/>
              <a:t> </a:t>
            </a:r>
            <a:r>
              <a:rPr lang="da-DK" err="1"/>
              <a:t>elit</a:t>
            </a:r>
            <a:r>
              <a:rPr lang="da-DK"/>
              <a:t>, </a:t>
            </a:r>
            <a:r>
              <a:rPr lang="da-DK" err="1"/>
              <a:t>sed</a:t>
            </a:r>
            <a:r>
              <a:rPr lang="da-DK"/>
              <a:t> do </a:t>
            </a:r>
            <a:r>
              <a:rPr lang="da-DK" err="1"/>
              <a:t>eiusmod</a:t>
            </a:r>
            <a:r>
              <a:rPr lang="da-DK"/>
              <a:t> </a:t>
            </a:r>
            <a:r>
              <a:rPr lang="da-DK" err="1"/>
              <a:t>tempor</a:t>
            </a:r>
            <a:r>
              <a:rPr lang="da-DK"/>
              <a:t> </a:t>
            </a:r>
            <a:r>
              <a:rPr lang="da-DK" err="1"/>
              <a:t>incididunt</a:t>
            </a:r>
            <a:r>
              <a:rPr lang="da-DK"/>
              <a:t> ut </a:t>
            </a:r>
            <a:r>
              <a:rPr lang="da-DK" err="1"/>
              <a:t>labore</a:t>
            </a:r>
            <a:r>
              <a:rPr lang="da-DK"/>
              <a:t> et </a:t>
            </a:r>
            <a:r>
              <a:rPr lang="da-DK" err="1"/>
              <a:t>dolore</a:t>
            </a:r>
            <a:r>
              <a:rPr lang="da-DK"/>
              <a:t> </a:t>
            </a:r>
            <a:r>
              <a:rPr lang="da-DK" err="1"/>
              <a:t>magna</a:t>
            </a:r>
            <a:r>
              <a:rPr lang="da-DK"/>
              <a:t> </a:t>
            </a:r>
            <a:r>
              <a:rPr lang="da-DK" err="1"/>
              <a:t>aliqua</a:t>
            </a:r>
            <a:r>
              <a:rPr lang="da-DK"/>
              <a:t>. Ut </a:t>
            </a:r>
            <a:r>
              <a:rPr lang="da-DK" err="1"/>
              <a:t>enim</a:t>
            </a:r>
            <a:r>
              <a:rPr lang="da-DK"/>
              <a:t> ad </a:t>
            </a:r>
            <a:r>
              <a:rPr lang="da-DK" err="1"/>
              <a:t>minim</a:t>
            </a:r>
            <a:r>
              <a:rPr lang="da-DK"/>
              <a:t> </a:t>
            </a:r>
            <a:r>
              <a:rPr lang="da-DK" err="1"/>
              <a:t>veniam</a:t>
            </a:r>
            <a:r>
              <a:rPr lang="da-DK"/>
              <a:t>, </a:t>
            </a:r>
            <a:r>
              <a:rPr lang="da-DK" err="1"/>
              <a:t>quis</a:t>
            </a:r>
            <a:r>
              <a:rPr lang="da-DK"/>
              <a:t> </a:t>
            </a:r>
            <a:r>
              <a:rPr lang="da-DK" err="1"/>
              <a:t>nostrud</a:t>
            </a:r>
            <a:r>
              <a:rPr lang="da-DK"/>
              <a:t> </a:t>
            </a:r>
            <a:r>
              <a:rPr lang="da-DK" err="1"/>
              <a:t>exercitation</a:t>
            </a:r>
            <a:r>
              <a:rPr lang="da-DK"/>
              <a:t> </a:t>
            </a:r>
            <a:r>
              <a:rPr lang="da-DK" err="1"/>
              <a:t>ullamco</a:t>
            </a:r>
            <a:r>
              <a:rPr lang="da-DK"/>
              <a:t> </a:t>
            </a:r>
            <a:r>
              <a:rPr lang="da-DK" err="1"/>
              <a:t>laboris</a:t>
            </a:r>
            <a:r>
              <a:rPr lang="da-DK"/>
              <a:t> </a:t>
            </a:r>
            <a:r>
              <a:rPr lang="da-DK" err="1"/>
              <a:t>nisi</a:t>
            </a:r>
            <a:r>
              <a:rPr lang="da-DK"/>
              <a:t> ut </a:t>
            </a:r>
            <a:r>
              <a:rPr lang="da-DK" err="1"/>
              <a:t>aliquip</a:t>
            </a:r>
            <a:r>
              <a:rPr lang="da-DK"/>
              <a:t> ex ea </a:t>
            </a:r>
            <a:r>
              <a:rPr lang="da-DK" err="1"/>
              <a:t>commodo</a:t>
            </a:r>
            <a:r>
              <a:rPr lang="da-DK"/>
              <a:t> </a:t>
            </a:r>
            <a:r>
              <a:rPr lang="da-DK" err="1"/>
              <a:t>consequat</a:t>
            </a:r>
            <a:r>
              <a:rPr lang="da-DK"/>
              <a:t>. </a:t>
            </a:r>
            <a:r>
              <a:rPr lang="da-DK" err="1"/>
              <a:t>Duis</a:t>
            </a:r>
            <a:r>
              <a:rPr lang="da-DK"/>
              <a:t> </a:t>
            </a:r>
            <a:r>
              <a:rPr lang="da-DK" err="1"/>
              <a:t>aute</a:t>
            </a:r>
            <a:r>
              <a:rPr lang="da-DK"/>
              <a:t> </a:t>
            </a:r>
            <a:r>
              <a:rPr lang="da-DK" err="1"/>
              <a:t>irure</a:t>
            </a:r>
            <a:r>
              <a:rPr lang="da-DK"/>
              <a:t> </a:t>
            </a:r>
            <a:r>
              <a:rPr lang="da-DK" err="1"/>
              <a:t>dolor</a:t>
            </a:r>
            <a:r>
              <a:rPr lang="da-DK"/>
              <a:t> in </a:t>
            </a:r>
            <a:r>
              <a:rPr lang="da-DK" err="1"/>
              <a:t>reprehenderit</a:t>
            </a:r>
            <a:r>
              <a:rPr lang="da-DK"/>
              <a:t> in </a:t>
            </a:r>
            <a:r>
              <a:rPr lang="da-DK" err="1"/>
              <a:t>voluptate</a:t>
            </a:r>
            <a:r>
              <a:rPr lang="da-DK"/>
              <a:t> </a:t>
            </a:r>
            <a:r>
              <a:rPr lang="da-DK" err="1"/>
              <a:t>velit</a:t>
            </a:r>
            <a:r>
              <a:rPr lang="da-DK"/>
              <a:t> esse </a:t>
            </a:r>
            <a:r>
              <a:rPr lang="da-DK" err="1"/>
              <a:t>cillum</a:t>
            </a:r>
            <a:r>
              <a:rPr lang="da-DK"/>
              <a:t> </a:t>
            </a:r>
            <a:r>
              <a:rPr lang="da-DK" err="1"/>
              <a:t>dolore</a:t>
            </a:r>
            <a:r>
              <a:rPr lang="da-DK"/>
              <a:t> </a:t>
            </a:r>
            <a:r>
              <a:rPr lang="da-DK" err="1"/>
              <a:t>eu</a:t>
            </a:r>
            <a:r>
              <a:rPr lang="da-DK"/>
              <a:t> </a:t>
            </a:r>
            <a:r>
              <a:rPr lang="da-DK" err="1"/>
              <a:t>fugiat</a:t>
            </a:r>
            <a:r>
              <a:rPr lang="da-DK"/>
              <a:t> </a:t>
            </a:r>
            <a:r>
              <a:rPr lang="da-DK" err="1"/>
              <a:t>nulla</a:t>
            </a:r>
            <a:r>
              <a:rPr lang="da-DK"/>
              <a:t> </a:t>
            </a:r>
            <a:r>
              <a:rPr lang="da-DK" err="1"/>
              <a:t>pariatur</a:t>
            </a:r>
            <a:r>
              <a:rPr lang="da-DK"/>
              <a:t>. </a:t>
            </a:r>
            <a:r>
              <a:rPr lang="da-DK" err="1"/>
              <a:t>Excepteur</a:t>
            </a:r>
            <a:r>
              <a:rPr lang="da-DK"/>
              <a:t> sint </a:t>
            </a:r>
            <a:r>
              <a:rPr lang="da-DK" err="1"/>
              <a:t>occaecat</a:t>
            </a:r>
            <a:r>
              <a:rPr lang="da-DK"/>
              <a:t> </a:t>
            </a:r>
            <a:r>
              <a:rPr lang="da-DK" err="1"/>
              <a:t>cupidatat</a:t>
            </a:r>
            <a:r>
              <a:rPr lang="da-DK"/>
              <a:t> non </a:t>
            </a:r>
            <a:r>
              <a:rPr lang="da-DK" err="1"/>
              <a:t>proident</a:t>
            </a:r>
            <a:r>
              <a:rPr lang="da-DK"/>
              <a:t>, </a:t>
            </a:r>
            <a:r>
              <a:rPr lang="da-DK" err="1"/>
              <a:t>sunt</a:t>
            </a:r>
            <a:r>
              <a:rPr lang="da-DK"/>
              <a:t> in culpa </a:t>
            </a:r>
            <a:r>
              <a:rPr lang="da-DK" err="1"/>
              <a:t>qui</a:t>
            </a:r>
            <a:r>
              <a:rPr lang="da-DK"/>
              <a:t> </a:t>
            </a:r>
            <a:r>
              <a:rPr lang="da-DK" err="1"/>
              <a:t>officia</a:t>
            </a:r>
            <a:r>
              <a:rPr lang="da-DK"/>
              <a:t> </a:t>
            </a:r>
            <a:r>
              <a:rPr lang="da-DK" err="1"/>
              <a:t>deserunt</a:t>
            </a:r>
            <a:r>
              <a:rPr lang="da-DK"/>
              <a:t> </a:t>
            </a:r>
            <a:r>
              <a:rPr lang="da-DK" err="1"/>
              <a:t>mollit</a:t>
            </a:r>
            <a:r>
              <a:rPr lang="da-DK"/>
              <a:t> </a:t>
            </a:r>
            <a:r>
              <a:rPr lang="da-DK" err="1"/>
              <a:t>anim</a:t>
            </a:r>
            <a:r>
              <a:rPr lang="da-DK"/>
              <a:t> id </a:t>
            </a:r>
            <a:r>
              <a:rPr lang="da-DK" err="1"/>
              <a:t>est</a:t>
            </a:r>
            <a:r>
              <a:rPr lang="da-DK"/>
              <a:t> </a:t>
            </a:r>
            <a:r>
              <a:rPr lang="da-DK" err="1"/>
              <a:t>laborum</a:t>
            </a:r>
            <a:r>
              <a:rPr lang="da-DK"/>
              <a:t>.</a:t>
            </a:r>
          </a:p>
        </p:txBody>
      </p:sp>
      <p:sp>
        <p:nvSpPr>
          <p:cNvPr id="5" name="Pladsholder til billede 2">
            <a:extLst>
              <a:ext uri="{FF2B5EF4-FFF2-40B4-BE49-F238E27FC236}">
                <a16:creationId xmlns:a16="http://schemas.microsoft.com/office/drawing/2014/main" id="{0FDECCA1-3744-44BC-A2FD-C957CE886E2A}"/>
              </a:ext>
            </a:extLst>
          </p:cNvPr>
          <p:cNvSpPr>
            <a:spLocks noGrp="1"/>
          </p:cNvSpPr>
          <p:nvPr>
            <p:ph type="pic" sz="quarter" idx="12" hasCustomPrompt="1"/>
          </p:nvPr>
        </p:nvSpPr>
        <p:spPr>
          <a:xfrm>
            <a:off x="8104551" y="2338753"/>
            <a:ext cx="3314731" cy="3189023"/>
          </a:xfrm>
          <a:prstGeom prst="ellipse">
            <a:avLst/>
          </a:prstGeom>
          <a:ln w="57150">
            <a:solidFill>
              <a:srgbClr val="2E4194"/>
            </a:solidFill>
          </a:ln>
        </p:spPr>
        <p:txBody>
          <a:bodyPr/>
          <a:lstStyle>
            <a:lvl1pPr marL="0" indent="0" algn="ctr">
              <a:buNone/>
              <a:defRPr sz="1400" i="1">
                <a:latin typeface="Arial" panose="020B0604020202020204" pitchFamily="34" charset="0"/>
                <a:cs typeface="Arial" panose="020B0604020202020204" pitchFamily="34" charset="0"/>
              </a:defRPr>
            </a:lvl1pPr>
          </a:lstStyle>
          <a:p>
            <a:r>
              <a:rPr lang="da-DK"/>
              <a:t>Indsæt billede</a:t>
            </a:r>
          </a:p>
        </p:txBody>
      </p:sp>
      <p:sp>
        <p:nvSpPr>
          <p:cNvPr id="7" name="Pladsholder til billede 2">
            <a:extLst>
              <a:ext uri="{FF2B5EF4-FFF2-40B4-BE49-F238E27FC236}">
                <a16:creationId xmlns:a16="http://schemas.microsoft.com/office/drawing/2014/main" id="{876F7691-18C5-46DC-85FF-DDA8CA98C84A}"/>
              </a:ext>
            </a:extLst>
          </p:cNvPr>
          <p:cNvSpPr>
            <a:spLocks noGrp="1"/>
          </p:cNvSpPr>
          <p:nvPr>
            <p:ph type="pic" sz="quarter" idx="14" hasCustomPrompt="1"/>
          </p:nvPr>
        </p:nvSpPr>
        <p:spPr>
          <a:xfrm>
            <a:off x="6779844" y="1261389"/>
            <a:ext cx="2253056" cy="2167611"/>
          </a:xfrm>
          <a:prstGeom prst="ellipse">
            <a:avLst/>
          </a:prstGeom>
          <a:ln w="57150">
            <a:solidFill>
              <a:srgbClr val="2E4194"/>
            </a:solidFill>
          </a:ln>
        </p:spPr>
        <p:txBody>
          <a:bodyPr/>
          <a:lstStyle>
            <a:lvl1pPr marL="0" indent="0" algn="ctr">
              <a:buNone/>
              <a:defRPr sz="1400" i="1">
                <a:latin typeface="Arial" panose="020B0604020202020204" pitchFamily="34" charset="0"/>
                <a:cs typeface="Arial" panose="020B0604020202020204" pitchFamily="34" charset="0"/>
              </a:defRPr>
            </a:lvl1pPr>
          </a:lstStyle>
          <a:p>
            <a:r>
              <a:rPr lang="da-DK"/>
              <a:t>Indsæt billede</a:t>
            </a:r>
          </a:p>
        </p:txBody>
      </p:sp>
    </p:spTree>
    <p:custDataLst>
      <p:tags r:id="rId1"/>
    </p:custDataLst>
    <p:extLst>
      <p:ext uri="{BB962C8B-B14F-4D97-AF65-F5344CB8AC3E}">
        <p14:creationId xmlns:p14="http://schemas.microsoft.com/office/powerpoint/2010/main" val="17705691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1_Titel og indholdsobjekt">
    <p:spTree>
      <p:nvGrpSpPr>
        <p:cNvPr id="1" name=""/>
        <p:cNvGrpSpPr/>
        <p:nvPr/>
      </p:nvGrpSpPr>
      <p:grpSpPr>
        <a:xfrm>
          <a:off x="0" y="0"/>
          <a:ext cx="0" cy="0"/>
          <a:chOff x="0" y="0"/>
          <a:chExt cx="0" cy="0"/>
        </a:xfrm>
      </p:grpSpPr>
      <p:sp>
        <p:nvSpPr>
          <p:cNvPr id="20" name="Pladsholder til tekst 19">
            <a:extLst>
              <a:ext uri="{FF2B5EF4-FFF2-40B4-BE49-F238E27FC236}">
                <a16:creationId xmlns:a16="http://schemas.microsoft.com/office/drawing/2014/main" id="{E40DBFA6-5DC8-4118-A5FC-CFAD3AA0EC1F}"/>
              </a:ext>
            </a:extLst>
          </p:cNvPr>
          <p:cNvSpPr>
            <a:spLocks noGrp="1"/>
          </p:cNvSpPr>
          <p:nvPr>
            <p:ph type="body" sz="quarter" idx="11" hasCustomPrompt="1"/>
          </p:nvPr>
        </p:nvSpPr>
        <p:spPr>
          <a:xfrm>
            <a:off x="1295400" y="3174985"/>
            <a:ext cx="9601039" cy="434616"/>
          </a:xfrm>
          <a:prstGeom prst="rect">
            <a:avLst/>
          </a:prstGeom>
        </p:spPr>
        <p:txBody>
          <a:bodyPr/>
          <a:lstStyle>
            <a:lvl1pPr marL="0" indent="0" algn="ctr">
              <a:buFontTx/>
              <a:buNone/>
              <a:defRPr sz="3200" i="1">
                <a:solidFill>
                  <a:srgbClr val="314194"/>
                </a:solidFill>
                <a:latin typeface="Arial" panose="020B0604020202020204" pitchFamily="34" charset="0"/>
                <a:cs typeface="Arial" panose="020B0604020202020204" pitchFamily="34" charset="0"/>
              </a:defRPr>
            </a:lvl1pPr>
          </a:lstStyle>
          <a:p>
            <a:pPr lvl="0"/>
            <a:r>
              <a:rPr lang="da-DK"/>
              <a:t>Undertitel</a:t>
            </a:r>
          </a:p>
        </p:txBody>
      </p:sp>
      <p:sp>
        <p:nvSpPr>
          <p:cNvPr id="18" name="Pladsholder til tekst 17">
            <a:extLst>
              <a:ext uri="{FF2B5EF4-FFF2-40B4-BE49-F238E27FC236}">
                <a16:creationId xmlns:a16="http://schemas.microsoft.com/office/drawing/2014/main" id="{70A37605-3838-49FE-B5A8-BF09E0E2527B}"/>
              </a:ext>
            </a:extLst>
          </p:cNvPr>
          <p:cNvSpPr>
            <a:spLocks noGrp="1"/>
          </p:cNvSpPr>
          <p:nvPr>
            <p:ph type="body" sz="quarter" idx="10" hasCustomPrompt="1"/>
          </p:nvPr>
        </p:nvSpPr>
        <p:spPr>
          <a:xfrm>
            <a:off x="1295400" y="2233613"/>
            <a:ext cx="9601200" cy="879475"/>
          </a:xfrm>
          <a:prstGeom prst="rect">
            <a:avLst/>
          </a:prstGeom>
        </p:spPr>
        <p:txBody>
          <a:bodyPr/>
          <a:lstStyle>
            <a:lvl1pPr marL="0" indent="0" algn="ctr">
              <a:buFontTx/>
              <a:buNone/>
              <a:defRPr sz="6600" b="1">
                <a:solidFill>
                  <a:srgbClr val="314194"/>
                </a:solidFill>
                <a:latin typeface="Arial" panose="020B0604020202020204" pitchFamily="34" charset="0"/>
                <a:cs typeface="Arial" panose="020B0604020202020204" pitchFamily="34" charset="0"/>
              </a:defRPr>
            </a:lvl1pPr>
          </a:lstStyle>
          <a:p>
            <a:pPr lvl="0"/>
            <a:r>
              <a:rPr lang="da-DK"/>
              <a:t>OVERSKRIFT</a:t>
            </a:r>
          </a:p>
        </p:txBody>
      </p:sp>
      <p:pic>
        <p:nvPicPr>
          <p:cNvPr id="16" name="Billede 15">
            <a:extLst>
              <a:ext uri="{FF2B5EF4-FFF2-40B4-BE49-F238E27FC236}">
                <a16:creationId xmlns:a16="http://schemas.microsoft.com/office/drawing/2014/main" id="{16537636-0069-41BF-BA22-1E1FB67BB4EC}"/>
              </a:ext>
            </a:extLst>
          </p:cNvPr>
          <p:cNvPicPr>
            <a:picLocks noChangeAspect="1"/>
          </p:cNvPicPr>
          <p:nvPr/>
        </p:nvPicPr>
        <p:blipFill>
          <a:blip r:embed="rId3"/>
          <a:stretch>
            <a:fillRect/>
          </a:stretch>
        </p:blipFill>
        <p:spPr>
          <a:xfrm>
            <a:off x="10744075" y="0"/>
            <a:ext cx="1447925" cy="1021168"/>
          </a:xfrm>
          <a:prstGeom prst="rect">
            <a:avLst/>
          </a:prstGeom>
        </p:spPr>
      </p:pic>
    </p:spTree>
    <p:custDataLst>
      <p:tags r:id="rId1"/>
    </p:custDataLst>
    <p:extLst>
      <p:ext uri="{BB962C8B-B14F-4D97-AF65-F5344CB8AC3E}">
        <p14:creationId xmlns:p14="http://schemas.microsoft.com/office/powerpoint/2010/main" val="31417981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4_Titel og indholdsobjekt">
    <p:spTree>
      <p:nvGrpSpPr>
        <p:cNvPr id="1" name=""/>
        <p:cNvGrpSpPr/>
        <p:nvPr/>
      </p:nvGrpSpPr>
      <p:grpSpPr>
        <a:xfrm>
          <a:off x="0" y="0"/>
          <a:ext cx="0" cy="0"/>
          <a:chOff x="0" y="0"/>
          <a:chExt cx="0" cy="0"/>
        </a:xfrm>
      </p:grpSpPr>
      <p:sp>
        <p:nvSpPr>
          <p:cNvPr id="6" name="Pladsholder til tekst 5">
            <a:extLst>
              <a:ext uri="{FF2B5EF4-FFF2-40B4-BE49-F238E27FC236}">
                <a16:creationId xmlns:a16="http://schemas.microsoft.com/office/drawing/2014/main" id="{851A24AD-CF0B-4496-986B-852F2320D0E8}"/>
              </a:ext>
            </a:extLst>
          </p:cNvPr>
          <p:cNvSpPr>
            <a:spLocks noGrp="1"/>
          </p:cNvSpPr>
          <p:nvPr>
            <p:ph type="body" sz="quarter" idx="10" hasCustomPrompt="1"/>
          </p:nvPr>
        </p:nvSpPr>
        <p:spPr>
          <a:xfrm>
            <a:off x="369599" y="363588"/>
            <a:ext cx="9600878" cy="454655"/>
          </a:xfrm>
          <a:prstGeom prst="rect">
            <a:avLst/>
          </a:prstGeom>
        </p:spPr>
        <p:txBody>
          <a:bodyPr/>
          <a:lstStyle>
            <a:lvl1pPr marL="0" indent="0">
              <a:buNone/>
              <a:defRPr sz="3000" b="1">
                <a:solidFill>
                  <a:srgbClr val="2E4194"/>
                </a:solidFill>
                <a:latin typeface="Arial" panose="020B0604020202020204" pitchFamily="34" charset="0"/>
                <a:cs typeface="Arial" panose="020B0604020202020204" pitchFamily="34" charset="0"/>
              </a:defRPr>
            </a:lvl1pPr>
          </a:lstStyle>
          <a:p>
            <a:pPr lvl="0"/>
            <a:r>
              <a:rPr lang="da-DK"/>
              <a:t>OVERSKRIFT</a:t>
            </a:r>
          </a:p>
        </p:txBody>
      </p:sp>
      <p:sp>
        <p:nvSpPr>
          <p:cNvPr id="21" name="Pladsholder til tekst 5">
            <a:extLst>
              <a:ext uri="{FF2B5EF4-FFF2-40B4-BE49-F238E27FC236}">
                <a16:creationId xmlns:a16="http://schemas.microsoft.com/office/drawing/2014/main" id="{141EFB91-37F1-4241-8B6D-6EA93E33230D}"/>
              </a:ext>
            </a:extLst>
          </p:cNvPr>
          <p:cNvSpPr>
            <a:spLocks noGrp="1"/>
          </p:cNvSpPr>
          <p:nvPr>
            <p:ph type="body" sz="quarter" idx="11" hasCustomPrompt="1"/>
          </p:nvPr>
        </p:nvSpPr>
        <p:spPr>
          <a:xfrm>
            <a:off x="369599" y="860100"/>
            <a:ext cx="9600878" cy="454655"/>
          </a:xfrm>
          <a:prstGeom prst="rect">
            <a:avLst/>
          </a:prstGeom>
        </p:spPr>
        <p:txBody>
          <a:bodyPr/>
          <a:lstStyle>
            <a:lvl1pPr marL="0" indent="0">
              <a:buNone/>
              <a:defRPr sz="1800" b="0" i="1">
                <a:solidFill>
                  <a:srgbClr val="2E4194"/>
                </a:solidFill>
                <a:latin typeface="Arial" panose="020B0604020202020204" pitchFamily="34" charset="0"/>
                <a:cs typeface="Arial" panose="020B0604020202020204" pitchFamily="34" charset="0"/>
              </a:defRPr>
            </a:lvl1pPr>
          </a:lstStyle>
          <a:p>
            <a:pPr lvl="0"/>
            <a:r>
              <a:rPr lang="da-DK"/>
              <a:t>Undertitel</a:t>
            </a:r>
          </a:p>
        </p:txBody>
      </p:sp>
    </p:spTree>
    <p:custDataLst>
      <p:tags r:id="rId1"/>
    </p:custDataLst>
    <p:extLst>
      <p:ext uri="{BB962C8B-B14F-4D97-AF65-F5344CB8AC3E}">
        <p14:creationId xmlns:p14="http://schemas.microsoft.com/office/powerpoint/2010/main" val="744606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ags" Target="../tags/tag3.xml"/><Relationship Id="rId3" Type="http://schemas.openxmlformats.org/officeDocument/2006/relationships/slideLayout" Target="../slideLayouts/slideLayout3.xml"/><Relationship Id="rId7" Type="http://schemas.openxmlformats.org/officeDocument/2006/relationships/tags" Target="../tags/tag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vmlDrawing" Target="../drawings/vmlDrawing1.vml"/><Relationship Id="rId11" Type="http://schemas.openxmlformats.org/officeDocument/2006/relationships/image" Target="../media/image2.png"/><Relationship Id="rId5" Type="http://schemas.openxmlformats.org/officeDocument/2006/relationships/theme" Target="../theme/theme1.xml"/><Relationship Id="rId10" Type="http://schemas.openxmlformats.org/officeDocument/2006/relationships/image" Target="../media/image1.emf"/><Relationship Id="rId4" Type="http://schemas.openxmlformats.org/officeDocument/2006/relationships/slideLayout" Target="../slideLayouts/slideLayout4.xml"/><Relationship Id="rId9" Type="http://schemas.openxmlformats.org/officeDocument/2006/relationships/oleObject" Target="../embeddings/oleObject1.bin"/></Relationships>
</file>

<file path=ppt/slideMasters/_rels/slideMaster2.xml.rels><?xml version="1.0" encoding="UTF-8" standalone="yes"?>
<Relationships xmlns="http://schemas.openxmlformats.org/package/2006/relationships"><Relationship Id="rId8" Type="http://schemas.openxmlformats.org/officeDocument/2006/relationships/oleObject" Target="../embeddings/oleObject2.bin"/><Relationship Id="rId3" Type="http://schemas.openxmlformats.org/officeDocument/2006/relationships/slideLayout" Target="../slideLayouts/slideLayout7.xml"/><Relationship Id="rId7" Type="http://schemas.openxmlformats.org/officeDocument/2006/relationships/tags" Target="../tags/tag8.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tags" Target="../tags/tag7.xml"/><Relationship Id="rId5" Type="http://schemas.openxmlformats.org/officeDocument/2006/relationships/vmlDrawing" Target="../drawings/vmlDrawing2.vml"/><Relationship Id="rId10" Type="http://schemas.openxmlformats.org/officeDocument/2006/relationships/image" Target="../media/image5.png"/><Relationship Id="rId4" Type="http://schemas.openxmlformats.org/officeDocument/2006/relationships/theme" Target="../theme/theme2.xml"/><Relationship Id="rId9" Type="http://schemas.openxmlformats.org/officeDocument/2006/relationships/image" Target="../media/image1.emf"/></Relationships>
</file>

<file path=ppt/slideMasters/_rels/slideMaster3.xml.rels><?xml version="1.0" encoding="UTF-8" standalone="yes"?>
<Relationships xmlns="http://schemas.openxmlformats.org/package/2006/relationships"><Relationship Id="rId8" Type="http://schemas.openxmlformats.org/officeDocument/2006/relationships/oleObject" Target="../embeddings/oleObject3.bin"/><Relationship Id="rId3" Type="http://schemas.openxmlformats.org/officeDocument/2006/relationships/slideLayout" Target="../slideLayouts/slideLayout10.xml"/><Relationship Id="rId7" Type="http://schemas.openxmlformats.org/officeDocument/2006/relationships/tags" Target="../tags/tag12.xm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tags" Target="../tags/tag11.xml"/><Relationship Id="rId5" Type="http://schemas.openxmlformats.org/officeDocument/2006/relationships/vmlDrawing" Target="../drawings/vmlDrawing3.vml"/><Relationship Id="rId10" Type="http://schemas.openxmlformats.org/officeDocument/2006/relationships/image" Target="../media/image7.png"/><Relationship Id="rId4" Type="http://schemas.openxmlformats.org/officeDocument/2006/relationships/theme" Target="../theme/theme3.xml"/><Relationship Id="rId9" Type="http://schemas.openxmlformats.org/officeDocument/2006/relationships/image" Target="../media/image1.emf"/></Relationships>
</file>

<file path=ppt/slideMasters/_rels/slideMaster4.xml.rels><?xml version="1.0" encoding="UTF-8" standalone="yes"?>
<Relationships xmlns="http://schemas.openxmlformats.org/package/2006/relationships"><Relationship Id="rId8" Type="http://schemas.openxmlformats.org/officeDocument/2006/relationships/tags" Target="../tags/tag17.xml"/><Relationship Id="rId3" Type="http://schemas.openxmlformats.org/officeDocument/2006/relationships/slideLayout" Target="../slideLayouts/slideLayout13.xml"/><Relationship Id="rId7" Type="http://schemas.openxmlformats.org/officeDocument/2006/relationships/tags" Target="../tags/tag16.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vmlDrawing" Target="../drawings/vmlDrawing4.vml"/><Relationship Id="rId11" Type="http://schemas.openxmlformats.org/officeDocument/2006/relationships/image" Target="../media/image2.png"/><Relationship Id="rId5" Type="http://schemas.openxmlformats.org/officeDocument/2006/relationships/theme" Target="../theme/theme4.xml"/><Relationship Id="rId10" Type="http://schemas.openxmlformats.org/officeDocument/2006/relationships/image" Target="../media/image1.emf"/><Relationship Id="rId4" Type="http://schemas.openxmlformats.org/officeDocument/2006/relationships/slideLayout" Target="../slideLayouts/slideLayout14.xml"/><Relationship Id="rId9" Type="http://schemas.openxmlformats.org/officeDocument/2006/relationships/oleObject" Target="../embeddings/oleObject4.bin"/></Relationships>
</file>

<file path=ppt/slideMasters/_rels/slideMaster5.xml.rels><?xml version="1.0" encoding="UTF-8" standalone="yes"?>
<Relationships xmlns="http://schemas.openxmlformats.org/package/2006/relationships"><Relationship Id="rId8" Type="http://schemas.openxmlformats.org/officeDocument/2006/relationships/oleObject" Target="../embeddings/oleObject5.bin"/><Relationship Id="rId3" Type="http://schemas.openxmlformats.org/officeDocument/2006/relationships/slideLayout" Target="../slideLayouts/slideLayout17.xml"/><Relationship Id="rId7" Type="http://schemas.openxmlformats.org/officeDocument/2006/relationships/tags" Target="../tags/tag22.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tags" Target="../tags/tag21.xml"/><Relationship Id="rId5" Type="http://schemas.openxmlformats.org/officeDocument/2006/relationships/vmlDrawing" Target="../drawings/vmlDrawing5.vml"/><Relationship Id="rId10" Type="http://schemas.openxmlformats.org/officeDocument/2006/relationships/image" Target="../media/image5.png"/><Relationship Id="rId4" Type="http://schemas.openxmlformats.org/officeDocument/2006/relationships/theme" Target="../theme/theme5.xml"/><Relationship Id="rId9" Type="http://schemas.openxmlformats.org/officeDocument/2006/relationships/image" Target="../media/image1.emf"/></Relationships>
</file>

<file path=ppt/slideMasters/_rels/slideMaster6.xml.rels><?xml version="1.0" encoding="UTF-8" standalone="yes"?>
<Relationships xmlns="http://schemas.openxmlformats.org/package/2006/relationships"><Relationship Id="rId8" Type="http://schemas.openxmlformats.org/officeDocument/2006/relationships/tags" Target="../tags/tag26.xml"/><Relationship Id="rId3" Type="http://schemas.openxmlformats.org/officeDocument/2006/relationships/slideLayout" Target="../slideLayouts/slideLayout20.xml"/><Relationship Id="rId7" Type="http://schemas.openxmlformats.org/officeDocument/2006/relationships/tags" Target="../tags/tag25.xml"/><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vmlDrawing" Target="../drawings/vmlDrawing6.vml"/><Relationship Id="rId11" Type="http://schemas.openxmlformats.org/officeDocument/2006/relationships/image" Target="../media/image2.png"/><Relationship Id="rId5" Type="http://schemas.openxmlformats.org/officeDocument/2006/relationships/theme" Target="../theme/theme6.xml"/><Relationship Id="rId10" Type="http://schemas.openxmlformats.org/officeDocument/2006/relationships/image" Target="../media/image9.emf"/><Relationship Id="rId4" Type="http://schemas.openxmlformats.org/officeDocument/2006/relationships/slideLayout" Target="../slideLayouts/slideLayout21.xml"/><Relationship Id="rId9" Type="http://schemas.openxmlformats.org/officeDocument/2006/relationships/oleObject" Target="../embeddings/oleObject6.bin"/></Relationships>
</file>

<file path=ppt/slideMasters/_rels/slideMaster7.xml.rels><?xml version="1.0" encoding="UTF-8" standalone="yes"?>
<Relationships xmlns="http://schemas.openxmlformats.org/package/2006/relationships"><Relationship Id="rId8" Type="http://schemas.openxmlformats.org/officeDocument/2006/relationships/tags" Target="../tags/tag31.xml"/><Relationship Id="rId3" Type="http://schemas.openxmlformats.org/officeDocument/2006/relationships/slideLayout" Target="../slideLayouts/slideLayout24.xml"/><Relationship Id="rId7" Type="http://schemas.openxmlformats.org/officeDocument/2006/relationships/vmlDrawing" Target="../drawings/vmlDrawing7.vml"/><Relationship Id="rId12" Type="http://schemas.openxmlformats.org/officeDocument/2006/relationships/image" Target="../media/image5.png"/><Relationship Id="rId2" Type="http://schemas.openxmlformats.org/officeDocument/2006/relationships/slideLayout" Target="../slideLayouts/slideLayout23.xml"/><Relationship Id="rId1" Type="http://schemas.openxmlformats.org/officeDocument/2006/relationships/slideLayout" Target="../slideLayouts/slideLayout22.xml"/><Relationship Id="rId6" Type="http://schemas.openxmlformats.org/officeDocument/2006/relationships/theme" Target="../theme/theme7.xml"/><Relationship Id="rId11" Type="http://schemas.openxmlformats.org/officeDocument/2006/relationships/image" Target="../media/image9.emf"/><Relationship Id="rId5" Type="http://schemas.openxmlformats.org/officeDocument/2006/relationships/slideLayout" Target="../slideLayouts/slideLayout26.xml"/><Relationship Id="rId10" Type="http://schemas.openxmlformats.org/officeDocument/2006/relationships/oleObject" Target="../embeddings/oleObject7.bin"/><Relationship Id="rId4" Type="http://schemas.openxmlformats.org/officeDocument/2006/relationships/slideLayout" Target="../slideLayouts/slideLayout25.xml"/><Relationship Id="rId9" Type="http://schemas.openxmlformats.org/officeDocument/2006/relationships/tags" Target="../tags/tag3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2" name="Objekt 1" hidden="1">
            <a:extLst>
              <a:ext uri="{FF2B5EF4-FFF2-40B4-BE49-F238E27FC236}">
                <a16:creationId xmlns:a16="http://schemas.microsoft.com/office/drawing/2014/main" id="{A2F6FA98-5899-4A8D-BAEB-D173F3E97795}"/>
              </a:ext>
            </a:extLst>
          </p:cNvPr>
          <p:cNvGraphicFramePr>
            <a:graphicFrameLocks noChangeAspect="1"/>
          </p:cNvGraphicFramePr>
          <p:nvPr userDrawn="1">
            <p:custDataLst>
              <p:tags r:id="rId8"/>
            </p:custDataLst>
            <p:extLst>
              <p:ext uri="{D42A27DB-BD31-4B8C-83A1-F6EECF244321}">
                <p14:modId xmlns:p14="http://schemas.microsoft.com/office/powerpoint/2010/main" val="93448242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026" name="think-cell Slide" r:id="rId9" imgW="306" imgH="306" progId="TCLayout.ActiveDocument.1">
                  <p:embed/>
                </p:oleObj>
              </mc:Choice>
              <mc:Fallback>
                <p:oleObj name="think-cell Slide" r:id="rId9" imgW="306" imgH="306" progId="TCLayout.ActiveDocument.1">
                  <p:embed/>
                  <p:pic>
                    <p:nvPicPr>
                      <p:cNvPr id="2" name="Objekt 1" hidden="1">
                        <a:extLst>
                          <a:ext uri="{FF2B5EF4-FFF2-40B4-BE49-F238E27FC236}">
                            <a16:creationId xmlns:a16="http://schemas.microsoft.com/office/drawing/2014/main" id="{A2F6FA98-5899-4A8D-BAEB-D173F3E97795}"/>
                          </a:ext>
                        </a:extLst>
                      </p:cNvPr>
                      <p:cNvPicPr/>
                      <p:nvPr/>
                    </p:nvPicPr>
                    <p:blipFill>
                      <a:blip r:embed="rId10"/>
                      <a:stretch>
                        <a:fillRect/>
                      </a:stretch>
                    </p:blipFill>
                    <p:spPr>
                      <a:xfrm>
                        <a:off x="1588" y="1588"/>
                        <a:ext cx="1588" cy="1588"/>
                      </a:xfrm>
                      <a:prstGeom prst="rect">
                        <a:avLst/>
                      </a:prstGeom>
                    </p:spPr>
                  </p:pic>
                </p:oleObj>
              </mc:Fallback>
            </mc:AlternateContent>
          </a:graphicData>
        </a:graphic>
      </p:graphicFrame>
      <p:grpSp>
        <p:nvGrpSpPr>
          <p:cNvPr id="8" name="Gruppe 7">
            <a:extLst>
              <a:ext uri="{FF2B5EF4-FFF2-40B4-BE49-F238E27FC236}">
                <a16:creationId xmlns:a16="http://schemas.microsoft.com/office/drawing/2014/main" id="{8442C576-F801-457E-BDA4-A2F3F8B26E56}"/>
              </a:ext>
            </a:extLst>
          </p:cNvPr>
          <p:cNvGrpSpPr/>
          <p:nvPr userDrawn="1"/>
        </p:nvGrpSpPr>
        <p:grpSpPr>
          <a:xfrm>
            <a:off x="105570" y="5168913"/>
            <a:ext cx="1547023" cy="1547023"/>
            <a:chOff x="105570" y="5168913"/>
            <a:chExt cx="1547023" cy="1547023"/>
          </a:xfrm>
        </p:grpSpPr>
        <p:sp>
          <p:nvSpPr>
            <p:cNvPr id="9" name="Ellipse 8">
              <a:extLst>
                <a:ext uri="{FF2B5EF4-FFF2-40B4-BE49-F238E27FC236}">
                  <a16:creationId xmlns:a16="http://schemas.microsoft.com/office/drawing/2014/main" id="{AEC8F511-6283-47BB-934D-7358F87F444D}"/>
                </a:ext>
              </a:extLst>
            </p:cNvPr>
            <p:cNvSpPr/>
            <p:nvPr/>
          </p:nvSpPr>
          <p:spPr>
            <a:xfrm>
              <a:off x="105570" y="5168913"/>
              <a:ext cx="1547023" cy="1547023"/>
            </a:xfrm>
            <a:prstGeom prst="ellipse">
              <a:avLst/>
            </a:prstGeom>
            <a:solidFill>
              <a:srgbClr val="2E4194"/>
            </a:solidFill>
            <a:ln>
              <a:solidFill>
                <a:srgbClr val="2E41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10" name="Tekstfelt 9">
              <a:extLst>
                <a:ext uri="{FF2B5EF4-FFF2-40B4-BE49-F238E27FC236}">
                  <a16:creationId xmlns:a16="http://schemas.microsoft.com/office/drawing/2014/main" id="{BBFAE627-E4FB-45AE-AA58-699AB63B30F2}"/>
                </a:ext>
              </a:extLst>
            </p:cNvPr>
            <p:cNvSpPr txBox="1"/>
            <p:nvPr/>
          </p:nvSpPr>
          <p:spPr>
            <a:xfrm>
              <a:off x="105570" y="5216905"/>
              <a:ext cx="1547022" cy="1323439"/>
            </a:xfrm>
            <a:prstGeom prst="rect">
              <a:avLst/>
            </a:prstGeom>
            <a:noFill/>
          </p:spPr>
          <p:txBody>
            <a:bodyPr wrap="square" rtlCol="0">
              <a:spAutoFit/>
            </a:bodyPr>
            <a:lstStyle/>
            <a:p>
              <a:pPr algn="ctr"/>
              <a:r>
                <a:rPr lang="da-DK" sz="8000">
                  <a:solidFill>
                    <a:schemeClr val="bg1"/>
                  </a:solidFill>
                  <a:latin typeface="Berlin Sans FB Demi" panose="020E0802020502020306" pitchFamily="34" charset="0"/>
                </a:rPr>
                <a:t>1:1</a:t>
              </a:r>
            </a:p>
          </p:txBody>
        </p:sp>
      </p:grpSp>
      <p:pic>
        <p:nvPicPr>
          <p:cNvPr id="3" name="Billede 2">
            <a:extLst>
              <a:ext uri="{FF2B5EF4-FFF2-40B4-BE49-F238E27FC236}">
                <a16:creationId xmlns:a16="http://schemas.microsoft.com/office/drawing/2014/main" id="{3B0E709C-3231-4B29-8670-A4C04FF82956}"/>
              </a:ext>
            </a:extLst>
          </p:cNvPr>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flipH="1">
            <a:off x="576374" y="3762270"/>
            <a:ext cx="605414" cy="1547023"/>
          </a:xfrm>
          <a:prstGeom prst="rect">
            <a:avLst/>
          </a:prstGeom>
        </p:spPr>
      </p:pic>
    </p:spTree>
    <p:custDataLst>
      <p:tags r:id="rId7"/>
    </p:custDataLst>
    <p:extLst>
      <p:ext uri="{BB962C8B-B14F-4D97-AF65-F5344CB8AC3E}">
        <p14:creationId xmlns:p14="http://schemas.microsoft.com/office/powerpoint/2010/main" val="2365171351"/>
      </p:ext>
    </p:extLst>
  </p:cSld>
  <p:clrMap bg1="lt1" tx1="dk1" bg2="lt2" tx2="dk2" accent1="accent1" accent2="accent2" accent3="accent3" accent4="accent4" accent5="accent5" accent6="accent6" hlink="hlink" folHlink="folHlink"/>
  <p:sldLayoutIdLst>
    <p:sldLayoutId id="2147483764" r:id="rId1"/>
    <p:sldLayoutId id="2147483765" r:id="rId2"/>
    <p:sldLayoutId id="2147483766" r:id="rId3"/>
    <p:sldLayoutId id="2147483767" r:id="rId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2" name="Objekt 1" hidden="1">
            <a:extLst>
              <a:ext uri="{FF2B5EF4-FFF2-40B4-BE49-F238E27FC236}">
                <a16:creationId xmlns:a16="http://schemas.microsoft.com/office/drawing/2014/main" id="{3677AB8D-15BF-4BD0-933E-4551988E801B}"/>
              </a:ext>
            </a:extLst>
          </p:cNvPr>
          <p:cNvGraphicFramePr>
            <a:graphicFrameLocks noChangeAspect="1"/>
          </p:cNvGraphicFramePr>
          <p:nvPr userDrawn="1">
            <p:custDataLst>
              <p:tags r:id="rId7"/>
            </p:custDataLst>
            <p:extLst>
              <p:ext uri="{D42A27DB-BD31-4B8C-83A1-F6EECF244321}">
                <p14:modId xmlns:p14="http://schemas.microsoft.com/office/powerpoint/2010/main" val="74732144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2050" name="think-cell Slide" r:id="rId8" imgW="306" imgH="306" progId="TCLayout.ActiveDocument.1">
                  <p:embed/>
                </p:oleObj>
              </mc:Choice>
              <mc:Fallback>
                <p:oleObj name="think-cell Slide" r:id="rId8" imgW="306" imgH="306" progId="TCLayout.ActiveDocument.1">
                  <p:embed/>
                  <p:pic>
                    <p:nvPicPr>
                      <p:cNvPr id="2" name="Objekt 1" hidden="1">
                        <a:extLst>
                          <a:ext uri="{FF2B5EF4-FFF2-40B4-BE49-F238E27FC236}">
                            <a16:creationId xmlns:a16="http://schemas.microsoft.com/office/drawing/2014/main" id="{3677AB8D-15BF-4BD0-933E-4551988E801B}"/>
                          </a:ext>
                        </a:extLst>
                      </p:cNvPr>
                      <p:cNvPicPr/>
                      <p:nvPr/>
                    </p:nvPicPr>
                    <p:blipFill>
                      <a:blip r:embed="rId9"/>
                      <a:stretch>
                        <a:fillRect/>
                      </a:stretch>
                    </p:blipFill>
                    <p:spPr>
                      <a:xfrm>
                        <a:off x="1588" y="1588"/>
                        <a:ext cx="1588" cy="1588"/>
                      </a:xfrm>
                      <a:prstGeom prst="rect">
                        <a:avLst/>
                      </a:prstGeom>
                    </p:spPr>
                  </p:pic>
                </p:oleObj>
              </mc:Fallback>
            </mc:AlternateContent>
          </a:graphicData>
        </a:graphic>
      </p:graphicFrame>
      <p:grpSp>
        <p:nvGrpSpPr>
          <p:cNvPr id="13" name="Gruppe 12">
            <a:extLst>
              <a:ext uri="{FF2B5EF4-FFF2-40B4-BE49-F238E27FC236}">
                <a16:creationId xmlns:a16="http://schemas.microsoft.com/office/drawing/2014/main" id="{E23E7157-1EF1-40A0-A6A2-81E0E22520F2}"/>
              </a:ext>
            </a:extLst>
          </p:cNvPr>
          <p:cNvGrpSpPr/>
          <p:nvPr userDrawn="1"/>
        </p:nvGrpSpPr>
        <p:grpSpPr>
          <a:xfrm>
            <a:off x="10417124" y="285948"/>
            <a:ext cx="1425283" cy="2485964"/>
            <a:chOff x="9798869" y="807141"/>
            <a:chExt cx="1775189" cy="3096267"/>
          </a:xfrm>
        </p:grpSpPr>
        <p:pic>
          <p:nvPicPr>
            <p:cNvPr id="14" name="Billede 13">
              <a:extLst>
                <a:ext uri="{FF2B5EF4-FFF2-40B4-BE49-F238E27FC236}">
                  <a16:creationId xmlns:a16="http://schemas.microsoft.com/office/drawing/2014/main" id="{2B6EE8B0-2E70-494E-BCC4-C6A783AD5F26}"/>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0572381" y="2222930"/>
              <a:ext cx="1001677" cy="1680478"/>
            </a:xfrm>
            <a:prstGeom prst="rect">
              <a:avLst/>
            </a:prstGeom>
          </p:spPr>
        </p:pic>
        <p:sp>
          <p:nvSpPr>
            <p:cNvPr id="15" name="Ellipse 14">
              <a:extLst>
                <a:ext uri="{FF2B5EF4-FFF2-40B4-BE49-F238E27FC236}">
                  <a16:creationId xmlns:a16="http://schemas.microsoft.com/office/drawing/2014/main" id="{3E210E23-1FF5-4630-AFF3-2609C51B90EB}"/>
                </a:ext>
              </a:extLst>
            </p:cNvPr>
            <p:cNvSpPr/>
            <p:nvPr/>
          </p:nvSpPr>
          <p:spPr>
            <a:xfrm>
              <a:off x="9798869" y="807141"/>
              <a:ext cx="1547023" cy="1547023"/>
            </a:xfrm>
            <a:prstGeom prst="ellipse">
              <a:avLst/>
            </a:prstGeom>
            <a:solidFill>
              <a:srgbClr val="2E4194"/>
            </a:solidFill>
            <a:ln>
              <a:solidFill>
                <a:srgbClr val="2E41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grpSp>
      <p:sp>
        <p:nvSpPr>
          <p:cNvPr id="16" name="Tekstfelt 15">
            <a:extLst>
              <a:ext uri="{FF2B5EF4-FFF2-40B4-BE49-F238E27FC236}">
                <a16:creationId xmlns:a16="http://schemas.microsoft.com/office/drawing/2014/main" id="{CE9FCFBC-8C3F-404D-8FCE-C31490F839D5}"/>
              </a:ext>
            </a:extLst>
          </p:cNvPr>
          <p:cNvSpPr txBox="1"/>
          <p:nvPr userDrawn="1"/>
        </p:nvSpPr>
        <p:spPr>
          <a:xfrm>
            <a:off x="10417124" y="190589"/>
            <a:ext cx="1242091" cy="1323439"/>
          </a:xfrm>
          <a:prstGeom prst="rect">
            <a:avLst/>
          </a:prstGeom>
          <a:noFill/>
        </p:spPr>
        <p:txBody>
          <a:bodyPr wrap="square" rtlCol="0">
            <a:spAutoFit/>
          </a:bodyPr>
          <a:lstStyle/>
          <a:p>
            <a:pPr algn="ctr"/>
            <a:r>
              <a:rPr lang="da-DK" sz="8000">
                <a:solidFill>
                  <a:schemeClr val="bg1"/>
                </a:solidFill>
                <a:latin typeface="Berlin Sans FB Demi" panose="020E0802020502020306" pitchFamily="34" charset="0"/>
              </a:rPr>
              <a:t>1:1</a:t>
            </a:r>
          </a:p>
        </p:txBody>
      </p:sp>
    </p:spTree>
    <p:custDataLst>
      <p:tags r:id="rId6"/>
    </p:custDataLst>
    <p:extLst>
      <p:ext uri="{BB962C8B-B14F-4D97-AF65-F5344CB8AC3E}">
        <p14:creationId xmlns:p14="http://schemas.microsoft.com/office/powerpoint/2010/main" val="1548952342"/>
      </p:ext>
    </p:extLst>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2" name="Objekt 1" hidden="1">
            <a:extLst>
              <a:ext uri="{FF2B5EF4-FFF2-40B4-BE49-F238E27FC236}">
                <a16:creationId xmlns:a16="http://schemas.microsoft.com/office/drawing/2014/main" id="{11815AEF-6BED-4E72-81B7-3B1128B8AACB}"/>
              </a:ext>
            </a:extLst>
          </p:cNvPr>
          <p:cNvGraphicFramePr>
            <a:graphicFrameLocks noChangeAspect="1"/>
          </p:cNvGraphicFramePr>
          <p:nvPr userDrawn="1">
            <p:custDataLst>
              <p:tags r:id="rId7"/>
            </p:custDataLst>
            <p:extLst>
              <p:ext uri="{D42A27DB-BD31-4B8C-83A1-F6EECF244321}">
                <p14:modId xmlns:p14="http://schemas.microsoft.com/office/powerpoint/2010/main" val="338017150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3074" name="think-cell Slide" r:id="rId8" imgW="306" imgH="306" progId="TCLayout.ActiveDocument.1">
                  <p:embed/>
                </p:oleObj>
              </mc:Choice>
              <mc:Fallback>
                <p:oleObj name="think-cell Slide" r:id="rId8" imgW="306" imgH="306" progId="TCLayout.ActiveDocument.1">
                  <p:embed/>
                  <p:pic>
                    <p:nvPicPr>
                      <p:cNvPr id="2" name="Objekt 1" hidden="1">
                        <a:extLst>
                          <a:ext uri="{FF2B5EF4-FFF2-40B4-BE49-F238E27FC236}">
                            <a16:creationId xmlns:a16="http://schemas.microsoft.com/office/drawing/2014/main" id="{11815AEF-6BED-4E72-81B7-3B1128B8AACB}"/>
                          </a:ext>
                        </a:extLst>
                      </p:cNvPr>
                      <p:cNvPicPr/>
                      <p:nvPr/>
                    </p:nvPicPr>
                    <p:blipFill>
                      <a:blip r:embed="rId9"/>
                      <a:stretch>
                        <a:fillRect/>
                      </a:stretch>
                    </p:blipFill>
                    <p:spPr>
                      <a:xfrm>
                        <a:off x="1588" y="1588"/>
                        <a:ext cx="1588" cy="1588"/>
                      </a:xfrm>
                      <a:prstGeom prst="rect">
                        <a:avLst/>
                      </a:prstGeom>
                    </p:spPr>
                  </p:pic>
                </p:oleObj>
              </mc:Fallback>
            </mc:AlternateContent>
          </a:graphicData>
        </a:graphic>
      </p:graphicFrame>
      <p:pic>
        <p:nvPicPr>
          <p:cNvPr id="7" name="Billede 6" descr="Et billede, der indeholder træ&#10;&#10;Automatisk genereret beskrivelse">
            <a:extLst>
              <a:ext uri="{FF2B5EF4-FFF2-40B4-BE49-F238E27FC236}">
                <a16:creationId xmlns:a16="http://schemas.microsoft.com/office/drawing/2014/main" id="{3187AE8B-298C-4D96-B49D-6271598B697A}"/>
              </a:ext>
            </a:extLst>
          </p:cNvPr>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457522" y="3783269"/>
            <a:ext cx="885269" cy="1507749"/>
          </a:xfrm>
          <a:prstGeom prst="rect">
            <a:avLst/>
          </a:prstGeom>
        </p:spPr>
      </p:pic>
      <p:grpSp>
        <p:nvGrpSpPr>
          <p:cNvPr id="8" name="Gruppe 7">
            <a:extLst>
              <a:ext uri="{FF2B5EF4-FFF2-40B4-BE49-F238E27FC236}">
                <a16:creationId xmlns:a16="http://schemas.microsoft.com/office/drawing/2014/main" id="{8442C576-F801-457E-BDA4-A2F3F8B26E56}"/>
              </a:ext>
            </a:extLst>
          </p:cNvPr>
          <p:cNvGrpSpPr/>
          <p:nvPr userDrawn="1"/>
        </p:nvGrpSpPr>
        <p:grpSpPr>
          <a:xfrm>
            <a:off x="105570" y="5168913"/>
            <a:ext cx="1547023" cy="1547023"/>
            <a:chOff x="105570" y="5168913"/>
            <a:chExt cx="1547023" cy="1547023"/>
          </a:xfrm>
        </p:grpSpPr>
        <p:sp>
          <p:nvSpPr>
            <p:cNvPr id="9" name="Ellipse 8">
              <a:extLst>
                <a:ext uri="{FF2B5EF4-FFF2-40B4-BE49-F238E27FC236}">
                  <a16:creationId xmlns:a16="http://schemas.microsoft.com/office/drawing/2014/main" id="{AEC8F511-6283-47BB-934D-7358F87F444D}"/>
                </a:ext>
              </a:extLst>
            </p:cNvPr>
            <p:cNvSpPr/>
            <p:nvPr/>
          </p:nvSpPr>
          <p:spPr>
            <a:xfrm>
              <a:off x="105570" y="5168913"/>
              <a:ext cx="1547023" cy="1547023"/>
            </a:xfrm>
            <a:prstGeom prst="ellipse">
              <a:avLst/>
            </a:prstGeom>
            <a:solidFill>
              <a:srgbClr val="2E4194"/>
            </a:solidFill>
            <a:ln>
              <a:solidFill>
                <a:srgbClr val="2E41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10" name="Tekstfelt 9">
              <a:extLst>
                <a:ext uri="{FF2B5EF4-FFF2-40B4-BE49-F238E27FC236}">
                  <a16:creationId xmlns:a16="http://schemas.microsoft.com/office/drawing/2014/main" id="{BBFAE627-E4FB-45AE-AA58-699AB63B30F2}"/>
                </a:ext>
              </a:extLst>
            </p:cNvPr>
            <p:cNvSpPr txBox="1"/>
            <p:nvPr/>
          </p:nvSpPr>
          <p:spPr>
            <a:xfrm>
              <a:off x="105570" y="5216905"/>
              <a:ext cx="1547022" cy="1323439"/>
            </a:xfrm>
            <a:prstGeom prst="rect">
              <a:avLst/>
            </a:prstGeom>
            <a:noFill/>
          </p:spPr>
          <p:txBody>
            <a:bodyPr wrap="square" rtlCol="0">
              <a:spAutoFit/>
            </a:bodyPr>
            <a:lstStyle/>
            <a:p>
              <a:pPr algn="ctr"/>
              <a:r>
                <a:rPr lang="da-DK" sz="8000">
                  <a:solidFill>
                    <a:schemeClr val="bg1"/>
                  </a:solidFill>
                  <a:latin typeface="Berlin Sans FB Demi" panose="020E0802020502020306" pitchFamily="34" charset="0"/>
                </a:rPr>
                <a:t>1:1</a:t>
              </a:r>
            </a:p>
          </p:txBody>
        </p:sp>
      </p:grpSp>
      <p:sp>
        <p:nvSpPr>
          <p:cNvPr id="11" name="Tekstfelt 10">
            <a:extLst>
              <a:ext uri="{FF2B5EF4-FFF2-40B4-BE49-F238E27FC236}">
                <a16:creationId xmlns:a16="http://schemas.microsoft.com/office/drawing/2014/main" id="{BFB38BDA-78B7-48C2-B05A-23D60BAFD545}"/>
              </a:ext>
            </a:extLst>
          </p:cNvPr>
          <p:cNvSpPr txBox="1"/>
          <p:nvPr userDrawn="1"/>
        </p:nvSpPr>
        <p:spPr>
          <a:xfrm>
            <a:off x="9252064" y="6029321"/>
            <a:ext cx="2697279" cy="276999"/>
          </a:xfrm>
          <a:prstGeom prst="rect">
            <a:avLst/>
          </a:prstGeom>
          <a:noFill/>
        </p:spPr>
        <p:txBody>
          <a:bodyPr wrap="square" rtlCol="0">
            <a:spAutoFit/>
          </a:bodyPr>
          <a:lstStyle/>
          <a:p>
            <a:pPr algn="r"/>
            <a:r>
              <a:rPr lang="da-DK" sz="1200" i="1">
                <a:solidFill>
                  <a:srgbClr val="2E4194"/>
                </a:solidFill>
              </a:rPr>
              <a:t>Chromebooks til eleverne i 2.-10. klasse</a:t>
            </a:r>
          </a:p>
        </p:txBody>
      </p:sp>
      <p:sp>
        <p:nvSpPr>
          <p:cNvPr id="12" name="Rektangel 11">
            <a:extLst>
              <a:ext uri="{FF2B5EF4-FFF2-40B4-BE49-F238E27FC236}">
                <a16:creationId xmlns:a16="http://schemas.microsoft.com/office/drawing/2014/main" id="{FCFBF424-2656-4128-9668-1E1EE358A417}"/>
              </a:ext>
            </a:extLst>
          </p:cNvPr>
          <p:cNvSpPr/>
          <p:nvPr userDrawn="1"/>
        </p:nvSpPr>
        <p:spPr>
          <a:xfrm>
            <a:off x="1652592" y="5942424"/>
            <a:ext cx="10296752" cy="45719"/>
          </a:xfrm>
          <a:prstGeom prst="rect">
            <a:avLst/>
          </a:prstGeom>
          <a:solidFill>
            <a:srgbClr val="2E41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13" name="Tekstfelt 12">
            <a:extLst>
              <a:ext uri="{FF2B5EF4-FFF2-40B4-BE49-F238E27FC236}">
                <a16:creationId xmlns:a16="http://schemas.microsoft.com/office/drawing/2014/main" id="{6E145E15-404B-472C-A901-B1A5B939140A}"/>
              </a:ext>
            </a:extLst>
          </p:cNvPr>
          <p:cNvSpPr txBox="1"/>
          <p:nvPr userDrawn="1"/>
        </p:nvSpPr>
        <p:spPr>
          <a:xfrm>
            <a:off x="1652591" y="5665425"/>
            <a:ext cx="7183566" cy="276999"/>
          </a:xfrm>
          <a:prstGeom prst="rect">
            <a:avLst/>
          </a:prstGeom>
          <a:noFill/>
        </p:spPr>
        <p:txBody>
          <a:bodyPr wrap="square" rtlCol="0">
            <a:spAutoFit/>
          </a:bodyPr>
          <a:lstStyle/>
          <a:p>
            <a:r>
              <a:rPr lang="da-DK" sz="1200">
                <a:solidFill>
                  <a:srgbClr val="2E4194"/>
                </a:solidFill>
                <a:latin typeface="Berlin Sans FB Demi" panose="020E0802020502020306" pitchFamily="34" charset="0"/>
              </a:rPr>
              <a:t>EN TIL EN – EN TIL ALLE</a:t>
            </a:r>
          </a:p>
        </p:txBody>
      </p:sp>
    </p:spTree>
    <p:custDataLst>
      <p:tags r:id="rId6"/>
    </p:custDataLst>
    <p:extLst>
      <p:ext uri="{BB962C8B-B14F-4D97-AF65-F5344CB8AC3E}">
        <p14:creationId xmlns:p14="http://schemas.microsoft.com/office/powerpoint/2010/main" val="317375498"/>
      </p:ext>
    </p:extLst>
  </p:cSld>
  <p:clrMap bg1="lt1" tx1="dk1" bg2="lt2" tx2="dk2" accent1="accent1" accent2="accent2" accent3="accent3" accent4="accent4" accent5="accent5" accent6="accent6" hlink="hlink" folHlink="folHlink"/>
  <p:sldLayoutIdLst>
    <p:sldLayoutId id="2147483748" r:id="rId1"/>
    <p:sldLayoutId id="2147483751" r:id="rId2"/>
    <p:sldLayoutId id="2147483756" r:id="rId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2" name="Objekt 1" hidden="1">
            <a:extLst>
              <a:ext uri="{FF2B5EF4-FFF2-40B4-BE49-F238E27FC236}">
                <a16:creationId xmlns:a16="http://schemas.microsoft.com/office/drawing/2014/main" id="{A2F6FA98-5899-4A8D-BAEB-D173F3E97795}"/>
              </a:ext>
            </a:extLst>
          </p:cNvPr>
          <p:cNvGraphicFramePr>
            <a:graphicFrameLocks noChangeAspect="1"/>
          </p:cNvGraphicFramePr>
          <p:nvPr userDrawn="1">
            <p:custDataLst>
              <p:tags r:id="rId8"/>
            </p:custDataLst>
            <p:extLst>
              <p:ext uri="{D42A27DB-BD31-4B8C-83A1-F6EECF244321}">
                <p14:modId xmlns:p14="http://schemas.microsoft.com/office/powerpoint/2010/main" val="66269126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4098" name="think-cell Slide" r:id="rId9" imgW="306" imgH="306" progId="TCLayout.ActiveDocument.1">
                  <p:embed/>
                </p:oleObj>
              </mc:Choice>
              <mc:Fallback>
                <p:oleObj name="think-cell Slide" r:id="rId9" imgW="306" imgH="306" progId="TCLayout.ActiveDocument.1">
                  <p:embed/>
                  <p:pic>
                    <p:nvPicPr>
                      <p:cNvPr id="2" name="Objekt 1" hidden="1">
                        <a:extLst>
                          <a:ext uri="{FF2B5EF4-FFF2-40B4-BE49-F238E27FC236}">
                            <a16:creationId xmlns:a16="http://schemas.microsoft.com/office/drawing/2014/main" id="{A2F6FA98-5899-4A8D-BAEB-D173F3E97795}"/>
                          </a:ext>
                        </a:extLst>
                      </p:cNvPr>
                      <p:cNvPicPr/>
                      <p:nvPr/>
                    </p:nvPicPr>
                    <p:blipFill>
                      <a:blip r:embed="rId10"/>
                      <a:stretch>
                        <a:fillRect/>
                      </a:stretch>
                    </p:blipFill>
                    <p:spPr>
                      <a:xfrm>
                        <a:off x="1588" y="1588"/>
                        <a:ext cx="1588" cy="1588"/>
                      </a:xfrm>
                      <a:prstGeom prst="rect">
                        <a:avLst/>
                      </a:prstGeom>
                    </p:spPr>
                  </p:pic>
                </p:oleObj>
              </mc:Fallback>
            </mc:AlternateContent>
          </a:graphicData>
        </a:graphic>
      </p:graphicFrame>
      <p:grpSp>
        <p:nvGrpSpPr>
          <p:cNvPr id="8" name="Gruppe 7">
            <a:extLst>
              <a:ext uri="{FF2B5EF4-FFF2-40B4-BE49-F238E27FC236}">
                <a16:creationId xmlns:a16="http://schemas.microsoft.com/office/drawing/2014/main" id="{8442C576-F801-457E-BDA4-A2F3F8B26E56}"/>
              </a:ext>
            </a:extLst>
          </p:cNvPr>
          <p:cNvGrpSpPr/>
          <p:nvPr userDrawn="1"/>
        </p:nvGrpSpPr>
        <p:grpSpPr>
          <a:xfrm>
            <a:off x="105570" y="5168913"/>
            <a:ext cx="1547023" cy="1547023"/>
            <a:chOff x="105570" y="5168913"/>
            <a:chExt cx="1547023" cy="1547023"/>
          </a:xfrm>
        </p:grpSpPr>
        <p:sp>
          <p:nvSpPr>
            <p:cNvPr id="9" name="Ellipse 8">
              <a:extLst>
                <a:ext uri="{FF2B5EF4-FFF2-40B4-BE49-F238E27FC236}">
                  <a16:creationId xmlns:a16="http://schemas.microsoft.com/office/drawing/2014/main" id="{AEC8F511-6283-47BB-934D-7358F87F444D}"/>
                </a:ext>
              </a:extLst>
            </p:cNvPr>
            <p:cNvSpPr/>
            <p:nvPr/>
          </p:nvSpPr>
          <p:spPr>
            <a:xfrm>
              <a:off x="105570" y="5168913"/>
              <a:ext cx="1547023" cy="1547023"/>
            </a:xfrm>
            <a:prstGeom prst="ellipse">
              <a:avLst/>
            </a:prstGeom>
            <a:solidFill>
              <a:srgbClr val="2E4194"/>
            </a:solidFill>
            <a:ln>
              <a:solidFill>
                <a:srgbClr val="2E41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10" name="Tekstfelt 9">
              <a:extLst>
                <a:ext uri="{FF2B5EF4-FFF2-40B4-BE49-F238E27FC236}">
                  <a16:creationId xmlns:a16="http://schemas.microsoft.com/office/drawing/2014/main" id="{BBFAE627-E4FB-45AE-AA58-699AB63B30F2}"/>
                </a:ext>
              </a:extLst>
            </p:cNvPr>
            <p:cNvSpPr txBox="1"/>
            <p:nvPr/>
          </p:nvSpPr>
          <p:spPr>
            <a:xfrm>
              <a:off x="105570" y="5216905"/>
              <a:ext cx="1547022" cy="1323439"/>
            </a:xfrm>
            <a:prstGeom prst="rect">
              <a:avLst/>
            </a:prstGeom>
            <a:noFill/>
          </p:spPr>
          <p:txBody>
            <a:bodyPr wrap="square" rtlCol="0">
              <a:spAutoFit/>
            </a:bodyPr>
            <a:lstStyle/>
            <a:p>
              <a:pPr algn="ctr"/>
              <a:r>
                <a:rPr lang="da-DK" sz="8000">
                  <a:solidFill>
                    <a:schemeClr val="bg1"/>
                  </a:solidFill>
                  <a:latin typeface="Berlin Sans FB Demi" panose="020E0802020502020306" pitchFamily="34" charset="0"/>
                </a:rPr>
                <a:t>1:1</a:t>
              </a:r>
            </a:p>
          </p:txBody>
        </p:sp>
      </p:grpSp>
      <p:sp>
        <p:nvSpPr>
          <p:cNvPr id="12" name="Rektangel 11">
            <a:extLst>
              <a:ext uri="{FF2B5EF4-FFF2-40B4-BE49-F238E27FC236}">
                <a16:creationId xmlns:a16="http://schemas.microsoft.com/office/drawing/2014/main" id="{FCFBF424-2656-4128-9668-1E1EE358A417}"/>
              </a:ext>
            </a:extLst>
          </p:cNvPr>
          <p:cNvSpPr/>
          <p:nvPr userDrawn="1"/>
        </p:nvSpPr>
        <p:spPr>
          <a:xfrm>
            <a:off x="1652592" y="5942424"/>
            <a:ext cx="10296752" cy="45719"/>
          </a:xfrm>
          <a:prstGeom prst="rect">
            <a:avLst/>
          </a:prstGeom>
          <a:solidFill>
            <a:srgbClr val="2E41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13" name="Tekstfelt 12">
            <a:extLst>
              <a:ext uri="{FF2B5EF4-FFF2-40B4-BE49-F238E27FC236}">
                <a16:creationId xmlns:a16="http://schemas.microsoft.com/office/drawing/2014/main" id="{6E145E15-404B-472C-A901-B1A5B939140A}"/>
              </a:ext>
            </a:extLst>
          </p:cNvPr>
          <p:cNvSpPr txBox="1"/>
          <p:nvPr userDrawn="1"/>
        </p:nvSpPr>
        <p:spPr>
          <a:xfrm>
            <a:off x="1652591" y="5665425"/>
            <a:ext cx="7183566" cy="276999"/>
          </a:xfrm>
          <a:prstGeom prst="rect">
            <a:avLst/>
          </a:prstGeom>
          <a:noFill/>
        </p:spPr>
        <p:txBody>
          <a:bodyPr wrap="square" rtlCol="0">
            <a:spAutoFit/>
          </a:bodyPr>
          <a:lstStyle/>
          <a:p>
            <a:r>
              <a:rPr lang="da-DK" sz="1200">
                <a:solidFill>
                  <a:srgbClr val="2E4194"/>
                </a:solidFill>
                <a:latin typeface="Berlin Sans FB Demi" panose="020E0802020502020306" pitchFamily="34" charset="0"/>
              </a:rPr>
              <a:t>EN TIL EN – EN TIL ALLE</a:t>
            </a:r>
          </a:p>
        </p:txBody>
      </p:sp>
      <p:pic>
        <p:nvPicPr>
          <p:cNvPr id="3" name="Billede 2">
            <a:extLst>
              <a:ext uri="{FF2B5EF4-FFF2-40B4-BE49-F238E27FC236}">
                <a16:creationId xmlns:a16="http://schemas.microsoft.com/office/drawing/2014/main" id="{3B0E709C-3231-4B29-8670-A4C04FF82956}"/>
              </a:ext>
            </a:extLst>
          </p:cNvPr>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flipH="1">
            <a:off x="576374" y="3762270"/>
            <a:ext cx="605414" cy="1547023"/>
          </a:xfrm>
          <a:prstGeom prst="rect">
            <a:avLst/>
          </a:prstGeom>
        </p:spPr>
      </p:pic>
      <p:sp>
        <p:nvSpPr>
          <p:cNvPr id="14" name="Tekstfelt 13">
            <a:extLst>
              <a:ext uri="{FF2B5EF4-FFF2-40B4-BE49-F238E27FC236}">
                <a16:creationId xmlns:a16="http://schemas.microsoft.com/office/drawing/2014/main" id="{A968B83E-7C31-4AA4-8076-411FED566E46}"/>
              </a:ext>
            </a:extLst>
          </p:cNvPr>
          <p:cNvSpPr txBox="1"/>
          <p:nvPr userDrawn="1"/>
        </p:nvSpPr>
        <p:spPr>
          <a:xfrm>
            <a:off x="9252064" y="6029321"/>
            <a:ext cx="2697279" cy="276999"/>
          </a:xfrm>
          <a:prstGeom prst="rect">
            <a:avLst/>
          </a:prstGeom>
          <a:noFill/>
        </p:spPr>
        <p:txBody>
          <a:bodyPr wrap="square" rtlCol="0">
            <a:spAutoFit/>
          </a:bodyPr>
          <a:lstStyle/>
          <a:p>
            <a:pPr algn="r"/>
            <a:r>
              <a:rPr lang="da-DK" sz="1200" i="1">
                <a:solidFill>
                  <a:srgbClr val="2E4194"/>
                </a:solidFill>
              </a:rPr>
              <a:t>Chromebooks til eleverne i 2.-10. klasse</a:t>
            </a:r>
          </a:p>
        </p:txBody>
      </p:sp>
    </p:spTree>
    <p:custDataLst>
      <p:tags r:id="rId7"/>
    </p:custDataLst>
    <p:extLst>
      <p:ext uri="{BB962C8B-B14F-4D97-AF65-F5344CB8AC3E}">
        <p14:creationId xmlns:p14="http://schemas.microsoft.com/office/powerpoint/2010/main" val="4059160447"/>
      </p:ext>
    </p:extLst>
  </p:cSld>
  <p:clrMap bg1="lt1" tx1="dk1" bg2="lt2" tx2="dk2" accent1="accent1" accent2="accent2" accent3="accent3" accent4="accent4" accent5="accent5" accent6="accent6" hlink="hlink" folHlink="folHlink"/>
  <p:sldLayoutIdLst>
    <p:sldLayoutId id="2147483759" r:id="rId1"/>
    <p:sldLayoutId id="2147483760" r:id="rId2"/>
    <p:sldLayoutId id="2147483761" r:id="rId3"/>
    <p:sldLayoutId id="2147483762" r:id="rId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2" name="Objekt 1" hidden="1">
            <a:extLst>
              <a:ext uri="{FF2B5EF4-FFF2-40B4-BE49-F238E27FC236}">
                <a16:creationId xmlns:a16="http://schemas.microsoft.com/office/drawing/2014/main" id="{3677AB8D-15BF-4BD0-933E-4551988E801B}"/>
              </a:ext>
            </a:extLst>
          </p:cNvPr>
          <p:cNvGraphicFramePr>
            <a:graphicFrameLocks noChangeAspect="1"/>
          </p:cNvGraphicFramePr>
          <p:nvPr userDrawn="1">
            <p:custDataLst>
              <p:tags r:id="rId7"/>
            </p:custDataLst>
            <p:extLst>
              <p:ext uri="{D42A27DB-BD31-4B8C-83A1-F6EECF244321}">
                <p14:modId xmlns:p14="http://schemas.microsoft.com/office/powerpoint/2010/main" val="121409985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5122" name="think-cell Slide" r:id="rId8" imgW="306" imgH="306" progId="TCLayout.ActiveDocument.1">
                  <p:embed/>
                </p:oleObj>
              </mc:Choice>
              <mc:Fallback>
                <p:oleObj name="think-cell Slide" r:id="rId8" imgW="306" imgH="306" progId="TCLayout.ActiveDocument.1">
                  <p:embed/>
                  <p:pic>
                    <p:nvPicPr>
                      <p:cNvPr id="2" name="Objekt 1" hidden="1">
                        <a:extLst>
                          <a:ext uri="{FF2B5EF4-FFF2-40B4-BE49-F238E27FC236}">
                            <a16:creationId xmlns:a16="http://schemas.microsoft.com/office/drawing/2014/main" id="{3677AB8D-15BF-4BD0-933E-4551988E801B}"/>
                          </a:ext>
                        </a:extLst>
                      </p:cNvPr>
                      <p:cNvPicPr/>
                      <p:nvPr/>
                    </p:nvPicPr>
                    <p:blipFill>
                      <a:blip r:embed="rId9"/>
                      <a:stretch>
                        <a:fillRect/>
                      </a:stretch>
                    </p:blipFill>
                    <p:spPr>
                      <a:xfrm>
                        <a:off x="1588" y="1588"/>
                        <a:ext cx="1588" cy="1588"/>
                      </a:xfrm>
                      <a:prstGeom prst="rect">
                        <a:avLst/>
                      </a:prstGeom>
                    </p:spPr>
                  </p:pic>
                </p:oleObj>
              </mc:Fallback>
            </mc:AlternateContent>
          </a:graphicData>
        </a:graphic>
      </p:graphicFrame>
      <p:grpSp>
        <p:nvGrpSpPr>
          <p:cNvPr id="13" name="Gruppe 12">
            <a:extLst>
              <a:ext uri="{FF2B5EF4-FFF2-40B4-BE49-F238E27FC236}">
                <a16:creationId xmlns:a16="http://schemas.microsoft.com/office/drawing/2014/main" id="{E23E7157-1EF1-40A0-A6A2-81E0E22520F2}"/>
              </a:ext>
            </a:extLst>
          </p:cNvPr>
          <p:cNvGrpSpPr/>
          <p:nvPr userDrawn="1"/>
        </p:nvGrpSpPr>
        <p:grpSpPr>
          <a:xfrm>
            <a:off x="10417124" y="285948"/>
            <a:ext cx="1425283" cy="2485964"/>
            <a:chOff x="9798869" y="807141"/>
            <a:chExt cx="1775189" cy="3096267"/>
          </a:xfrm>
        </p:grpSpPr>
        <p:pic>
          <p:nvPicPr>
            <p:cNvPr id="14" name="Billede 13">
              <a:extLst>
                <a:ext uri="{FF2B5EF4-FFF2-40B4-BE49-F238E27FC236}">
                  <a16:creationId xmlns:a16="http://schemas.microsoft.com/office/drawing/2014/main" id="{2B6EE8B0-2E70-494E-BCC4-C6A783AD5F26}"/>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0572381" y="2222930"/>
              <a:ext cx="1001677" cy="1680478"/>
            </a:xfrm>
            <a:prstGeom prst="rect">
              <a:avLst/>
            </a:prstGeom>
          </p:spPr>
        </p:pic>
        <p:sp>
          <p:nvSpPr>
            <p:cNvPr id="15" name="Ellipse 14">
              <a:extLst>
                <a:ext uri="{FF2B5EF4-FFF2-40B4-BE49-F238E27FC236}">
                  <a16:creationId xmlns:a16="http://schemas.microsoft.com/office/drawing/2014/main" id="{3E210E23-1FF5-4630-AFF3-2609C51B90EB}"/>
                </a:ext>
              </a:extLst>
            </p:cNvPr>
            <p:cNvSpPr/>
            <p:nvPr/>
          </p:nvSpPr>
          <p:spPr>
            <a:xfrm>
              <a:off x="9798869" y="807141"/>
              <a:ext cx="1547023" cy="1547023"/>
            </a:xfrm>
            <a:prstGeom prst="ellipse">
              <a:avLst/>
            </a:prstGeom>
            <a:solidFill>
              <a:srgbClr val="2E4194"/>
            </a:solidFill>
            <a:ln>
              <a:solidFill>
                <a:srgbClr val="2E41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grpSp>
      <p:sp>
        <p:nvSpPr>
          <p:cNvPr id="16" name="Tekstfelt 15">
            <a:extLst>
              <a:ext uri="{FF2B5EF4-FFF2-40B4-BE49-F238E27FC236}">
                <a16:creationId xmlns:a16="http://schemas.microsoft.com/office/drawing/2014/main" id="{CE9FCFBC-8C3F-404D-8FCE-C31490F839D5}"/>
              </a:ext>
            </a:extLst>
          </p:cNvPr>
          <p:cNvSpPr txBox="1"/>
          <p:nvPr userDrawn="1"/>
        </p:nvSpPr>
        <p:spPr>
          <a:xfrm>
            <a:off x="10417124" y="190589"/>
            <a:ext cx="1242091" cy="1323439"/>
          </a:xfrm>
          <a:prstGeom prst="rect">
            <a:avLst/>
          </a:prstGeom>
          <a:noFill/>
        </p:spPr>
        <p:txBody>
          <a:bodyPr wrap="square" rtlCol="0">
            <a:spAutoFit/>
          </a:bodyPr>
          <a:lstStyle/>
          <a:p>
            <a:pPr algn="ctr"/>
            <a:r>
              <a:rPr lang="da-DK" sz="8000">
                <a:solidFill>
                  <a:schemeClr val="bg1"/>
                </a:solidFill>
                <a:latin typeface="Berlin Sans FB Demi" panose="020E0802020502020306" pitchFamily="34" charset="0"/>
              </a:rPr>
              <a:t>1:1</a:t>
            </a:r>
          </a:p>
        </p:txBody>
      </p:sp>
      <p:sp>
        <p:nvSpPr>
          <p:cNvPr id="22" name="Rektangel 21">
            <a:extLst>
              <a:ext uri="{FF2B5EF4-FFF2-40B4-BE49-F238E27FC236}">
                <a16:creationId xmlns:a16="http://schemas.microsoft.com/office/drawing/2014/main" id="{2874F201-0540-4DF6-A77E-67F359DE10C6}"/>
              </a:ext>
            </a:extLst>
          </p:cNvPr>
          <p:cNvSpPr/>
          <p:nvPr userDrawn="1"/>
        </p:nvSpPr>
        <p:spPr>
          <a:xfrm>
            <a:off x="247650" y="5936186"/>
            <a:ext cx="11701694" cy="51957"/>
          </a:xfrm>
          <a:prstGeom prst="rect">
            <a:avLst/>
          </a:prstGeom>
          <a:solidFill>
            <a:srgbClr val="2E41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9" name="Tekstfelt 8">
            <a:extLst>
              <a:ext uri="{FF2B5EF4-FFF2-40B4-BE49-F238E27FC236}">
                <a16:creationId xmlns:a16="http://schemas.microsoft.com/office/drawing/2014/main" id="{365CDB1B-61F1-4661-8F8A-772020AA258D}"/>
              </a:ext>
            </a:extLst>
          </p:cNvPr>
          <p:cNvSpPr txBox="1"/>
          <p:nvPr userDrawn="1"/>
        </p:nvSpPr>
        <p:spPr>
          <a:xfrm>
            <a:off x="9252064" y="6029321"/>
            <a:ext cx="2697279" cy="276999"/>
          </a:xfrm>
          <a:prstGeom prst="rect">
            <a:avLst/>
          </a:prstGeom>
          <a:noFill/>
        </p:spPr>
        <p:txBody>
          <a:bodyPr wrap="square" rtlCol="0">
            <a:spAutoFit/>
          </a:bodyPr>
          <a:lstStyle/>
          <a:p>
            <a:pPr algn="r"/>
            <a:r>
              <a:rPr lang="da-DK" sz="1200" i="1">
                <a:solidFill>
                  <a:srgbClr val="2E4194"/>
                </a:solidFill>
              </a:rPr>
              <a:t>Chromebooks til eleverne i 2.-10. klasse</a:t>
            </a:r>
          </a:p>
        </p:txBody>
      </p:sp>
    </p:spTree>
    <p:custDataLst>
      <p:tags r:id="rId6"/>
    </p:custDataLst>
    <p:extLst>
      <p:ext uri="{BB962C8B-B14F-4D97-AF65-F5344CB8AC3E}">
        <p14:creationId xmlns:p14="http://schemas.microsoft.com/office/powerpoint/2010/main" val="2645314728"/>
      </p:ext>
    </p:extLst>
  </p:cSld>
  <p:clrMap bg1="lt1" tx1="dk1" bg2="lt2" tx2="dk2" accent1="accent1" accent2="accent2" accent3="accent3" accent4="accent4" accent5="accent5" accent6="accent6" hlink="hlink" folHlink="folHlink"/>
  <p:sldLayoutIdLst>
    <p:sldLayoutId id="2147483749" r:id="rId1"/>
    <p:sldLayoutId id="2147483752" r:id="rId2"/>
    <p:sldLayoutId id="2147483757" r:id="rId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2" name="Objekt 1" hidden="1">
            <a:extLst>
              <a:ext uri="{FF2B5EF4-FFF2-40B4-BE49-F238E27FC236}">
                <a16:creationId xmlns:a16="http://schemas.microsoft.com/office/drawing/2014/main" id="{1CB9A243-1887-46D9-ABE9-FFA6578188B1}"/>
              </a:ext>
            </a:extLst>
          </p:cNvPr>
          <p:cNvGraphicFramePr>
            <a:graphicFrameLocks noChangeAspect="1"/>
          </p:cNvGraphicFramePr>
          <p:nvPr userDrawn="1">
            <p:custDataLst>
              <p:tags r:id="rId8"/>
            </p:custDataLst>
            <p:extLst>
              <p:ext uri="{D42A27DB-BD31-4B8C-83A1-F6EECF244321}">
                <p14:modId xmlns:p14="http://schemas.microsoft.com/office/powerpoint/2010/main" val="262738128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6146" name="think-cell Slide" r:id="rId9" imgW="235" imgH="235" progId="TCLayout.ActiveDocument.1">
                  <p:embed/>
                </p:oleObj>
              </mc:Choice>
              <mc:Fallback>
                <p:oleObj name="think-cell Slide" r:id="rId9" imgW="235" imgH="235" progId="TCLayout.ActiveDocument.1">
                  <p:embed/>
                  <p:pic>
                    <p:nvPicPr>
                      <p:cNvPr id="2" name="Objekt 1" hidden="1">
                        <a:extLst>
                          <a:ext uri="{FF2B5EF4-FFF2-40B4-BE49-F238E27FC236}">
                            <a16:creationId xmlns:a16="http://schemas.microsoft.com/office/drawing/2014/main" id="{1CB9A243-1887-46D9-ABE9-FFA6578188B1}"/>
                          </a:ext>
                        </a:extLst>
                      </p:cNvPr>
                      <p:cNvPicPr/>
                      <p:nvPr/>
                    </p:nvPicPr>
                    <p:blipFill>
                      <a:blip r:embed="rId10"/>
                      <a:stretch>
                        <a:fillRect/>
                      </a:stretch>
                    </p:blipFill>
                    <p:spPr>
                      <a:xfrm>
                        <a:off x="1588" y="1588"/>
                        <a:ext cx="1588" cy="1588"/>
                      </a:xfrm>
                      <a:prstGeom prst="rect">
                        <a:avLst/>
                      </a:prstGeom>
                    </p:spPr>
                  </p:pic>
                </p:oleObj>
              </mc:Fallback>
            </mc:AlternateContent>
          </a:graphicData>
        </a:graphic>
      </p:graphicFrame>
      <p:sp>
        <p:nvSpPr>
          <p:cNvPr id="20" name="Tekstfelt 19">
            <a:extLst>
              <a:ext uri="{FF2B5EF4-FFF2-40B4-BE49-F238E27FC236}">
                <a16:creationId xmlns:a16="http://schemas.microsoft.com/office/drawing/2014/main" id="{92CF5C8B-70D7-488F-A636-84BB8F3B4692}"/>
              </a:ext>
            </a:extLst>
          </p:cNvPr>
          <p:cNvSpPr txBox="1"/>
          <p:nvPr userDrawn="1"/>
        </p:nvSpPr>
        <p:spPr>
          <a:xfrm>
            <a:off x="1652590" y="5637144"/>
            <a:ext cx="7117577" cy="369332"/>
          </a:xfrm>
          <a:prstGeom prst="rect">
            <a:avLst/>
          </a:prstGeom>
          <a:noFill/>
        </p:spPr>
        <p:txBody>
          <a:bodyPr wrap="square" rtlCol="0">
            <a:spAutoFit/>
          </a:bodyPr>
          <a:lstStyle/>
          <a:p>
            <a:r>
              <a:rPr lang="da-DK" sz="1800">
                <a:solidFill>
                  <a:srgbClr val="2E4194"/>
                </a:solidFill>
                <a:latin typeface="Berlin Sans FB Demi" panose="020E0802020502020306" pitchFamily="34" charset="0"/>
              </a:rPr>
              <a:t>TIL ELEVER</a:t>
            </a:r>
          </a:p>
        </p:txBody>
      </p:sp>
      <p:grpSp>
        <p:nvGrpSpPr>
          <p:cNvPr id="8" name="Gruppe 7">
            <a:extLst>
              <a:ext uri="{FF2B5EF4-FFF2-40B4-BE49-F238E27FC236}">
                <a16:creationId xmlns:a16="http://schemas.microsoft.com/office/drawing/2014/main" id="{8442C576-F801-457E-BDA4-A2F3F8B26E56}"/>
              </a:ext>
            </a:extLst>
          </p:cNvPr>
          <p:cNvGrpSpPr/>
          <p:nvPr/>
        </p:nvGrpSpPr>
        <p:grpSpPr>
          <a:xfrm>
            <a:off x="105570" y="5168913"/>
            <a:ext cx="1547023" cy="1547023"/>
            <a:chOff x="105570" y="5168913"/>
            <a:chExt cx="1547023" cy="1547023"/>
          </a:xfrm>
        </p:grpSpPr>
        <p:sp>
          <p:nvSpPr>
            <p:cNvPr id="9" name="Ellipse 8">
              <a:extLst>
                <a:ext uri="{FF2B5EF4-FFF2-40B4-BE49-F238E27FC236}">
                  <a16:creationId xmlns:a16="http://schemas.microsoft.com/office/drawing/2014/main" id="{AEC8F511-6283-47BB-934D-7358F87F444D}"/>
                </a:ext>
              </a:extLst>
            </p:cNvPr>
            <p:cNvSpPr/>
            <p:nvPr/>
          </p:nvSpPr>
          <p:spPr>
            <a:xfrm>
              <a:off x="105570" y="5168913"/>
              <a:ext cx="1547023" cy="1547023"/>
            </a:xfrm>
            <a:prstGeom prst="ellipse">
              <a:avLst/>
            </a:prstGeom>
            <a:solidFill>
              <a:srgbClr val="2E4194"/>
            </a:solidFill>
            <a:ln>
              <a:solidFill>
                <a:srgbClr val="2E41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10" name="Tekstfelt 9">
              <a:extLst>
                <a:ext uri="{FF2B5EF4-FFF2-40B4-BE49-F238E27FC236}">
                  <a16:creationId xmlns:a16="http://schemas.microsoft.com/office/drawing/2014/main" id="{BBFAE627-E4FB-45AE-AA58-699AB63B30F2}"/>
                </a:ext>
              </a:extLst>
            </p:cNvPr>
            <p:cNvSpPr txBox="1"/>
            <p:nvPr/>
          </p:nvSpPr>
          <p:spPr>
            <a:xfrm>
              <a:off x="105570" y="5216905"/>
              <a:ext cx="1547022" cy="1323439"/>
            </a:xfrm>
            <a:prstGeom prst="rect">
              <a:avLst/>
            </a:prstGeom>
            <a:noFill/>
          </p:spPr>
          <p:txBody>
            <a:bodyPr wrap="square" rtlCol="0">
              <a:spAutoFit/>
            </a:bodyPr>
            <a:lstStyle/>
            <a:p>
              <a:pPr algn="ctr"/>
              <a:r>
                <a:rPr lang="da-DK" sz="8000">
                  <a:solidFill>
                    <a:schemeClr val="bg1"/>
                  </a:solidFill>
                  <a:latin typeface="Berlin Sans FB Demi" panose="020E0802020502020306" pitchFamily="34" charset="0"/>
                </a:rPr>
                <a:t>1:1</a:t>
              </a:r>
            </a:p>
          </p:txBody>
        </p:sp>
      </p:grpSp>
      <p:sp>
        <p:nvSpPr>
          <p:cNvPr id="11" name="Tekstfelt 10">
            <a:extLst>
              <a:ext uri="{FF2B5EF4-FFF2-40B4-BE49-F238E27FC236}">
                <a16:creationId xmlns:a16="http://schemas.microsoft.com/office/drawing/2014/main" id="{BFB38BDA-78B7-48C2-B05A-23D60BAFD545}"/>
              </a:ext>
            </a:extLst>
          </p:cNvPr>
          <p:cNvSpPr txBox="1"/>
          <p:nvPr/>
        </p:nvSpPr>
        <p:spPr>
          <a:xfrm>
            <a:off x="4762630" y="6095037"/>
            <a:ext cx="7183566" cy="276999"/>
          </a:xfrm>
          <a:prstGeom prst="rect">
            <a:avLst/>
          </a:prstGeom>
          <a:noFill/>
        </p:spPr>
        <p:txBody>
          <a:bodyPr wrap="square" rtlCol="0">
            <a:spAutoFit/>
          </a:bodyPr>
          <a:lstStyle/>
          <a:p>
            <a:r>
              <a:rPr lang="da-DK" sz="1200" i="1">
                <a:solidFill>
                  <a:srgbClr val="2E4194"/>
                </a:solidFill>
              </a:rPr>
              <a:t>				                       Chromebooks til eleverne i 2. – 10. klasse</a:t>
            </a:r>
          </a:p>
        </p:txBody>
      </p:sp>
      <p:sp>
        <p:nvSpPr>
          <p:cNvPr id="12" name="Rektangel 11">
            <a:extLst>
              <a:ext uri="{FF2B5EF4-FFF2-40B4-BE49-F238E27FC236}">
                <a16:creationId xmlns:a16="http://schemas.microsoft.com/office/drawing/2014/main" id="{FCFBF424-2656-4128-9668-1E1EE358A417}"/>
              </a:ext>
            </a:extLst>
          </p:cNvPr>
          <p:cNvSpPr/>
          <p:nvPr/>
        </p:nvSpPr>
        <p:spPr>
          <a:xfrm>
            <a:off x="1652592" y="5942424"/>
            <a:ext cx="10296752" cy="45719"/>
          </a:xfrm>
          <a:prstGeom prst="rect">
            <a:avLst/>
          </a:prstGeom>
          <a:solidFill>
            <a:srgbClr val="2E41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pic>
        <p:nvPicPr>
          <p:cNvPr id="3" name="Billede 2">
            <a:extLst>
              <a:ext uri="{FF2B5EF4-FFF2-40B4-BE49-F238E27FC236}">
                <a16:creationId xmlns:a16="http://schemas.microsoft.com/office/drawing/2014/main" id="{3B0E709C-3231-4B29-8670-A4C04FF82956}"/>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flipH="1">
            <a:off x="576374" y="3762270"/>
            <a:ext cx="605414" cy="1547023"/>
          </a:xfrm>
          <a:prstGeom prst="rect">
            <a:avLst/>
          </a:prstGeom>
        </p:spPr>
      </p:pic>
      <p:grpSp>
        <p:nvGrpSpPr>
          <p:cNvPr id="14" name="Gruppe 13">
            <a:extLst>
              <a:ext uri="{FF2B5EF4-FFF2-40B4-BE49-F238E27FC236}">
                <a16:creationId xmlns:a16="http://schemas.microsoft.com/office/drawing/2014/main" id="{835553EC-E358-4762-B7A5-E2A0CEA0C032}"/>
              </a:ext>
            </a:extLst>
          </p:cNvPr>
          <p:cNvGrpSpPr/>
          <p:nvPr userDrawn="1"/>
        </p:nvGrpSpPr>
        <p:grpSpPr>
          <a:xfrm>
            <a:off x="77287" y="5107002"/>
            <a:ext cx="1575306" cy="1608934"/>
            <a:chOff x="77287" y="5107002"/>
            <a:chExt cx="1575306" cy="1608934"/>
          </a:xfrm>
        </p:grpSpPr>
        <p:sp>
          <p:nvSpPr>
            <p:cNvPr id="15" name="Ellipse 14">
              <a:extLst>
                <a:ext uri="{FF2B5EF4-FFF2-40B4-BE49-F238E27FC236}">
                  <a16:creationId xmlns:a16="http://schemas.microsoft.com/office/drawing/2014/main" id="{3674464E-2741-4655-9457-839C5AB95C74}"/>
                </a:ext>
              </a:extLst>
            </p:cNvPr>
            <p:cNvSpPr/>
            <p:nvPr/>
          </p:nvSpPr>
          <p:spPr>
            <a:xfrm>
              <a:off x="105570" y="5168913"/>
              <a:ext cx="1547023" cy="1547023"/>
            </a:xfrm>
            <a:prstGeom prst="ellipse">
              <a:avLst/>
            </a:prstGeom>
            <a:solidFill>
              <a:srgbClr val="2E4194"/>
            </a:solidFill>
            <a:ln>
              <a:solidFill>
                <a:srgbClr val="2E41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16" name="Tekstfelt 15">
              <a:extLst>
                <a:ext uri="{FF2B5EF4-FFF2-40B4-BE49-F238E27FC236}">
                  <a16:creationId xmlns:a16="http://schemas.microsoft.com/office/drawing/2014/main" id="{372C41A4-016A-42AA-87FA-85EB1111E4E2}"/>
                </a:ext>
              </a:extLst>
            </p:cNvPr>
            <p:cNvSpPr txBox="1"/>
            <p:nvPr/>
          </p:nvSpPr>
          <p:spPr>
            <a:xfrm>
              <a:off x="77287" y="5107002"/>
              <a:ext cx="1547022" cy="1569660"/>
            </a:xfrm>
            <a:prstGeom prst="rect">
              <a:avLst/>
            </a:prstGeom>
            <a:noFill/>
          </p:spPr>
          <p:txBody>
            <a:bodyPr wrap="square" rtlCol="0">
              <a:spAutoFit/>
            </a:bodyPr>
            <a:lstStyle/>
            <a:p>
              <a:pPr algn="ctr"/>
              <a:r>
                <a:rPr lang="da-DK" sz="9600">
                  <a:solidFill>
                    <a:schemeClr val="bg1"/>
                  </a:solidFill>
                  <a:latin typeface="Berlin Sans FB Demi" panose="020E0802020502020306" pitchFamily="34" charset="0"/>
                </a:rPr>
                <a:t>C</a:t>
              </a:r>
            </a:p>
          </p:txBody>
        </p:sp>
      </p:grpSp>
      <p:grpSp>
        <p:nvGrpSpPr>
          <p:cNvPr id="13" name="Gruppe 12">
            <a:extLst>
              <a:ext uri="{FF2B5EF4-FFF2-40B4-BE49-F238E27FC236}">
                <a16:creationId xmlns:a16="http://schemas.microsoft.com/office/drawing/2014/main" id="{718E97A4-0A37-40DB-A3E1-2469BF32923B}"/>
              </a:ext>
            </a:extLst>
          </p:cNvPr>
          <p:cNvGrpSpPr/>
          <p:nvPr userDrawn="1"/>
        </p:nvGrpSpPr>
        <p:grpSpPr>
          <a:xfrm>
            <a:off x="77287" y="5168913"/>
            <a:ext cx="1575306" cy="1547023"/>
            <a:chOff x="77287" y="5168913"/>
            <a:chExt cx="1575306" cy="1547023"/>
          </a:xfrm>
        </p:grpSpPr>
        <p:sp>
          <p:nvSpPr>
            <p:cNvPr id="18" name="Ellipse 17">
              <a:extLst>
                <a:ext uri="{FF2B5EF4-FFF2-40B4-BE49-F238E27FC236}">
                  <a16:creationId xmlns:a16="http://schemas.microsoft.com/office/drawing/2014/main" id="{84ED271E-C5D3-425C-8838-67CD014478A1}"/>
                </a:ext>
              </a:extLst>
            </p:cNvPr>
            <p:cNvSpPr/>
            <p:nvPr/>
          </p:nvSpPr>
          <p:spPr>
            <a:xfrm>
              <a:off x="105570" y="5168913"/>
              <a:ext cx="1547023" cy="1547023"/>
            </a:xfrm>
            <a:prstGeom prst="ellipse">
              <a:avLst/>
            </a:prstGeom>
            <a:solidFill>
              <a:srgbClr val="2E4194"/>
            </a:solidFill>
            <a:ln>
              <a:solidFill>
                <a:srgbClr val="2E41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19" name="Tekstfelt 18">
              <a:extLst>
                <a:ext uri="{FF2B5EF4-FFF2-40B4-BE49-F238E27FC236}">
                  <a16:creationId xmlns:a16="http://schemas.microsoft.com/office/drawing/2014/main" id="{63E8731B-E1EC-427C-9A87-E8EC2D63CE1B}"/>
                </a:ext>
              </a:extLst>
            </p:cNvPr>
            <p:cNvSpPr txBox="1"/>
            <p:nvPr/>
          </p:nvSpPr>
          <p:spPr>
            <a:xfrm>
              <a:off x="77287" y="5531209"/>
              <a:ext cx="1547022" cy="830997"/>
            </a:xfrm>
            <a:prstGeom prst="rect">
              <a:avLst/>
            </a:prstGeom>
            <a:noFill/>
          </p:spPr>
          <p:txBody>
            <a:bodyPr wrap="square" rtlCol="0">
              <a:spAutoFit/>
            </a:bodyPr>
            <a:lstStyle/>
            <a:p>
              <a:pPr algn="ctr"/>
              <a:r>
                <a:rPr lang="da-DK" sz="2400">
                  <a:solidFill>
                    <a:schemeClr val="bg1"/>
                  </a:solidFill>
                  <a:latin typeface="Berlin Sans FB Demi" panose="020E0802020502020306" pitchFamily="34" charset="0"/>
                </a:rPr>
                <a:t>CHROME</a:t>
              </a:r>
            </a:p>
            <a:p>
              <a:pPr algn="ctr"/>
              <a:r>
                <a:rPr lang="da-DK" sz="2400">
                  <a:solidFill>
                    <a:schemeClr val="bg1"/>
                  </a:solidFill>
                  <a:latin typeface="Berlin Sans FB Demi" panose="020E0802020502020306" pitchFamily="34" charset="0"/>
                </a:rPr>
                <a:t>BOOKS</a:t>
              </a:r>
            </a:p>
          </p:txBody>
        </p:sp>
      </p:grpSp>
    </p:spTree>
    <p:custDataLst>
      <p:tags r:id="rId7"/>
    </p:custDataLst>
    <p:extLst>
      <p:ext uri="{BB962C8B-B14F-4D97-AF65-F5344CB8AC3E}">
        <p14:creationId xmlns:p14="http://schemas.microsoft.com/office/powerpoint/2010/main" val="3062808106"/>
      </p:ext>
    </p:extLst>
  </p:cSld>
  <p:clrMap bg1="lt1" tx1="dk1" bg2="lt2" tx2="dk2" accent1="accent1" accent2="accent2" accent3="accent3" accent4="accent4" accent5="accent5" accent6="accent6" hlink="hlink" folHlink="folHlink"/>
  <p:sldLayoutIdLst>
    <p:sldLayoutId id="2147483773" r:id="rId1"/>
    <p:sldLayoutId id="2147483774" r:id="rId2"/>
    <p:sldLayoutId id="2147483775" r:id="rId3"/>
    <p:sldLayoutId id="2147483776" r:id="rId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3" name="Objekt 2" hidden="1">
            <a:extLst>
              <a:ext uri="{FF2B5EF4-FFF2-40B4-BE49-F238E27FC236}">
                <a16:creationId xmlns:a16="http://schemas.microsoft.com/office/drawing/2014/main" id="{E2173FBD-BC9A-423F-8084-95D84668AB59}"/>
              </a:ext>
            </a:extLst>
          </p:cNvPr>
          <p:cNvGraphicFramePr>
            <a:graphicFrameLocks noChangeAspect="1"/>
          </p:cNvGraphicFramePr>
          <p:nvPr userDrawn="1">
            <p:custDataLst>
              <p:tags r:id="rId9"/>
            </p:custDataLst>
            <p:extLst>
              <p:ext uri="{D42A27DB-BD31-4B8C-83A1-F6EECF244321}">
                <p14:modId xmlns:p14="http://schemas.microsoft.com/office/powerpoint/2010/main" val="170415294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7170" name="think-cell Slide" r:id="rId10" imgW="235" imgH="235" progId="TCLayout.ActiveDocument.1">
                  <p:embed/>
                </p:oleObj>
              </mc:Choice>
              <mc:Fallback>
                <p:oleObj name="think-cell Slide" r:id="rId10" imgW="235" imgH="235" progId="TCLayout.ActiveDocument.1">
                  <p:embed/>
                  <p:pic>
                    <p:nvPicPr>
                      <p:cNvPr id="3" name="Objekt 2" hidden="1">
                        <a:extLst>
                          <a:ext uri="{FF2B5EF4-FFF2-40B4-BE49-F238E27FC236}">
                            <a16:creationId xmlns:a16="http://schemas.microsoft.com/office/drawing/2014/main" id="{E2173FBD-BC9A-423F-8084-95D84668AB59}"/>
                          </a:ext>
                        </a:extLst>
                      </p:cNvPr>
                      <p:cNvPicPr/>
                      <p:nvPr/>
                    </p:nvPicPr>
                    <p:blipFill>
                      <a:blip r:embed="rId11"/>
                      <a:stretch>
                        <a:fillRect/>
                      </a:stretch>
                    </p:blipFill>
                    <p:spPr>
                      <a:xfrm>
                        <a:off x="1588" y="1588"/>
                        <a:ext cx="1588" cy="1588"/>
                      </a:xfrm>
                      <a:prstGeom prst="rect">
                        <a:avLst/>
                      </a:prstGeom>
                    </p:spPr>
                  </p:pic>
                </p:oleObj>
              </mc:Fallback>
            </mc:AlternateContent>
          </a:graphicData>
        </a:graphic>
      </p:graphicFrame>
      <p:grpSp>
        <p:nvGrpSpPr>
          <p:cNvPr id="13" name="Gruppe 12">
            <a:extLst>
              <a:ext uri="{FF2B5EF4-FFF2-40B4-BE49-F238E27FC236}">
                <a16:creationId xmlns:a16="http://schemas.microsoft.com/office/drawing/2014/main" id="{E23E7157-1EF1-40A0-A6A2-81E0E22520F2}"/>
              </a:ext>
            </a:extLst>
          </p:cNvPr>
          <p:cNvGrpSpPr/>
          <p:nvPr/>
        </p:nvGrpSpPr>
        <p:grpSpPr>
          <a:xfrm>
            <a:off x="9952254" y="263980"/>
            <a:ext cx="1532220" cy="2631043"/>
            <a:chOff x="9701264" y="779780"/>
            <a:chExt cx="1908379" cy="3276963"/>
          </a:xfrm>
        </p:grpSpPr>
        <p:pic>
          <p:nvPicPr>
            <p:cNvPr id="14" name="Billede 13">
              <a:extLst>
                <a:ext uri="{FF2B5EF4-FFF2-40B4-BE49-F238E27FC236}">
                  <a16:creationId xmlns:a16="http://schemas.microsoft.com/office/drawing/2014/main" id="{2B6EE8B0-2E70-494E-BCC4-C6A783AD5F26}"/>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10607965" y="2376265"/>
              <a:ext cx="1001677" cy="1680478"/>
            </a:xfrm>
            <a:prstGeom prst="rect">
              <a:avLst/>
            </a:prstGeom>
          </p:spPr>
        </p:pic>
        <p:sp>
          <p:nvSpPr>
            <p:cNvPr id="15" name="Ellipse 14">
              <a:extLst>
                <a:ext uri="{FF2B5EF4-FFF2-40B4-BE49-F238E27FC236}">
                  <a16:creationId xmlns:a16="http://schemas.microsoft.com/office/drawing/2014/main" id="{3E210E23-1FF5-4630-AFF3-2609C51B90EB}"/>
                </a:ext>
              </a:extLst>
            </p:cNvPr>
            <p:cNvSpPr/>
            <p:nvPr/>
          </p:nvSpPr>
          <p:spPr>
            <a:xfrm>
              <a:off x="9701264" y="779780"/>
              <a:ext cx="1908379" cy="1908378"/>
            </a:xfrm>
            <a:prstGeom prst="ellipse">
              <a:avLst/>
            </a:prstGeom>
            <a:solidFill>
              <a:srgbClr val="2E4194"/>
            </a:solidFill>
            <a:ln>
              <a:solidFill>
                <a:srgbClr val="2E41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grpSp>
      <p:sp>
        <p:nvSpPr>
          <p:cNvPr id="22" name="Rektangel 21">
            <a:extLst>
              <a:ext uri="{FF2B5EF4-FFF2-40B4-BE49-F238E27FC236}">
                <a16:creationId xmlns:a16="http://schemas.microsoft.com/office/drawing/2014/main" id="{2874F201-0540-4DF6-A77E-67F359DE10C6}"/>
              </a:ext>
            </a:extLst>
          </p:cNvPr>
          <p:cNvSpPr/>
          <p:nvPr/>
        </p:nvSpPr>
        <p:spPr>
          <a:xfrm>
            <a:off x="247650" y="5936186"/>
            <a:ext cx="11701694" cy="51957"/>
          </a:xfrm>
          <a:prstGeom prst="rect">
            <a:avLst/>
          </a:prstGeom>
          <a:solidFill>
            <a:srgbClr val="2E41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24" name="Tekstfelt 23">
            <a:extLst>
              <a:ext uri="{FF2B5EF4-FFF2-40B4-BE49-F238E27FC236}">
                <a16:creationId xmlns:a16="http://schemas.microsoft.com/office/drawing/2014/main" id="{99656483-88E5-4A55-99A1-40FCF4CF52D3}"/>
              </a:ext>
            </a:extLst>
          </p:cNvPr>
          <p:cNvSpPr txBox="1"/>
          <p:nvPr/>
        </p:nvSpPr>
        <p:spPr>
          <a:xfrm>
            <a:off x="4770446" y="6095037"/>
            <a:ext cx="7183566" cy="276999"/>
          </a:xfrm>
          <a:prstGeom prst="rect">
            <a:avLst/>
          </a:prstGeom>
          <a:noFill/>
        </p:spPr>
        <p:txBody>
          <a:bodyPr wrap="square" rtlCol="0">
            <a:spAutoFit/>
          </a:bodyPr>
          <a:lstStyle/>
          <a:p>
            <a:r>
              <a:rPr lang="da-DK" sz="1200" i="1">
                <a:solidFill>
                  <a:srgbClr val="2E4194"/>
                </a:solidFill>
              </a:rPr>
              <a:t>				                       Chromebooks til eleverne i 2. – 10. klasse</a:t>
            </a:r>
          </a:p>
        </p:txBody>
      </p:sp>
      <p:sp>
        <p:nvSpPr>
          <p:cNvPr id="10" name="Tekstfelt 9">
            <a:extLst>
              <a:ext uri="{FF2B5EF4-FFF2-40B4-BE49-F238E27FC236}">
                <a16:creationId xmlns:a16="http://schemas.microsoft.com/office/drawing/2014/main" id="{1B271E13-DA2A-48D0-8D9E-F582210CA813}"/>
              </a:ext>
            </a:extLst>
          </p:cNvPr>
          <p:cNvSpPr txBox="1"/>
          <p:nvPr/>
        </p:nvSpPr>
        <p:spPr>
          <a:xfrm>
            <a:off x="9952253" y="661339"/>
            <a:ext cx="1532220" cy="830997"/>
          </a:xfrm>
          <a:prstGeom prst="rect">
            <a:avLst/>
          </a:prstGeom>
          <a:noFill/>
        </p:spPr>
        <p:txBody>
          <a:bodyPr wrap="square" rtlCol="0">
            <a:spAutoFit/>
          </a:bodyPr>
          <a:lstStyle/>
          <a:p>
            <a:pPr algn="ctr"/>
            <a:r>
              <a:rPr lang="da-DK" sz="2400">
                <a:solidFill>
                  <a:schemeClr val="bg1"/>
                </a:solidFill>
                <a:latin typeface="Berlin Sans FB Demi" panose="020E0802020502020306" pitchFamily="34" charset="0"/>
              </a:rPr>
              <a:t>CHROME</a:t>
            </a:r>
          </a:p>
          <a:p>
            <a:pPr algn="ctr"/>
            <a:r>
              <a:rPr lang="da-DK" sz="2400">
                <a:solidFill>
                  <a:schemeClr val="bg1"/>
                </a:solidFill>
                <a:latin typeface="Berlin Sans FB Demi" panose="020E0802020502020306" pitchFamily="34" charset="0"/>
              </a:rPr>
              <a:t>BOOKS</a:t>
            </a:r>
            <a:endParaRPr lang="da-DK" sz="2800">
              <a:solidFill>
                <a:schemeClr val="bg1"/>
              </a:solidFill>
              <a:latin typeface="Berlin Sans FB Demi" panose="020E0802020502020306" pitchFamily="34" charset="0"/>
            </a:endParaRPr>
          </a:p>
        </p:txBody>
      </p:sp>
      <p:sp>
        <p:nvSpPr>
          <p:cNvPr id="2" name="Rektangel 1">
            <a:extLst>
              <a:ext uri="{FF2B5EF4-FFF2-40B4-BE49-F238E27FC236}">
                <a16:creationId xmlns:a16="http://schemas.microsoft.com/office/drawing/2014/main" id="{3154161A-CF84-40FD-B88C-9CFF546E3B65}"/>
              </a:ext>
            </a:extLst>
          </p:cNvPr>
          <p:cNvSpPr/>
          <p:nvPr userDrawn="1"/>
        </p:nvSpPr>
        <p:spPr>
          <a:xfrm rot="20314568">
            <a:off x="11158611" y="2374736"/>
            <a:ext cx="1242091" cy="261610"/>
          </a:xfrm>
          <a:prstGeom prst="rect">
            <a:avLst/>
          </a:prstGeom>
        </p:spPr>
        <p:txBody>
          <a:bodyPr wrap="square">
            <a:spAutoFit/>
          </a:bodyPr>
          <a:lstStyle/>
          <a:p>
            <a:pPr algn="l"/>
            <a:r>
              <a:rPr lang="da-DK" sz="1100">
                <a:solidFill>
                  <a:srgbClr val="314194"/>
                </a:solidFill>
                <a:latin typeface="Berlin Sans FB Demi" panose="020E0802020502020306" pitchFamily="34" charset="0"/>
              </a:rPr>
              <a:t>TIL ELEVER</a:t>
            </a:r>
          </a:p>
        </p:txBody>
      </p:sp>
    </p:spTree>
    <p:custDataLst>
      <p:tags r:id="rId8"/>
    </p:custDataLst>
    <p:extLst>
      <p:ext uri="{BB962C8B-B14F-4D97-AF65-F5344CB8AC3E}">
        <p14:creationId xmlns:p14="http://schemas.microsoft.com/office/powerpoint/2010/main" val="1646304762"/>
      </p:ext>
    </p:extLst>
  </p:cSld>
  <p:clrMap bg1="lt1" tx1="dk1" bg2="lt2" tx2="dk2" accent1="accent1" accent2="accent2" accent3="accent3" accent4="accent4" accent5="accent5" accent6="accent6" hlink="hlink" folHlink="folHlink"/>
  <p:sldLayoutIdLst>
    <p:sldLayoutId id="2147483778" r:id="rId1"/>
    <p:sldLayoutId id="2147483779" r:id="rId2"/>
    <p:sldLayoutId id="2147483780" r:id="rId3"/>
    <p:sldLayoutId id="2147483781" r:id="rId4"/>
    <p:sldLayoutId id="2147483782" r:id="rId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18.xml"/><Relationship Id="rId1" Type="http://schemas.openxmlformats.org/officeDocument/2006/relationships/tags" Target="../tags/tag3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3" Type="http://schemas.openxmlformats.org/officeDocument/2006/relationships/hyperlink" Target="http://www.aarhus.dk/chromebooks" TargetMode="External"/><Relationship Id="rId2" Type="http://schemas.openxmlformats.org/officeDocument/2006/relationships/notesSlide" Target="../notesSlides/notesSlide2.xml"/><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2" Type="http://schemas.openxmlformats.org/officeDocument/2006/relationships/hyperlink" Target="https://www.aarhus.dk/borger/pasning-skole-og-uddannelse/skole-sfo-og-klub/foer-dit-barn-starter-i-skole/en-god-skolestart/samarbejde-mellem-skole-og-hjem/foelg-med-i-dit-barns-hverdag/chromebooks-til-elever/" TargetMode="External"/><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3.xml"/><Relationship Id="rId2" Type="http://schemas.openxmlformats.org/officeDocument/2006/relationships/tags" Target="../tags/tag39.xml"/><Relationship Id="rId1" Type="http://schemas.openxmlformats.org/officeDocument/2006/relationships/vmlDrawing" Target="../drawings/vmlDrawing8.vml"/><Relationship Id="rId5" Type="http://schemas.openxmlformats.org/officeDocument/2006/relationships/image" Target="../media/image9.emf"/><Relationship Id="rId4" Type="http://schemas.openxmlformats.org/officeDocument/2006/relationships/oleObject" Target="../embeddings/oleObject8.bin"/></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dsholder til tekst 2">
            <a:extLst>
              <a:ext uri="{FF2B5EF4-FFF2-40B4-BE49-F238E27FC236}">
                <a16:creationId xmlns:a16="http://schemas.microsoft.com/office/drawing/2014/main" id="{2A22FF66-6026-46C5-8CF8-406A3600DADF}"/>
              </a:ext>
            </a:extLst>
          </p:cNvPr>
          <p:cNvSpPr>
            <a:spLocks noGrp="1"/>
          </p:cNvSpPr>
          <p:nvPr>
            <p:ph type="body" sz="quarter" idx="11"/>
          </p:nvPr>
        </p:nvSpPr>
        <p:spPr>
          <a:xfrm>
            <a:off x="0" y="3733251"/>
            <a:ext cx="12192000" cy="434616"/>
          </a:xfrm>
        </p:spPr>
        <p:txBody>
          <a:bodyPr/>
          <a:lstStyle/>
          <a:p>
            <a:r>
              <a:rPr lang="da-DK" sz="2800"/>
              <a:t>Inspirationsmateriale til drøftelse med</a:t>
            </a:r>
          </a:p>
          <a:p>
            <a:r>
              <a:rPr lang="da-DK" sz="2800"/>
              <a:t>skolebestyrelsen ifm. implementeringen</a:t>
            </a:r>
          </a:p>
        </p:txBody>
      </p:sp>
      <p:sp>
        <p:nvSpPr>
          <p:cNvPr id="13" name="Pladsholder til tekst 12">
            <a:extLst>
              <a:ext uri="{FF2B5EF4-FFF2-40B4-BE49-F238E27FC236}">
                <a16:creationId xmlns:a16="http://schemas.microsoft.com/office/drawing/2014/main" id="{BDB8CCD3-726E-46F4-8A56-89DB270E6515}"/>
              </a:ext>
            </a:extLst>
          </p:cNvPr>
          <p:cNvSpPr>
            <a:spLocks noGrp="1"/>
          </p:cNvSpPr>
          <p:nvPr>
            <p:ph type="body" sz="quarter" idx="10"/>
          </p:nvPr>
        </p:nvSpPr>
        <p:spPr>
          <a:xfrm>
            <a:off x="1295400" y="1736707"/>
            <a:ext cx="9601200" cy="879475"/>
          </a:xfrm>
        </p:spPr>
        <p:txBody>
          <a:bodyPr/>
          <a:lstStyle/>
          <a:p>
            <a:r>
              <a:rPr lang="da-DK"/>
              <a:t>Chromebooks </a:t>
            </a:r>
            <a:br>
              <a:rPr lang="da-DK"/>
            </a:br>
            <a:r>
              <a:rPr lang="da-DK"/>
              <a:t>til eleverne</a:t>
            </a:r>
            <a:br>
              <a:rPr lang="da-DK"/>
            </a:br>
            <a:endParaRPr lang="da-DK"/>
          </a:p>
          <a:p>
            <a:endParaRPr lang="da-DK" sz="2400" b="0"/>
          </a:p>
          <a:p>
            <a:endParaRPr lang="da-DK"/>
          </a:p>
        </p:txBody>
      </p:sp>
      <p:pic>
        <p:nvPicPr>
          <p:cNvPr id="6" name="Billede 5">
            <a:extLst>
              <a:ext uri="{FF2B5EF4-FFF2-40B4-BE49-F238E27FC236}">
                <a16:creationId xmlns:a16="http://schemas.microsoft.com/office/drawing/2014/main" id="{07EAC558-D2C3-48BF-9530-00E8B26059E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58475" y="277106"/>
            <a:ext cx="1258583" cy="663742"/>
          </a:xfrm>
          <a:prstGeom prst="rect">
            <a:avLst/>
          </a:prstGeom>
        </p:spPr>
      </p:pic>
    </p:spTree>
    <p:custDataLst>
      <p:tags r:id="rId1"/>
    </p:custDataLst>
    <p:extLst>
      <p:ext uri="{BB962C8B-B14F-4D97-AF65-F5344CB8AC3E}">
        <p14:creationId xmlns:p14="http://schemas.microsoft.com/office/powerpoint/2010/main" val="22656500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dsholder til tekst 2">
            <a:extLst>
              <a:ext uri="{FF2B5EF4-FFF2-40B4-BE49-F238E27FC236}">
                <a16:creationId xmlns:a16="http://schemas.microsoft.com/office/drawing/2014/main" id="{4419F2D9-0FEB-4894-BF5E-B36F315539BF}"/>
              </a:ext>
            </a:extLst>
          </p:cNvPr>
          <p:cNvSpPr>
            <a:spLocks noGrp="1"/>
          </p:cNvSpPr>
          <p:nvPr>
            <p:ph type="body" sz="quarter" idx="10"/>
          </p:nvPr>
        </p:nvSpPr>
        <p:spPr/>
        <p:txBody>
          <a:bodyPr/>
          <a:lstStyle/>
          <a:p>
            <a:r>
              <a:rPr lang="da-DK"/>
              <a:t>Lokale drøftelser</a:t>
            </a:r>
          </a:p>
        </p:txBody>
      </p:sp>
      <p:sp>
        <p:nvSpPr>
          <p:cNvPr id="5" name="Pladsholder til tekst 4">
            <a:extLst>
              <a:ext uri="{FF2B5EF4-FFF2-40B4-BE49-F238E27FC236}">
                <a16:creationId xmlns:a16="http://schemas.microsoft.com/office/drawing/2014/main" id="{EABD2588-643D-42EF-A162-4FF237599F15}"/>
              </a:ext>
            </a:extLst>
          </p:cNvPr>
          <p:cNvSpPr>
            <a:spLocks noGrp="1"/>
          </p:cNvSpPr>
          <p:nvPr>
            <p:ph type="body" sz="quarter" idx="11"/>
          </p:nvPr>
        </p:nvSpPr>
        <p:spPr/>
        <p:txBody>
          <a:bodyPr/>
          <a:lstStyle/>
          <a:p>
            <a:r>
              <a:rPr lang="da-DK"/>
              <a:t>Skolens ordensreglement og værdisæt</a:t>
            </a:r>
          </a:p>
        </p:txBody>
      </p:sp>
      <p:sp>
        <p:nvSpPr>
          <p:cNvPr id="6" name="Rektangel 5">
            <a:extLst>
              <a:ext uri="{FF2B5EF4-FFF2-40B4-BE49-F238E27FC236}">
                <a16:creationId xmlns:a16="http://schemas.microsoft.com/office/drawing/2014/main" id="{98B43B58-31DE-483D-95A5-BE6B2929DBAB}"/>
              </a:ext>
            </a:extLst>
          </p:cNvPr>
          <p:cNvSpPr/>
          <p:nvPr/>
        </p:nvSpPr>
        <p:spPr>
          <a:xfrm>
            <a:off x="369600" y="1403843"/>
            <a:ext cx="9226788" cy="4493538"/>
          </a:xfrm>
          <a:prstGeom prst="rect">
            <a:avLst/>
          </a:prstGeom>
        </p:spPr>
        <p:txBody>
          <a:bodyPr wrap="square" anchor="t">
            <a:spAutoFit/>
          </a:bodyPr>
          <a:lstStyle/>
          <a:p>
            <a:pPr>
              <a:lnSpc>
                <a:spcPts val="2300"/>
              </a:lnSpc>
            </a:pPr>
            <a:r>
              <a:rPr lang="da-DK" sz="1600">
                <a:solidFill>
                  <a:srgbClr val="2E4194"/>
                </a:solidFill>
                <a:latin typeface="Arial" panose="020B0604020202020204" pitchFamily="34" charset="0"/>
                <a:cs typeface="Arial" panose="020B0604020202020204" pitchFamily="34" charset="0"/>
              </a:rPr>
              <a:t>Det kan være relevant for bestyrelsen at genoverveje brugen af Chromebooks og andet it-udstyr i timerne, i frikvarteret og i SFO’en. Samtidig kan I gøre jer overvejelser om opbevaring af Chromebooks i løbet af skoledagen (skole, SFO)  </a:t>
            </a:r>
          </a:p>
          <a:p>
            <a:pPr>
              <a:lnSpc>
                <a:spcPts val="2300"/>
              </a:lnSpc>
            </a:pPr>
            <a:endParaRPr lang="da-DK" sz="1600">
              <a:solidFill>
                <a:srgbClr val="2E4194"/>
              </a:solidFill>
              <a:latin typeface="Arial" panose="020B0604020202020204" pitchFamily="34" charset="0"/>
              <a:cs typeface="Arial" panose="020B0604020202020204" pitchFamily="34" charset="0"/>
            </a:endParaRPr>
          </a:p>
          <a:p>
            <a:pPr marL="742950" lvl="1" indent="-285750">
              <a:lnSpc>
                <a:spcPts val="2600"/>
              </a:lnSpc>
              <a:buFont typeface="Wingdings" panose="05000000000000000000" pitchFamily="2" charset="2"/>
              <a:buChar char="Ø"/>
            </a:pPr>
            <a:r>
              <a:rPr lang="da-DK" sz="1600">
                <a:solidFill>
                  <a:srgbClr val="314194"/>
                </a:solidFill>
                <a:latin typeface="Arial"/>
                <a:cs typeface="Arial"/>
              </a:rPr>
              <a:t>Hvor understøtter ordningen vores værdier?</a:t>
            </a:r>
          </a:p>
          <a:p>
            <a:pPr lvl="1">
              <a:lnSpc>
                <a:spcPts val="2600"/>
              </a:lnSpc>
            </a:pPr>
            <a:endParaRPr lang="da-DK" sz="1600" b="1">
              <a:solidFill>
                <a:srgbClr val="314194"/>
              </a:solidFill>
              <a:latin typeface="Arial"/>
              <a:cs typeface="Arial"/>
            </a:endParaRPr>
          </a:p>
          <a:p>
            <a:pPr marL="742950" lvl="1" indent="-285750">
              <a:lnSpc>
                <a:spcPts val="2600"/>
              </a:lnSpc>
              <a:buFont typeface="Wingdings" panose="05000000000000000000" pitchFamily="2" charset="2"/>
              <a:buChar char="Ø"/>
            </a:pPr>
            <a:r>
              <a:rPr lang="da-DK" sz="1600">
                <a:solidFill>
                  <a:srgbClr val="314194"/>
                </a:solidFill>
                <a:latin typeface="Arial"/>
                <a:cs typeface="Arial"/>
              </a:rPr>
              <a:t>Skal vi have regler for brugen af it-udstyr i timerne? i frikvarter? i SFO’en?</a:t>
            </a:r>
          </a:p>
          <a:p>
            <a:pPr lvl="1">
              <a:lnSpc>
                <a:spcPts val="2600"/>
              </a:lnSpc>
            </a:pPr>
            <a:endParaRPr lang="da-DK" sz="1600">
              <a:solidFill>
                <a:srgbClr val="314194"/>
              </a:solidFill>
              <a:latin typeface="Arial"/>
              <a:cs typeface="Arial"/>
            </a:endParaRPr>
          </a:p>
          <a:p>
            <a:pPr marL="742950" lvl="1" indent="-285750">
              <a:lnSpc>
                <a:spcPts val="2600"/>
              </a:lnSpc>
              <a:buFont typeface="Wingdings" panose="05000000000000000000" pitchFamily="2" charset="2"/>
              <a:buChar char="Ø"/>
            </a:pPr>
            <a:r>
              <a:rPr lang="da-DK" sz="1600">
                <a:solidFill>
                  <a:srgbClr val="314194"/>
                </a:solidFill>
                <a:latin typeface="Arial"/>
                <a:cs typeface="Arial"/>
              </a:rPr>
              <a:t>Hvordan kan eleverne opbevare og oplade Chromebooks i løbet af skoledagen?</a:t>
            </a:r>
          </a:p>
          <a:p>
            <a:pPr lvl="1">
              <a:lnSpc>
                <a:spcPts val="2600"/>
              </a:lnSpc>
            </a:pPr>
            <a:endParaRPr lang="da-DK" sz="1600">
              <a:solidFill>
                <a:srgbClr val="314194"/>
              </a:solidFill>
              <a:latin typeface="Arial"/>
              <a:cs typeface="Arial"/>
            </a:endParaRPr>
          </a:p>
          <a:p>
            <a:pPr marL="742950" lvl="1" indent="-285750">
              <a:lnSpc>
                <a:spcPts val="2600"/>
              </a:lnSpc>
              <a:buFont typeface="Wingdings" panose="05000000000000000000" pitchFamily="2" charset="2"/>
              <a:buChar char="Ø"/>
            </a:pPr>
            <a:r>
              <a:rPr lang="da-DK" sz="1600">
                <a:solidFill>
                  <a:srgbClr val="314194"/>
                </a:solidFill>
                <a:latin typeface="Arial"/>
                <a:cs typeface="Arial"/>
              </a:rPr>
              <a:t>Er der situationer, hvor det giver udfordringer?</a:t>
            </a:r>
          </a:p>
          <a:p>
            <a:pPr marL="742950" lvl="1" indent="-285750">
              <a:lnSpc>
                <a:spcPts val="2600"/>
              </a:lnSpc>
              <a:buFont typeface="Wingdings" panose="05000000000000000000" pitchFamily="2" charset="2"/>
              <a:buChar char="Ø"/>
            </a:pPr>
            <a:endParaRPr lang="da-DK">
              <a:solidFill>
                <a:srgbClr val="314194"/>
              </a:solidFill>
              <a:latin typeface="Arial"/>
              <a:cs typeface="Arial"/>
            </a:endParaRPr>
          </a:p>
          <a:p>
            <a:pPr marL="742950" lvl="1" indent="-285750">
              <a:buFont typeface="Wingdings" panose="05000000000000000000" pitchFamily="2" charset="2"/>
              <a:buChar char="Ø"/>
            </a:pPr>
            <a:endParaRPr lang="da-DK">
              <a:solidFill>
                <a:srgbClr val="314194"/>
              </a:solidFill>
              <a:latin typeface="Arial"/>
              <a:cs typeface="Arial"/>
            </a:endParaRPr>
          </a:p>
          <a:p>
            <a:endParaRPr lang="da-DK">
              <a:solidFill>
                <a:srgbClr val="314194"/>
              </a:solidFill>
              <a:latin typeface="Arial"/>
              <a:cs typeface="Arial"/>
            </a:endParaRPr>
          </a:p>
        </p:txBody>
      </p:sp>
      <p:sp>
        <p:nvSpPr>
          <p:cNvPr id="7" name="Rektangel 6">
            <a:extLst>
              <a:ext uri="{FF2B5EF4-FFF2-40B4-BE49-F238E27FC236}">
                <a16:creationId xmlns:a16="http://schemas.microsoft.com/office/drawing/2014/main" id="{653BE709-102C-4039-9093-C2E8F68E88BC}"/>
              </a:ext>
            </a:extLst>
          </p:cNvPr>
          <p:cNvSpPr/>
          <p:nvPr/>
        </p:nvSpPr>
        <p:spPr>
          <a:xfrm>
            <a:off x="369599" y="2443077"/>
            <a:ext cx="10146346" cy="702756"/>
          </a:xfrm>
          <a:prstGeom prst="rect">
            <a:avLst/>
          </a:prstGeom>
        </p:spPr>
        <p:txBody>
          <a:bodyPr wrap="square" anchor="t">
            <a:spAutoFit/>
          </a:bodyPr>
          <a:lstStyle/>
          <a:p>
            <a:pPr lvl="1">
              <a:lnSpc>
                <a:spcPts val="2600"/>
              </a:lnSpc>
            </a:pPr>
            <a:endParaRPr lang="da-DK">
              <a:solidFill>
                <a:srgbClr val="314194"/>
              </a:solidFill>
              <a:latin typeface="Arial"/>
              <a:cs typeface="Arial"/>
            </a:endParaRPr>
          </a:p>
          <a:p>
            <a:endParaRPr lang="da-DK">
              <a:solidFill>
                <a:srgbClr val="314194"/>
              </a:solidFill>
              <a:latin typeface="Arial"/>
              <a:cs typeface="Arial"/>
            </a:endParaRPr>
          </a:p>
        </p:txBody>
      </p:sp>
      <p:sp>
        <p:nvSpPr>
          <p:cNvPr id="8" name="Rektangel 7">
            <a:extLst>
              <a:ext uri="{FF2B5EF4-FFF2-40B4-BE49-F238E27FC236}">
                <a16:creationId xmlns:a16="http://schemas.microsoft.com/office/drawing/2014/main" id="{AF3789B4-0787-4771-912B-6E3A30E28DB5}"/>
              </a:ext>
            </a:extLst>
          </p:cNvPr>
          <p:cNvSpPr/>
          <p:nvPr/>
        </p:nvSpPr>
        <p:spPr>
          <a:xfrm>
            <a:off x="369599" y="2305607"/>
            <a:ext cx="10146346" cy="1369606"/>
          </a:xfrm>
          <a:prstGeom prst="rect">
            <a:avLst/>
          </a:prstGeom>
        </p:spPr>
        <p:txBody>
          <a:bodyPr wrap="square" anchor="t">
            <a:spAutoFit/>
          </a:bodyPr>
          <a:lstStyle/>
          <a:p>
            <a:pPr lvl="1">
              <a:lnSpc>
                <a:spcPts val="2600"/>
              </a:lnSpc>
            </a:pPr>
            <a:endParaRPr lang="da-DK">
              <a:solidFill>
                <a:srgbClr val="314194"/>
              </a:solidFill>
              <a:latin typeface="Arial"/>
              <a:cs typeface="Arial"/>
            </a:endParaRPr>
          </a:p>
          <a:p>
            <a:pPr marL="742950" lvl="1" indent="-285750">
              <a:lnSpc>
                <a:spcPts val="2600"/>
              </a:lnSpc>
              <a:buFont typeface="Wingdings" panose="05000000000000000000" pitchFamily="2" charset="2"/>
              <a:buChar char="Ø"/>
            </a:pPr>
            <a:endParaRPr lang="da-DK">
              <a:solidFill>
                <a:srgbClr val="314194"/>
              </a:solidFill>
              <a:latin typeface="Arial"/>
              <a:cs typeface="Arial"/>
            </a:endParaRPr>
          </a:p>
          <a:p>
            <a:pPr lvl="1">
              <a:lnSpc>
                <a:spcPts val="2600"/>
              </a:lnSpc>
            </a:pPr>
            <a:endParaRPr lang="da-DK">
              <a:solidFill>
                <a:srgbClr val="314194"/>
              </a:solidFill>
              <a:latin typeface="Arial"/>
              <a:cs typeface="Arial"/>
            </a:endParaRPr>
          </a:p>
          <a:p>
            <a:endParaRPr lang="da-DK">
              <a:solidFill>
                <a:srgbClr val="314194"/>
              </a:solidFill>
              <a:latin typeface="Arial"/>
              <a:cs typeface="Arial"/>
            </a:endParaRPr>
          </a:p>
        </p:txBody>
      </p:sp>
    </p:spTree>
    <p:extLst>
      <p:ext uri="{BB962C8B-B14F-4D97-AF65-F5344CB8AC3E}">
        <p14:creationId xmlns:p14="http://schemas.microsoft.com/office/powerpoint/2010/main" val="29709276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tekst 3">
            <a:extLst>
              <a:ext uri="{FF2B5EF4-FFF2-40B4-BE49-F238E27FC236}">
                <a16:creationId xmlns:a16="http://schemas.microsoft.com/office/drawing/2014/main" id="{0920197D-97C1-4517-91CD-0695CC510A73}"/>
              </a:ext>
            </a:extLst>
          </p:cNvPr>
          <p:cNvSpPr>
            <a:spLocks noGrp="1"/>
          </p:cNvSpPr>
          <p:nvPr>
            <p:ph type="body" sz="quarter" idx="10"/>
          </p:nvPr>
        </p:nvSpPr>
        <p:spPr/>
        <p:txBody>
          <a:bodyPr/>
          <a:lstStyle/>
          <a:p>
            <a:r>
              <a:rPr lang="da-DK"/>
              <a:t>Lokale drøftelser</a:t>
            </a:r>
          </a:p>
          <a:p>
            <a:endParaRPr lang="da-DK"/>
          </a:p>
        </p:txBody>
      </p:sp>
      <p:sp>
        <p:nvSpPr>
          <p:cNvPr id="2" name="Pladsholder til tekst 1">
            <a:extLst>
              <a:ext uri="{FF2B5EF4-FFF2-40B4-BE49-F238E27FC236}">
                <a16:creationId xmlns:a16="http://schemas.microsoft.com/office/drawing/2014/main" id="{B14BCE69-4023-4413-8466-9F6697354012}"/>
              </a:ext>
            </a:extLst>
          </p:cNvPr>
          <p:cNvSpPr>
            <a:spLocks noGrp="1"/>
          </p:cNvSpPr>
          <p:nvPr>
            <p:ph type="body" sz="quarter" idx="11"/>
          </p:nvPr>
        </p:nvSpPr>
        <p:spPr/>
        <p:txBody>
          <a:bodyPr/>
          <a:lstStyle/>
          <a:p>
            <a:r>
              <a:rPr lang="da-DK"/>
              <a:t>Adfærd – forældre og elever</a:t>
            </a:r>
          </a:p>
        </p:txBody>
      </p:sp>
      <p:sp>
        <p:nvSpPr>
          <p:cNvPr id="5" name="Rektangel 4">
            <a:extLst>
              <a:ext uri="{FF2B5EF4-FFF2-40B4-BE49-F238E27FC236}">
                <a16:creationId xmlns:a16="http://schemas.microsoft.com/office/drawing/2014/main" id="{00529014-BEE0-45C2-B764-85DFBAC6A1CD}"/>
              </a:ext>
            </a:extLst>
          </p:cNvPr>
          <p:cNvSpPr/>
          <p:nvPr/>
        </p:nvSpPr>
        <p:spPr>
          <a:xfrm>
            <a:off x="369599" y="1403843"/>
            <a:ext cx="9727301" cy="4775666"/>
          </a:xfrm>
          <a:prstGeom prst="rect">
            <a:avLst/>
          </a:prstGeom>
        </p:spPr>
        <p:txBody>
          <a:bodyPr wrap="square" anchor="t">
            <a:spAutoFit/>
          </a:bodyPr>
          <a:lstStyle/>
          <a:p>
            <a:pPr>
              <a:lnSpc>
                <a:spcPts val="2300"/>
              </a:lnSpc>
            </a:pPr>
            <a:r>
              <a:rPr lang="da-DK" sz="1600">
                <a:solidFill>
                  <a:srgbClr val="314194"/>
                </a:solidFill>
                <a:latin typeface="Arial"/>
                <a:cs typeface="Arial"/>
              </a:rPr>
              <a:t>Det er skolens ansvar at instruere eleverne i, hvordan de bruger, opbevarer og passer på deres Chromebook, når de fx transporterer den. </a:t>
            </a:r>
          </a:p>
          <a:p>
            <a:pPr>
              <a:lnSpc>
                <a:spcPts val="2300"/>
              </a:lnSpc>
            </a:pPr>
            <a:endParaRPr lang="da-DK" sz="1600">
              <a:solidFill>
                <a:srgbClr val="314194"/>
              </a:solidFill>
              <a:latin typeface="Arial"/>
              <a:cs typeface="Arial"/>
            </a:endParaRPr>
          </a:p>
          <a:p>
            <a:pPr>
              <a:lnSpc>
                <a:spcPts val="2300"/>
              </a:lnSpc>
            </a:pPr>
            <a:r>
              <a:rPr lang="da-DK" sz="1600">
                <a:solidFill>
                  <a:srgbClr val="314194"/>
                </a:solidFill>
                <a:latin typeface="Arial"/>
                <a:cs typeface="Arial"/>
              </a:rPr>
              <a:t>Forældrene kan hjælpe ved at huske barnet på at oplade Chromebooken, så den er klar til brug i skolen, og at den bliver lagt i det medfølgende sleeve under transport. </a:t>
            </a:r>
          </a:p>
          <a:p>
            <a:pPr>
              <a:lnSpc>
                <a:spcPts val="2300"/>
              </a:lnSpc>
            </a:pPr>
            <a:endParaRPr lang="da-DK" sz="1600">
              <a:solidFill>
                <a:srgbClr val="314194"/>
              </a:solidFill>
              <a:latin typeface="Arial"/>
              <a:cs typeface="Arial"/>
            </a:endParaRPr>
          </a:p>
          <a:p>
            <a:pPr>
              <a:lnSpc>
                <a:spcPts val="2300"/>
              </a:lnSpc>
            </a:pPr>
            <a:r>
              <a:rPr lang="da-DK" sz="1600">
                <a:solidFill>
                  <a:srgbClr val="314194"/>
                </a:solidFill>
                <a:latin typeface="Arial"/>
                <a:cs typeface="Arial"/>
              </a:rPr>
              <a:t>Barnet skal møde op med en opladet Chromebook klar til undervisning hver dag, behandle den som sin egen og transportere den i det sleeve, som bliver udleveret sammen med Chromebooken. Skolerne modtager vejledningsmateriale til forældre og elever. </a:t>
            </a:r>
            <a:br>
              <a:rPr lang="da-DK" sz="1600">
                <a:latin typeface="Arial" panose="020B0604020202020204" pitchFamily="34" charset="0"/>
                <a:cs typeface="Arial" panose="020B0604020202020204" pitchFamily="34" charset="0"/>
              </a:rPr>
            </a:br>
            <a:endParaRPr lang="da-DK" sz="1600">
              <a:solidFill>
                <a:srgbClr val="FF0000"/>
              </a:solidFill>
              <a:latin typeface="Arial" panose="020B0604020202020204" pitchFamily="34" charset="0"/>
              <a:cs typeface="Arial" panose="020B0604020202020204" pitchFamily="34" charset="0"/>
            </a:endParaRPr>
          </a:p>
          <a:p>
            <a:pPr>
              <a:lnSpc>
                <a:spcPts val="2300"/>
              </a:lnSpc>
            </a:pPr>
            <a:r>
              <a:rPr lang="da-DK" sz="1600">
                <a:solidFill>
                  <a:srgbClr val="2E4194"/>
                </a:solidFill>
                <a:latin typeface="Arial"/>
                <a:cs typeface="Arial"/>
              </a:rPr>
              <a:t>Forventninger til forældrene</a:t>
            </a:r>
          </a:p>
          <a:p>
            <a:pPr marL="742950" lvl="1" indent="-285750">
              <a:lnSpc>
                <a:spcPts val="2300"/>
              </a:lnSpc>
              <a:buFont typeface="Wingdings" panose="05000000000000000000" pitchFamily="2" charset="2"/>
              <a:buChar char="Ø"/>
            </a:pPr>
            <a:r>
              <a:rPr lang="da-DK" sz="1600">
                <a:solidFill>
                  <a:srgbClr val="314194"/>
                </a:solidFill>
                <a:latin typeface="Arial"/>
                <a:cs typeface="Arial"/>
              </a:rPr>
              <a:t>Hvordan får vi forældrene til at tage medansvar omkring opladning af computeren i hverdagen og god behandling af computeren, fx til og fra skolen?</a:t>
            </a:r>
          </a:p>
          <a:p>
            <a:pPr lvl="1">
              <a:lnSpc>
                <a:spcPts val="2300"/>
              </a:lnSpc>
            </a:pPr>
            <a:endParaRPr lang="da-DK" sz="1600">
              <a:solidFill>
                <a:srgbClr val="314194"/>
              </a:solidFill>
              <a:latin typeface="Arial" panose="020B0604020202020204" pitchFamily="34" charset="0"/>
              <a:cs typeface="Arial" panose="020B0604020202020204" pitchFamily="34" charset="0"/>
            </a:endParaRPr>
          </a:p>
          <a:p>
            <a:pPr marL="742950" lvl="1" indent="-285750">
              <a:buFont typeface="Wingdings" panose="05000000000000000000" pitchFamily="2" charset="2"/>
              <a:buChar char="Ø"/>
            </a:pPr>
            <a:endParaRPr lang="da-DK">
              <a:solidFill>
                <a:srgbClr val="314194"/>
              </a:solidFill>
              <a:latin typeface="Arial"/>
              <a:cs typeface="Arial"/>
            </a:endParaRPr>
          </a:p>
          <a:p>
            <a:endParaRPr lang="da-DK">
              <a:solidFill>
                <a:srgbClr val="314194"/>
              </a:solidFill>
              <a:latin typeface="Arial"/>
              <a:cs typeface="Arial"/>
            </a:endParaRPr>
          </a:p>
        </p:txBody>
      </p:sp>
    </p:spTree>
    <p:extLst>
      <p:ext uri="{BB962C8B-B14F-4D97-AF65-F5344CB8AC3E}">
        <p14:creationId xmlns:p14="http://schemas.microsoft.com/office/powerpoint/2010/main" val="9047167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ktangel 5">
            <a:extLst>
              <a:ext uri="{FF2B5EF4-FFF2-40B4-BE49-F238E27FC236}">
                <a16:creationId xmlns:a16="http://schemas.microsoft.com/office/drawing/2014/main" id="{98B43B58-31DE-483D-95A5-BE6B2929DBAB}"/>
              </a:ext>
            </a:extLst>
          </p:cNvPr>
          <p:cNvSpPr/>
          <p:nvPr/>
        </p:nvSpPr>
        <p:spPr>
          <a:xfrm>
            <a:off x="369599" y="1403843"/>
            <a:ext cx="9197913" cy="5162952"/>
          </a:xfrm>
          <a:prstGeom prst="rect">
            <a:avLst/>
          </a:prstGeom>
        </p:spPr>
        <p:txBody>
          <a:bodyPr wrap="square" anchor="t">
            <a:spAutoFit/>
          </a:bodyPr>
          <a:lstStyle/>
          <a:p>
            <a:pPr lvl="0">
              <a:lnSpc>
                <a:spcPts val="2600"/>
              </a:lnSpc>
            </a:pPr>
            <a:r>
              <a:rPr lang="da-DK" sz="1600">
                <a:solidFill>
                  <a:srgbClr val="2E4194"/>
                </a:solidFill>
                <a:latin typeface="Arial" panose="020B0604020202020204" pitchFamily="34" charset="0"/>
                <a:cs typeface="Arial" panose="020B0604020202020204" pitchFamily="34" charset="0"/>
              </a:rPr>
              <a:t>Det vigtigste element i bestyrelsens udøvelse af sin tilsynsforpligtelse er den løbende dialog med ledelsen. Vi anbefaler, at bestyrelsen forud for implementeringen af Chromebooks til eleverne drøfter, hvordan bestyrelsen undervejs vil følge implementeringen. </a:t>
            </a:r>
          </a:p>
          <a:p>
            <a:pPr lvl="0">
              <a:lnSpc>
                <a:spcPts val="2600"/>
              </a:lnSpc>
            </a:pPr>
            <a:endParaRPr lang="da-DK" sz="1600">
              <a:solidFill>
                <a:srgbClr val="2E4194"/>
              </a:solidFill>
            </a:endParaRPr>
          </a:p>
          <a:p>
            <a:pPr>
              <a:lnSpc>
                <a:spcPts val="2600"/>
              </a:lnSpc>
            </a:pPr>
            <a:r>
              <a:rPr lang="da-DK" sz="1600">
                <a:solidFill>
                  <a:srgbClr val="2E4194"/>
                </a:solidFill>
                <a:latin typeface="Arial" panose="020B0604020202020204" pitchFamily="34" charset="0"/>
                <a:cs typeface="Arial" panose="020B0604020202020204" pitchFamily="34" charset="0"/>
              </a:rPr>
              <a:t>Drøftelsen kan tage udgangspunkt i følgende spørgsmål:</a:t>
            </a:r>
          </a:p>
          <a:p>
            <a:pPr marL="742950" lvl="1" indent="-285750">
              <a:lnSpc>
                <a:spcPts val="2600"/>
              </a:lnSpc>
              <a:buFont typeface="Wingdings" panose="05000000000000000000" pitchFamily="2" charset="2"/>
              <a:buChar char="Ø"/>
            </a:pPr>
            <a:r>
              <a:rPr lang="da-DK" sz="1600">
                <a:solidFill>
                  <a:srgbClr val="2E4194"/>
                </a:solidFill>
                <a:latin typeface="Arial" panose="020B0604020202020204" pitchFamily="34" charset="0"/>
                <a:cs typeface="Arial" panose="020B0604020202020204" pitchFamily="34" charset="0"/>
              </a:rPr>
              <a:t>Vil vi have et fast punkt på dagsordenen i fx det næste år, hvor ledelsen orienterer om implementeringen af ordningen, eller skal vi spørge mere ad hoc</a:t>
            </a:r>
          </a:p>
          <a:p>
            <a:pPr marL="742950" lvl="1" indent="-285750">
              <a:lnSpc>
                <a:spcPts val="2600"/>
              </a:lnSpc>
              <a:buFont typeface="Wingdings" panose="05000000000000000000" pitchFamily="2" charset="2"/>
              <a:buChar char="Ø"/>
            </a:pPr>
            <a:r>
              <a:rPr lang="da-DK" sz="1600">
                <a:solidFill>
                  <a:srgbClr val="2E4194"/>
                </a:solidFill>
                <a:latin typeface="Arial" panose="020B0604020202020204" pitchFamily="34" charset="0"/>
                <a:cs typeface="Arial" panose="020B0604020202020204" pitchFamily="34" charset="0"/>
              </a:rPr>
              <a:t>Vil vi opfordre ledelsen til at invitere en eller flere medarbejdere til selv at fortælle om succeser og udfordringer ifm. implementeringen af ordningen?</a:t>
            </a:r>
          </a:p>
          <a:p>
            <a:pPr marL="742950" lvl="1" indent="-285750">
              <a:lnSpc>
                <a:spcPts val="2600"/>
              </a:lnSpc>
              <a:buFont typeface="Wingdings" panose="05000000000000000000" pitchFamily="2" charset="2"/>
              <a:buChar char="Ø"/>
            </a:pPr>
            <a:r>
              <a:rPr lang="da-DK" sz="1600">
                <a:solidFill>
                  <a:srgbClr val="2E4194"/>
                </a:solidFill>
                <a:latin typeface="Arial" panose="020B0604020202020204" pitchFamily="34" charset="0"/>
                <a:cs typeface="Arial" panose="020B0604020202020204" pitchFamily="34" charset="0"/>
              </a:rPr>
              <a:t>Hvordan kan vi inddrage elevrepræsentanternes viden? </a:t>
            </a:r>
            <a:br>
              <a:rPr lang="da-DK" sz="1600">
                <a:solidFill>
                  <a:srgbClr val="2E4194"/>
                </a:solidFill>
                <a:latin typeface="Arial" panose="020B0604020202020204" pitchFamily="34" charset="0"/>
                <a:cs typeface="Arial" panose="020B0604020202020204" pitchFamily="34" charset="0"/>
              </a:rPr>
            </a:br>
            <a:r>
              <a:rPr lang="da-DK" sz="1600">
                <a:solidFill>
                  <a:srgbClr val="2E4194"/>
                </a:solidFill>
                <a:latin typeface="Arial" panose="020B0604020202020204" pitchFamily="34" charset="0"/>
                <a:cs typeface="Arial" panose="020B0604020202020204" pitchFamily="34" charset="0"/>
              </a:rPr>
              <a:t>- Opfordring til drøftelser i elevrådet?</a:t>
            </a:r>
          </a:p>
          <a:p>
            <a:pPr>
              <a:lnSpc>
                <a:spcPts val="2300"/>
              </a:lnSpc>
            </a:pPr>
            <a:endParaRPr lang="da-DK"/>
          </a:p>
          <a:p>
            <a:endParaRPr lang="da-DK">
              <a:solidFill>
                <a:srgbClr val="314194"/>
              </a:solidFill>
              <a:latin typeface="Arial"/>
              <a:cs typeface="Arial"/>
            </a:endParaRPr>
          </a:p>
          <a:p>
            <a:pPr marL="742950" lvl="1" indent="-285750">
              <a:buFont typeface="Wingdings" panose="05000000000000000000" pitchFamily="2" charset="2"/>
              <a:buChar char="Ø"/>
            </a:pPr>
            <a:endParaRPr lang="da-DK">
              <a:solidFill>
                <a:srgbClr val="314194"/>
              </a:solidFill>
              <a:latin typeface="Arial"/>
              <a:cs typeface="Arial"/>
            </a:endParaRPr>
          </a:p>
          <a:p>
            <a:pPr marL="742950" lvl="1" indent="-285750">
              <a:buFont typeface="Wingdings" panose="05000000000000000000" pitchFamily="2" charset="2"/>
              <a:buChar char="Ø"/>
            </a:pPr>
            <a:endParaRPr lang="da-DK">
              <a:solidFill>
                <a:srgbClr val="314194"/>
              </a:solidFill>
              <a:latin typeface="Arial"/>
              <a:cs typeface="Arial"/>
            </a:endParaRPr>
          </a:p>
          <a:p>
            <a:endParaRPr lang="da-DK">
              <a:solidFill>
                <a:srgbClr val="314194"/>
              </a:solidFill>
              <a:latin typeface="Arial"/>
              <a:cs typeface="Arial"/>
            </a:endParaRPr>
          </a:p>
        </p:txBody>
      </p:sp>
      <p:sp>
        <p:nvSpPr>
          <p:cNvPr id="3" name="Pladsholder til tekst 2">
            <a:extLst>
              <a:ext uri="{FF2B5EF4-FFF2-40B4-BE49-F238E27FC236}">
                <a16:creationId xmlns:a16="http://schemas.microsoft.com/office/drawing/2014/main" id="{0FCCEABD-B5FB-4827-A32F-49EB49DA2370}"/>
              </a:ext>
            </a:extLst>
          </p:cNvPr>
          <p:cNvSpPr>
            <a:spLocks noGrp="1"/>
          </p:cNvSpPr>
          <p:nvPr>
            <p:ph type="body" sz="quarter" idx="10"/>
          </p:nvPr>
        </p:nvSpPr>
        <p:spPr/>
        <p:txBody>
          <a:bodyPr/>
          <a:lstStyle/>
          <a:p>
            <a:r>
              <a:rPr lang="da-DK"/>
              <a:t>Lokale drøftelser</a:t>
            </a:r>
          </a:p>
        </p:txBody>
      </p:sp>
      <p:sp>
        <p:nvSpPr>
          <p:cNvPr id="5" name="Pladsholder til tekst 4">
            <a:extLst>
              <a:ext uri="{FF2B5EF4-FFF2-40B4-BE49-F238E27FC236}">
                <a16:creationId xmlns:a16="http://schemas.microsoft.com/office/drawing/2014/main" id="{EABD2588-643D-42EF-A162-4FF237599F15}"/>
              </a:ext>
            </a:extLst>
          </p:cNvPr>
          <p:cNvSpPr>
            <a:spLocks noGrp="1"/>
          </p:cNvSpPr>
          <p:nvPr>
            <p:ph type="body" sz="quarter" idx="11"/>
          </p:nvPr>
        </p:nvSpPr>
        <p:spPr/>
        <p:txBody>
          <a:bodyPr/>
          <a:lstStyle/>
          <a:p>
            <a:r>
              <a:rPr lang="da-DK"/>
              <a:t>Løbende dialog om projektet</a:t>
            </a:r>
          </a:p>
        </p:txBody>
      </p:sp>
    </p:spTree>
    <p:extLst>
      <p:ext uri="{BB962C8B-B14F-4D97-AF65-F5344CB8AC3E}">
        <p14:creationId xmlns:p14="http://schemas.microsoft.com/office/powerpoint/2010/main" val="10892582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tekst 3">
            <a:extLst>
              <a:ext uri="{FF2B5EF4-FFF2-40B4-BE49-F238E27FC236}">
                <a16:creationId xmlns:a16="http://schemas.microsoft.com/office/drawing/2014/main" id="{5B09C89C-319F-44E7-B1DA-C94E7DCA1F57}"/>
              </a:ext>
            </a:extLst>
          </p:cNvPr>
          <p:cNvSpPr>
            <a:spLocks noGrp="1"/>
          </p:cNvSpPr>
          <p:nvPr>
            <p:ph type="body" sz="quarter" idx="10"/>
          </p:nvPr>
        </p:nvSpPr>
        <p:spPr/>
        <p:txBody>
          <a:bodyPr lIns="0" tIns="0" rIns="0" bIns="0" anchor="t"/>
          <a:lstStyle/>
          <a:p>
            <a:pPr marL="0" lvl="1" indent="0">
              <a:spcBef>
                <a:spcPts val="1000"/>
              </a:spcBef>
              <a:buNone/>
            </a:pPr>
            <a:endParaRPr lang="da-DK" sz="1800" b="1">
              <a:solidFill>
                <a:srgbClr val="314194"/>
              </a:solidFill>
              <a:latin typeface="Arial"/>
              <a:cs typeface="Arial"/>
            </a:endParaRPr>
          </a:p>
          <a:p>
            <a:pPr marL="0" lvl="1" indent="0">
              <a:spcBef>
                <a:spcPts val="1000"/>
              </a:spcBef>
              <a:buNone/>
            </a:pPr>
            <a:endParaRPr lang="da-DK" sz="1800">
              <a:solidFill>
                <a:srgbClr val="314194"/>
              </a:solidFill>
              <a:latin typeface="Arial"/>
              <a:cs typeface="Arial"/>
            </a:endParaRPr>
          </a:p>
          <a:p>
            <a:pPr marL="0" lvl="1" indent="0">
              <a:lnSpc>
                <a:spcPts val="2600"/>
              </a:lnSpc>
              <a:spcBef>
                <a:spcPts val="1000"/>
              </a:spcBef>
              <a:buNone/>
            </a:pPr>
            <a:r>
              <a:rPr lang="da-DK" sz="1600">
                <a:solidFill>
                  <a:srgbClr val="314194"/>
                </a:solidFill>
                <a:latin typeface="Arial"/>
                <a:cs typeface="Arial"/>
              </a:rPr>
              <a:t> </a:t>
            </a:r>
            <a:endParaRPr lang="da-DK" sz="1200">
              <a:solidFill>
                <a:srgbClr val="000000"/>
              </a:solidFill>
              <a:latin typeface="Arial"/>
              <a:cs typeface="Calibri" panose="020F0502020204030204"/>
            </a:endParaRPr>
          </a:p>
          <a:p>
            <a:endParaRPr lang="da-DK" sz="2000"/>
          </a:p>
        </p:txBody>
      </p:sp>
      <p:sp>
        <p:nvSpPr>
          <p:cNvPr id="5" name="Pladsholder til tekst 4">
            <a:extLst>
              <a:ext uri="{FF2B5EF4-FFF2-40B4-BE49-F238E27FC236}">
                <a16:creationId xmlns:a16="http://schemas.microsoft.com/office/drawing/2014/main" id="{4D1D58C3-80BB-42D8-B8E3-626F8C47C230}"/>
              </a:ext>
            </a:extLst>
          </p:cNvPr>
          <p:cNvSpPr>
            <a:spLocks noGrp="1"/>
          </p:cNvSpPr>
          <p:nvPr>
            <p:ph type="body" sz="quarter" idx="13"/>
          </p:nvPr>
        </p:nvSpPr>
        <p:spPr>
          <a:xfrm>
            <a:off x="369599" y="1190298"/>
            <a:ext cx="9600879" cy="4088788"/>
          </a:xfrm>
        </p:spPr>
        <p:txBody>
          <a:bodyPr/>
          <a:lstStyle/>
          <a:p>
            <a:pPr marL="0" lvl="1" indent="0">
              <a:lnSpc>
                <a:spcPts val="2600"/>
              </a:lnSpc>
              <a:spcBef>
                <a:spcPts val="1000"/>
              </a:spcBef>
              <a:buNone/>
            </a:pPr>
            <a:r>
              <a:rPr lang="da-DK" sz="1600">
                <a:solidFill>
                  <a:srgbClr val="2E4194"/>
                </a:solidFill>
                <a:latin typeface="Arial"/>
                <a:cs typeface="Arial"/>
              </a:rPr>
              <a:t>På </a:t>
            </a:r>
            <a:r>
              <a:rPr lang="da-DK" sz="1600">
                <a:solidFill>
                  <a:srgbClr val="2E4194"/>
                </a:solidFill>
                <a:latin typeface="Arial"/>
                <a:cs typeface="Arial"/>
                <a:hlinkClick r:id="rId3"/>
              </a:rPr>
              <a:t>aarhus.dk/chromebook</a:t>
            </a:r>
            <a:r>
              <a:rPr lang="da-DK" sz="1600">
                <a:solidFill>
                  <a:srgbClr val="2E4194"/>
                </a:solidFill>
                <a:latin typeface="Arial"/>
                <a:cs typeface="Calibri" panose="020F0502020204030204"/>
              </a:rPr>
              <a:t> kan du læse mere om projektet Chromebooks til eleverne, finde en </a:t>
            </a:r>
            <a:r>
              <a:rPr lang="da-DK" sz="1600">
                <a:solidFill>
                  <a:srgbClr val="314194"/>
                </a:solidFill>
                <a:latin typeface="Arial"/>
                <a:cs typeface="Arial"/>
              </a:rPr>
              <a:t>FAQ </a:t>
            </a:r>
            <a:br>
              <a:rPr lang="da-DK" sz="1600">
                <a:solidFill>
                  <a:srgbClr val="314194"/>
                </a:solidFill>
                <a:latin typeface="Arial"/>
                <a:cs typeface="Arial"/>
              </a:rPr>
            </a:br>
            <a:r>
              <a:rPr lang="da-DK" sz="1600">
                <a:solidFill>
                  <a:srgbClr val="314194"/>
                </a:solidFill>
                <a:latin typeface="Arial"/>
                <a:cs typeface="Arial"/>
              </a:rPr>
              <a:t>med svar på hyppigt stillede spørgsmål samt databehandleraftalen med Google. Siden vil løbende blive opdateret med information og kommunikationsmaterialer. </a:t>
            </a:r>
            <a:endParaRPr lang="da-DK" sz="1600">
              <a:solidFill>
                <a:srgbClr val="000000"/>
              </a:solidFill>
              <a:cs typeface="Calibri" panose="020F0502020204030204"/>
            </a:endParaRPr>
          </a:p>
          <a:p>
            <a:pPr marL="0" lvl="1" indent="0">
              <a:lnSpc>
                <a:spcPts val="2600"/>
              </a:lnSpc>
              <a:spcBef>
                <a:spcPts val="1000"/>
              </a:spcBef>
              <a:buNone/>
            </a:pPr>
            <a:r>
              <a:rPr lang="da-DK" sz="1600">
                <a:solidFill>
                  <a:srgbClr val="314194"/>
                </a:solidFill>
                <a:latin typeface="Arial"/>
                <a:cs typeface="Arial"/>
              </a:rPr>
              <a:t>Forældre og elever vil modtage kommunikationsmateriale, som hjælper eleven godt i gang, information om ansvar, erstatning og forsikring samt link til yderligere informationer på </a:t>
            </a:r>
            <a:r>
              <a:rPr lang="da-DK" sz="1600">
                <a:solidFill>
                  <a:srgbClr val="314194"/>
                </a:solidFill>
                <a:latin typeface="Arial"/>
                <a:cs typeface="Arial"/>
                <a:hlinkClick r:id="rId3"/>
              </a:rPr>
              <a:t>aarhus.dk/chromebook</a:t>
            </a:r>
            <a:r>
              <a:rPr lang="da-DK" sz="1600">
                <a:solidFill>
                  <a:srgbClr val="314194"/>
                </a:solidFill>
                <a:latin typeface="Arial"/>
                <a:cs typeface="Arial"/>
              </a:rPr>
              <a:t>. </a:t>
            </a:r>
            <a:br>
              <a:rPr lang="da-DK" sz="1600">
                <a:solidFill>
                  <a:srgbClr val="314194"/>
                </a:solidFill>
                <a:latin typeface="Arial"/>
                <a:cs typeface="Arial"/>
              </a:rPr>
            </a:br>
            <a:r>
              <a:rPr lang="da-DK" sz="1600">
                <a:solidFill>
                  <a:srgbClr val="314194"/>
                </a:solidFill>
                <a:latin typeface="Arial"/>
                <a:cs typeface="Arial"/>
              </a:rPr>
              <a:t>Materialet vil fx indeholde information om: </a:t>
            </a:r>
          </a:p>
          <a:p>
            <a:pPr marL="285750" lvl="1" indent="-285750">
              <a:lnSpc>
                <a:spcPts val="2600"/>
              </a:lnSpc>
              <a:spcBef>
                <a:spcPts val="1000"/>
              </a:spcBef>
              <a:buFont typeface="Wingdings" panose="05000000000000000000" pitchFamily="2" charset="2"/>
              <a:buChar char="Ø"/>
            </a:pPr>
            <a:r>
              <a:rPr lang="da-DK" sz="1600">
                <a:solidFill>
                  <a:srgbClr val="314194"/>
                </a:solidFill>
                <a:latin typeface="Arial"/>
                <a:cs typeface="Arial"/>
              </a:rPr>
              <a:t>Hvad en Chromebook er, og hvorfor eleven får en Chromebook</a:t>
            </a:r>
          </a:p>
          <a:p>
            <a:pPr marL="285750" lvl="1" indent="-285750">
              <a:lnSpc>
                <a:spcPts val="2600"/>
              </a:lnSpc>
              <a:spcBef>
                <a:spcPts val="1000"/>
              </a:spcBef>
              <a:buFont typeface="Wingdings" panose="05000000000000000000" pitchFamily="2" charset="2"/>
              <a:buChar char="Ø"/>
            </a:pPr>
            <a:r>
              <a:rPr lang="da-DK" sz="1600">
                <a:solidFill>
                  <a:srgbClr val="314194"/>
                </a:solidFill>
                <a:latin typeface="Arial"/>
                <a:cs typeface="Arial"/>
              </a:rPr>
              <a:t>Hvad eleven skal gøre, hvis Chromebooken går i stykker</a:t>
            </a:r>
          </a:p>
          <a:p>
            <a:pPr marL="285750" lvl="1" indent="-285750">
              <a:lnSpc>
                <a:spcPts val="2600"/>
              </a:lnSpc>
              <a:spcBef>
                <a:spcPts val="1000"/>
              </a:spcBef>
              <a:buFont typeface="Wingdings" panose="05000000000000000000" pitchFamily="2" charset="2"/>
              <a:buChar char="Ø"/>
            </a:pPr>
            <a:r>
              <a:rPr lang="da-DK" sz="1600">
                <a:solidFill>
                  <a:srgbClr val="314194"/>
                </a:solidFill>
                <a:latin typeface="Arial"/>
                <a:cs typeface="Arial"/>
              </a:rPr>
              <a:t>Datasikkerhed og misbrug</a:t>
            </a:r>
          </a:p>
          <a:p>
            <a:pPr marL="285750" lvl="1" indent="-285750">
              <a:lnSpc>
                <a:spcPts val="2600"/>
              </a:lnSpc>
              <a:spcBef>
                <a:spcPts val="1000"/>
              </a:spcBef>
              <a:buFont typeface="Wingdings" panose="05000000000000000000" pitchFamily="2" charset="2"/>
              <a:buChar char="Ø"/>
            </a:pPr>
            <a:r>
              <a:rPr lang="da-DK" sz="1600">
                <a:solidFill>
                  <a:srgbClr val="314194"/>
                </a:solidFill>
                <a:latin typeface="Arial"/>
                <a:cs typeface="Arial"/>
              </a:rPr>
              <a:t>Digital adfærd og digital dannelse</a:t>
            </a:r>
          </a:p>
          <a:p>
            <a:pPr marL="285750" lvl="1" indent="-285750">
              <a:lnSpc>
                <a:spcPts val="2600"/>
              </a:lnSpc>
              <a:spcBef>
                <a:spcPts val="1000"/>
              </a:spcBef>
              <a:buFont typeface="Wingdings" panose="05000000000000000000" pitchFamily="2" charset="2"/>
              <a:buChar char="Ø"/>
            </a:pPr>
            <a:r>
              <a:rPr lang="da-DK" sz="1600">
                <a:solidFill>
                  <a:srgbClr val="314194"/>
                </a:solidFill>
                <a:latin typeface="Arial"/>
                <a:cs typeface="Arial"/>
              </a:rPr>
              <a:t>Vejledninger til brug, opbevaring og opladning</a:t>
            </a:r>
          </a:p>
          <a:p>
            <a:endParaRPr lang="da-DK"/>
          </a:p>
        </p:txBody>
      </p:sp>
      <p:sp>
        <p:nvSpPr>
          <p:cNvPr id="6" name="Pladsholder til tekst 1">
            <a:extLst>
              <a:ext uri="{FF2B5EF4-FFF2-40B4-BE49-F238E27FC236}">
                <a16:creationId xmlns:a16="http://schemas.microsoft.com/office/drawing/2014/main" id="{477073C6-2798-408F-A409-FEC38ECEC4F0}"/>
              </a:ext>
            </a:extLst>
          </p:cNvPr>
          <p:cNvSpPr txBox="1">
            <a:spLocks/>
          </p:cNvSpPr>
          <p:nvPr/>
        </p:nvSpPr>
        <p:spPr>
          <a:xfrm>
            <a:off x="369599" y="363588"/>
            <a:ext cx="9600878" cy="454655"/>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3000" b="1" kern="1200">
                <a:solidFill>
                  <a:srgbClr val="2E4194"/>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da-DK"/>
              <a:t>Information og vejledning</a:t>
            </a:r>
          </a:p>
        </p:txBody>
      </p:sp>
    </p:spTree>
    <p:extLst>
      <p:ext uri="{BB962C8B-B14F-4D97-AF65-F5344CB8AC3E}">
        <p14:creationId xmlns:p14="http://schemas.microsoft.com/office/powerpoint/2010/main" val="42235941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ladsholder til tekst 4">
            <a:extLst>
              <a:ext uri="{FF2B5EF4-FFF2-40B4-BE49-F238E27FC236}">
                <a16:creationId xmlns:a16="http://schemas.microsoft.com/office/drawing/2014/main" id="{23F3737B-D6E5-47C8-BC51-F7AD8F095AE4}"/>
              </a:ext>
            </a:extLst>
          </p:cNvPr>
          <p:cNvSpPr>
            <a:spLocks noGrp="1"/>
          </p:cNvSpPr>
          <p:nvPr>
            <p:ph type="body" sz="quarter" idx="10"/>
          </p:nvPr>
        </p:nvSpPr>
        <p:spPr/>
        <p:txBody>
          <a:bodyPr/>
          <a:lstStyle/>
          <a:p>
            <a:r>
              <a:rPr lang="da-DK"/>
              <a:t>Om materialet</a:t>
            </a:r>
          </a:p>
        </p:txBody>
      </p:sp>
      <p:sp>
        <p:nvSpPr>
          <p:cNvPr id="7" name="Pladsholder til tekst 6">
            <a:extLst>
              <a:ext uri="{FF2B5EF4-FFF2-40B4-BE49-F238E27FC236}">
                <a16:creationId xmlns:a16="http://schemas.microsoft.com/office/drawing/2014/main" id="{AE8D3749-377D-4521-884D-9EC870DB7B05}"/>
              </a:ext>
            </a:extLst>
          </p:cNvPr>
          <p:cNvSpPr>
            <a:spLocks noGrp="1"/>
          </p:cNvSpPr>
          <p:nvPr>
            <p:ph type="body" sz="quarter" idx="11"/>
          </p:nvPr>
        </p:nvSpPr>
        <p:spPr/>
        <p:txBody>
          <a:bodyPr/>
          <a:lstStyle/>
          <a:p>
            <a:r>
              <a:rPr lang="da-DK"/>
              <a:t>Inspirationsmateriale til drøftelser med skolebestyrelsen</a:t>
            </a:r>
          </a:p>
          <a:p>
            <a:endParaRPr lang="da-DK"/>
          </a:p>
        </p:txBody>
      </p:sp>
      <p:sp>
        <p:nvSpPr>
          <p:cNvPr id="15" name="Pladsholder til tekst 2">
            <a:extLst>
              <a:ext uri="{FF2B5EF4-FFF2-40B4-BE49-F238E27FC236}">
                <a16:creationId xmlns:a16="http://schemas.microsoft.com/office/drawing/2014/main" id="{BF8A9941-A487-4A8A-B118-BE8ADAB760DA}"/>
              </a:ext>
            </a:extLst>
          </p:cNvPr>
          <p:cNvSpPr txBox="1">
            <a:spLocks/>
          </p:cNvSpPr>
          <p:nvPr/>
        </p:nvSpPr>
        <p:spPr>
          <a:xfrm>
            <a:off x="604787" y="515988"/>
            <a:ext cx="9518090" cy="454655"/>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3000" b="1" kern="1200">
                <a:solidFill>
                  <a:srgbClr val="2E4194"/>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endParaRPr lang="da-DK"/>
          </a:p>
          <a:p>
            <a:pPr algn="ctr"/>
            <a:endParaRPr lang="da-DK"/>
          </a:p>
        </p:txBody>
      </p:sp>
      <p:sp>
        <p:nvSpPr>
          <p:cNvPr id="16" name="Pladsholder til tekst 4">
            <a:extLst>
              <a:ext uri="{FF2B5EF4-FFF2-40B4-BE49-F238E27FC236}">
                <a16:creationId xmlns:a16="http://schemas.microsoft.com/office/drawing/2014/main" id="{19C7CE1A-5FD5-4AC9-9B0B-449546C1A28C}"/>
              </a:ext>
            </a:extLst>
          </p:cNvPr>
          <p:cNvSpPr txBox="1">
            <a:spLocks/>
          </p:cNvSpPr>
          <p:nvPr/>
        </p:nvSpPr>
        <p:spPr>
          <a:xfrm>
            <a:off x="369599" y="1714065"/>
            <a:ext cx="9600878" cy="454655"/>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1800" b="0" i="1" kern="1200">
                <a:solidFill>
                  <a:srgbClr val="2E4194"/>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ts val="2300"/>
              </a:lnSpc>
            </a:pPr>
            <a:r>
              <a:rPr lang="da-DK" sz="1600"/>
              <a:t>Præsentationen er udarbejdet som inspirationsmateriale, som I kan anvende sammen med skolebestyrelsen til at drøfte projektet Chromebooks til eleverne for at udarbejde eller redigere principper samt drøfte skolens ordensreglement og den løbende dialog om implementeringen af projektet. </a:t>
            </a:r>
          </a:p>
          <a:p>
            <a:pPr>
              <a:lnSpc>
                <a:spcPts val="2300"/>
              </a:lnSpc>
            </a:pPr>
            <a:r>
              <a:rPr lang="da-DK" sz="1600"/>
              <a:t>Materialet tager udgangspunkt i den politiske beslutning, der er truffet om ordningen, og rummer forslag til relevante drøftelser i skolebestyrelsen. I materialet finder I også eksempler på principper og spørgsmål til ordensreglementet og den løbende dialog ifm. implementeringen af projektet, som I kan bruge til inspiration</a:t>
            </a:r>
          </a:p>
          <a:p>
            <a:pPr>
              <a:lnSpc>
                <a:spcPts val="2300"/>
              </a:lnSpc>
            </a:pPr>
            <a:r>
              <a:rPr lang="da-DK" sz="1600"/>
              <a:t>I kan anvende hele eller dele af materialet, og vi opfordrer jer til at justere eller supplere med lokale overvejelser eller andet indhold, som er relevant for drøftelsen i skolebestyrelsen.</a:t>
            </a:r>
          </a:p>
          <a:p>
            <a:pPr>
              <a:lnSpc>
                <a:spcPts val="2300"/>
              </a:lnSpc>
            </a:pPr>
            <a:r>
              <a:rPr lang="da-DK" sz="1600"/>
              <a:t>Vi håber, at materialet er en hjælp.</a:t>
            </a:r>
          </a:p>
        </p:txBody>
      </p:sp>
    </p:spTree>
    <p:extLst>
      <p:ext uri="{BB962C8B-B14F-4D97-AF65-F5344CB8AC3E}">
        <p14:creationId xmlns:p14="http://schemas.microsoft.com/office/powerpoint/2010/main" val="11297257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ladsholder til tekst 5">
            <a:extLst>
              <a:ext uri="{FF2B5EF4-FFF2-40B4-BE49-F238E27FC236}">
                <a16:creationId xmlns:a16="http://schemas.microsoft.com/office/drawing/2014/main" id="{6F20E396-D960-4801-840A-54BA4B14B007}"/>
              </a:ext>
            </a:extLst>
          </p:cNvPr>
          <p:cNvSpPr>
            <a:spLocks noGrp="1"/>
          </p:cNvSpPr>
          <p:nvPr>
            <p:ph type="body" sz="quarter" idx="10"/>
          </p:nvPr>
        </p:nvSpPr>
        <p:spPr/>
        <p:txBody>
          <a:bodyPr/>
          <a:lstStyle/>
          <a:p>
            <a:r>
              <a:rPr lang="da-DK"/>
              <a:t>Skolebestyrelsens opgaver</a:t>
            </a:r>
          </a:p>
        </p:txBody>
      </p:sp>
      <p:sp>
        <p:nvSpPr>
          <p:cNvPr id="9" name="Pladsholder til tekst 8">
            <a:extLst>
              <a:ext uri="{FF2B5EF4-FFF2-40B4-BE49-F238E27FC236}">
                <a16:creationId xmlns:a16="http://schemas.microsoft.com/office/drawing/2014/main" id="{62EF680D-0736-43A8-A0C3-F66C1BBD55F3}"/>
              </a:ext>
            </a:extLst>
          </p:cNvPr>
          <p:cNvSpPr>
            <a:spLocks noGrp="1"/>
          </p:cNvSpPr>
          <p:nvPr>
            <p:ph type="body" sz="quarter" idx="11"/>
          </p:nvPr>
        </p:nvSpPr>
        <p:spPr/>
        <p:txBody>
          <a:bodyPr/>
          <a:lstStyle/>
          <a:p>
            <a:r>
              <a:rPr lang="da-DK"/>
              <a:t>Tre væsentlige opgaver</a:t>
            </a:r>
          </a:p>
        </p:txBody>
      </p:sp>
      <p:sp>
        <p:nvSpPr>
          <p:cNvPr id="8" name="Pladsholder til tekst 12">
            <a:extLst>
              <a:ext uri="{FF2B5EF4-FFF2-40B4-BE49-F238E27FC236}">
                <a16:creationId xmlns:a16="http://schemas.microsoft.com/office/drawing/2014/main" id="{7C14CED0-64AF-4A33-BD10-EA6EDBD0FC38}"/>
              </a:ext>
            </a:extLst>
          </p:cNvPr>
          <p:cNvSpPr txBox="1">
            <a:spLocks/>
          </p:cNvSpPr>
          <p:nvPr/>
        </p:nvSpPr>
        <p:spPr>
          <a:xfrm>
            <a:off x="1812760" y="1881512"/>
            <a:ext cx="8072385" cy="437861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lnSpc>
                <a:spcPts val="2300"/>
              </a:lnSpc>
              <a:buFont typeface="+mj-lt"/>
              <a:buAutoNum type="arabicPeriod"/>
            </a:pPr>
            <a:r>
              <a:rPr lang="da-DK" sz="1600">
                <a:solidFill>
                  <a:srgbClr val="2E4194"/>
                </a:solidFill>
                <a:latin typeface="Arial" panose="020B0604020202020204" pitchFamily="34" charset="0"/>
                <a:cs typeface="Arial" panose="020B0604020202020204" pitchFamily="34" charset="0"/>
              </a:rPr>
              <a:t>Skolebestyrelsen formulerer principper for skolens virke, jfr. folkeskolelovens § 44, stk. 2. De fungerer som overordnede retningslinjer, som ledelsen herefter agerer under. Principperne skal være tilpas overordnede til, at ledelsen levnes forskellige handlemuligheder</a:t>
            </a:r>
          </a:p>
          <a:p>
            <a:pPr marL="342900" indent="-342900">
              <a:lnSpc>
                <a:spcPts val="2300"/>
              </a:lnSpc>
              <a:buFont typeface="+mj-lt"/>
              <a:buAutoNum type="arabicPeriod"/>
            </a:pPr>
            <a:r>
              <a:rPr lang="da-DK" sz="1600">
                <a:solidFill>
                  <a:srgbClr val="2E4194"/>
                </a:solidFill>
                <a:latin typeface="Arial" panose="020B0604020202020204" pitchFamily="34" charset="0"/>
                <a:cs typeface="Arial" panose="020B0604020202020204" pitchFamily="34" charset="0"/>
              </a:rPr>
              <a:t>Skolebestyrelsen fastsætter skolens ordensreglement og værdiregelsæt, jfr. folkeskolelovens § 44</a:t>
            </a:r>
          </a:p>
          <a:p>
            <a:pPr marL="342900" indent="-342900">
              <a:lnSpc>
                <a:spcPts val="2300"/>
              </a:lnSpc>
              <a:buFont typeface="+mj-lt"/>
              <a:buAutoNum type="arabicPeriod"/>
            </a:pPr>
            <a:r>
              <a:rPr lang="da-DK" sz="1600">
                <a:solidFill>
                  <a:srgbClr val="2E4194"/>
                </a:solidFill>
                <a:latin typeface="Arial" panose="020B0604020202020204" pitchFamily="34" charset="0"/>
                <a:cs typeface="Arial" panose="020B0604020202020204" pitchFamily="34" charset="0"/>
              </a:rPr>
              <a:t>Skolebestyrelsen kan ifm. udøvelse af sit tilsyn indhente enhver oplysning fra skolens ledelse om skolens virksomhed</a:t>
            </a:r>
          </a:p>
        </p:txBody>
      </p:sp>
    </p:spTree>
    <p:extLst>
      <p:ext uri="{BB962C8B-B14F-4D97-AF65-F5344CB8AC3E}">
        <p14:creationId xmlns:p14="http://schemas.microsoft.com/office/powerpoint/2010/main" val="26173421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ladsholder til tekst 5">
            <a:extLst>
              <a:ext uri="{FF2B5EF4-FFF2-40B4-BE49-F238E27FC236}">
                <a16:creationId xmlns:a16="http://schemas.microsoft.com/office/drawing/2014/main" id="{6F20E396-D960-4801-840A-54BA4B14B007}"/>
              </a:ext>
            </a:extLst>
          </p:cNvPr>
          <p:cNvSpPr>
            <a:spLocks noGrp="1"/>
          </p:cNvSpPr>
          <p:nvPr>
            <p:ph type="body" sz="quarter" idx="10"/>
          </p:nvPr>
        </p:nvSpPr>
        <p:spPr/>
        <p:txBody>
          <a:bodyPr/>
          <a:lstStyle/>
          <a:p>
            <a:r>
              <a:rPr lang="da-DK"/>
              <a:t>Involvering af skolebestyrelsen</a:t>
            </a:r>
          </a:p>
        </p:txBody>
      </p:sp>
      <p:sp>
        <p:nvSpPr>
          <p:cNvPr id="9" name="Pladsholder til tekst 8">
            <a:extLst>
              <a:ext uri="{FF2B5EF4-FFF2-40B4-BE49-F238E27FC236}">
                <a16:creationId xmlns:a16="http://schemas.microsoft.com/office/drawing/2014/main" id="{62EF680D-0736-43A8-A0C3-F66C1BBD55F3}"/>
              </a:ext>
            </a:extLst>
          </p:cNvPr>
          <p:cNvSpPr>
            <a:spLocks noGrp="1"/>
          </p:cNvSpPr>
          <p:nvPr>
            <p:ph type="body" sz="quarter" idx="11"/>
          </p:nvPr>
        </p:nvSpPr>
        <p:spPr/>
        <p:txBody>
          <a:bodyPr/>
          <a:lstStyle/>
          <a:p>
            <a:r>
              <a:rPr lang="da-DK"/>
              <a:t>ifm. implementeringen af Chromebooks til eleverne</a:t>
            </a:r>
          </a:p>
        </p:txBody>
      </p:sp>
      <p:sp>
        <p:nvSpPr>
          <p:cNvPr id="2" name="Pladsholder til tekst 1">
            <a:extLst>
              <a:ext uri="{FF2B5EF4-FFF2-40B4-BE49-F238E27FC236}">
                <a16:creationId xmlns:a16="http://schemas.microsoft.com/office/drawing/2014/main" id="{D81873FF-0FA2-42FA-9F59-8E9371A81B3D}"/>
              </a:ext>
            </a:extLst>
          </p:cNvPr>
          <p:cNvSpPr>
            <a:spLocks noGrp="1"/>
          </p:cNvSpPr>
          <p:nvPr>
            <p:ph type="body" sz="quarter" idx="13"/>
          </p:nvPr>
        </p:nvSpPr>
        <p:spPr>
          <a:xfrm>
            <a:off x="369599" y="1877072"/>
            <a:ext cx="9600879" cy="3402013"/>
          </a:xfrm>
          <a:prstGeom prst="rect">
            <a:avLst/>
          </a:prstGeom>
        </p:spPr>
        <p:txBody>
          <a:bodyPr/>
          <a:lstStyle/>
          <a:p>
            <a:pPr marL="228600" indent="-228600">
              <a:lnSpc>
                <a:spcPts val="2000"/>
              </a:lnSpc>
              <a:buFont typeface="+mj-lt"/>
              <a:buAutoNum type="arabicPeriod"/>
            </a:pPr>
            <a:r>
              <a:rPr lang="da-DK" b="1">
                <a:solidFill>
                  <a:srgbClr val="2E4194"/>
                </a:solidFill>
                <a:latin typeface="Arial" panose="020B0604020202020204" pitchFamily="34" charset="0"/>
                <a:cs typeface="Arial" panose="020B0604020202020204" pitchFamily="34" charset="0"/>
              </a:rPr>
              <a:t>Principper</a:t>
            </a:r>
            <a:br>
              <a:rPr lang="da-DK">
                <a:solidFill>
                  <a:srgbClr val="2E4194"/>
                </a:solidFill>
                <a:latin typeface="Arial" panose="020B0604020202020204" pitchFamily="34" charset="0"/>
                <a:cs typeface="Arial" panose="020B0604020202020204" pitchFamily="34" charset="0"/>
              </a:rPr>
            </a:br>
            <a:r>
              <a:rPr lang="da-DK">
                <a:solidFill>
                  <a:srgbClr val="2E4194"/>
                </a:solidFill>
                <a:latin typeface="Arial" panose="020B0604020202020204" pitchFamily="34" charset="0"/>
                <a:cs typeface="Arial" panose="020B0604020202020204" pitchFamily="34" charset="0"/>
              </a:rPr>
              <a:t>Skolebestyrelsen kan formulere et selvstændigt princip for ordningen</a:t>
            </a:r>
          </a:p>
          <a:p>
            <a:pPr marL="628650" lvl="1" indent="-171450">
              <a:lnSpc>
                <a:spcPts val="2000"/>
              </a:lnSpc>
            </a:pPr>
            <a:r>
              <a:rPr lang="da-DK" sz="1400">
                <a:latin typeface="Arial" panose="020B0604020202020204" pitchFamily="34" charset="0"/>
                <a:cs typeface="Arial" panose="020B0604020202020204" pitchFamily="34" charset="0"/>
              </a:rPr>
              <a:t>Vi anbefaler, at bestyrelsen sammentænker det med skolens øvrige principper. Det vil være en god idé, at bestyrelsen i forbindelse med udrulningen af Chromebooks til eleverne genbesøger relevante principper. I finder eksempler på principper i materialet.  </a:t>
            </a:r>
          </a:p>
          <a:p>
            <a:pPr marL="228600" lvl="0" indent="-228600">
              <a:lnSpc>
                <a:spcPts val="2000"/>
              </a:lnSpc>
              <a:buFont typeface="+mj-lt"/>
              <a:buAutoNum type="arabicPeriod"/>
            </a:pPr>
            <a:r>
              <a:rPr lang="da-DK" b="1">
                <a:solidFill>
                  <a:srgbClr val="2E4194"/>
                </a:solidFill>
                <a:latin typeface="Arial" panose="020B0604020202020204" pitchFamily="34" charset="0"/>
                <a:cs typeface="Arial" panose="020B0604020202020204" pitchFamily="34" charset="0"/>
              </a:rPr>
              <a:t>Skolens ordensreglement og værdisæt</a:t>
            </a:r>
          </a:p>
          <a:p>
            <a:pPr lvl="1">
              <a:lnSpc>
                <a:spcPts val="2000"/>
              </a:lnSpc>
            </a:pPr>
            <a:r>
              <a:rPr lang="da-DK" sz="1400">
                <a:latin typeface="Arial" panose="020B0604020202020204" pitchFamily="34" charset="0"/>
                <a:cs typeface="Arial" panose="020B0604020202020204" pitchFamily="34" charset="0"/>
              </a:rPr>
              <a:t>Det kan være relevant for bestyrelsen at genoverveje brugen af it-udstyr i timerne, i frikvarteret og i SFO. Bestyrelsen kan samtidig gøre sig overvejelser om sikker opbevaring af Chromebooks i løbet af skoledagen. </a:t>
            </a:r>
          </a:p>
          <a:p>
            <a:pPr marL="228600" lvl="0" indent="-228600">
              <a:lnSpc>
                <a:spcPts val="2000"/>
              </a:lnSpc>
              <a:buFont typeface="+mj-lt"/>
              <a:buAutoNum type="arabicPeriod"/>
            </a:pPr>
            <a:r>
              <a:rPr lang="da-DK" b="1">
                <a:solidFill>
                  <a:srgbClr val="2E4194"/>
                </a:solidFill>
                <a:latin typeface="Arial" panose="020B0604020202020204" pitchFamily="34" charset="0"/>
                <a:cs typeface="Arial" panose="020B0604020202020204" pitchFamily="34" charset="0"/>
              </a:rPr>
              <a:t>Løbende dialog med ledelsen</a:t>
            </a:r>
            <a:br>
              <a:rPr lang="da-DK">
                <a:solidFill>
                  <a:srgbClr val="2E4194"/>
                </a:solidFill>
                <a:latin typeface="Arial" panose="020B0604020202020204" pitchFamily="34" charset="0"/>
                <a:cs typeface="Arial" panose="020B0604020202020204" pitchFamily="34" charset="0"/>
              </a:rPr>
            </a:br>
            <a:r>
              <a:rPr lang="da-DK">
                <a:solidFill>
                  <a:srgbClr val="2E4194"/>
                </a:solidFill>
                <a:latin typeface="Arial" panose="020B0604020202020204" pitchFamily="34" charset="0"/>
                <a:cs typeface="Arial" panose="020B0604020202020204" pitchFamily="34" charset="0"/>
              </a:rPr>
              <a:t>Det vigtigste element i bestyrelsens udøvelse af sin tilsynsforpligtelse er den løbende dialog med ledelsen. </a:t>
            </a:r>
          </a:p>
          <a:p>
            <a:pPr lvl="1">
              <a:lnSpc>
                <a:spcPts val="2000"/>
              </a:lnSpc>
            </a:pPr>
            <a:r>
              <a:rPr lang="da-DK" sz="1400">
                <a:latin typeface="Arial" panose="020B0604020202020204" pitchFamily="34" charset="0"/>
                <a:cs typeface="Arial" panose="020B0604020202020204" pitchFamily="34" charset="0"/>
              </a:rPr>
              <a:t>Vi anbefaler, at bestyrelsen drøfter, hvordan I undervejs vil følge implementeringen. I finder udkast til drøftelser i materialet. </a:t>
            </a:r>
          </a:p>
          <a:p>
            <a:endParaRPr lang="da-DK"/>
          </a:p>
        </p:txBody>
      </p:sp>
    </p:spTree>
    <p:extLst>
      <p:ext uri="{BB962C8B-B14F-4D97-AF65-F5344CB8AC3E}">
        <p14:creationId xmlns:p14="http://schemas.microsoft.com/office/powerpoint/2010/main" val="62471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tekst 1">
            <a:extLst>
              <a:ext uri="{FF2B5EF4-FFF2-40B4-BE49-F238E27FC236}">
                <a16:creationId xmlns:a16="http://schemas.microsoft.com/office/drawing/2014/main" id="{8588986B-D7D3-4AF1-8995-50071DA77AA8}"/>
              </a:ext>
            </a:extLst>
          </p:cNvPr>
          <p:cNvSpPr>
            <a:spLocks noGrp="1"/>
          </p:cNvSpPr>
          <p:nvPr>
            <p:ph type="body" sz="quarter" idx="10"/>
          </p:nvPr>
        </p:nvSpPr>
        <p:spPr/>
        <p:txBody>
          <a:bodyPr/>
          <a:lstStyle/>
          <a:p>
            <a:r>
              <a:rPr lang="da-DK"/>
              <a:t>Om projektet</a:t>
            </a:r>
          </a:p>
        </p:txBody>
      </p:sp>
      <p:sp>
        <p:nvSpPr>
          <p:cNvPr id="3" name="Pladsholder til tekst 2">
            <a:extLst>
              <a:ext uri="{FF2B5EF4-FFF2-40B4-BE49-F238E27FC236}">
                <a16:creationId xmlns:a16="http://schemas.microsoft.com/office/drawing/2014/main" id="{3DE530BC-0AC2-4FFE-9A96-5517C02140F4}"/>
              </a:ext>
            </a:extLst>
          </p:cNvPr>
          <p:cNvSpPr>
            <a:spLocks noGrp="1"/>
          </p:cNvSpPr>
          <p:nvPr>
            <p:ph type="body" sz="quarter" idx="11"/>
          </p:nvPr>
        </p:nvSpPr>
        <p:spPr>
          <a:xfrm>
            <a:off x="369599" y="860100"/>
            <a:ext cx="7308205" cy="454655"/>
          </a:xfrm>
        </p:spPr>
        <p:txBody>
          <a:bodyPr/>
          <a:lstStyle/>
          <a:p>
            <a:pPr>
              <a:lnSpc>
                <a:spcPts val="2300"/>
              </a:lnSpc>
            </a:pPr>
            <a:endParaRPr lang="da-DK" sz="1400" i="0"/>
          </a:p>
          <a:p>
            <a:pPr>
              <a:lnSpc>
                <a:spcPts val="2300"/>
              </a:lnSpc>
            </a:pPr>
            <a:r>
              <a:rPr lang="da-DK" sz="1400" i="0"/>
              <a:t>Efter sommerferien vil alle elever fra 2. til 10. klasse få stillet en personlig Chromebook til rådighed, som de kan bruge i skoletiden og derhjemme, indtil de forlader folkeskolen. Det giver eleverne lige adgang til it-udstyr uafhængigt at forældrenes og skolernes økonomi. Alle skoler implementerer ordningen i august 2020.  </a:t>
            </a:r>
          </a:p>
          <a:p>
            <a:pPr>
              <a:lnSpc>
                <a:spcPts val="2300"/>
              </a:lnSpc>
            </a:pPr>
            <a:r>
              <a:rPr lang="da-DK" sz="1400" i="0"/>
              <a:t>Når alle elever møder op til undervisningen med samme computer, træder teknologien i baggrunden. Der vil være mindre it-bøvl og nemmere adgang til de digitale platforme og - læremidler, som skolen anvender. Det giver mere tid til at sætte fokus på læring og pædagogik i timerne. Medarbejderne vil også kunne planlægge efter, at alle elever har en computer, som de kan anvende i skoletiden og derhjemme. Det betyder, at det vil blive nemmere at arbejde med pædagogisk it, når det giver mening ud fra et pædagogisk og didaktisk synspunkt.</a:t>
            </a:r>
          </a:p>
          <a:p>
            <a:pPr>
              <a:lnSpc>
                <a:spcPts val="2300"/>
              </a:lnSpc>
            </a:pPr>
            <a:r>
              <a:rPr lang="da-DK" sz="1400" i="0"/>
              <a:t>Initiativet er vedtaget af et flertal i byrådet 11. september 2019. </a:t>
            </a:r>
            <a:br>
              <a:rPr lang="da-DK" sz="1400" i="0"/>
            </a:br>
            <a:r>
              <a:rPr lang="da-DK" sz="1400" i="0"/>
              <a:t>Læs mere på </a:t>
            </a:r>
            <a:r>
              <a:rPr lang="da-DK" sz="1400" i="0">
                <a:hlinkClick r:id="rId2"/>
              </a:rPr>
              <a:t>aarhus.dk/chromebook</a:t>
            </a:r>
            <a:r>
              <a:rPr lang="da-DK" sz="1400" i="0"/>
              <a:t> </a:t>
            </a:r>
          </a:p>
          <a:p>
            <a:pPr algn="ctr"/>
            <a:endParaRPr lang="da-DK"/>
          </a:p>
          <a:p>
            <a:pPr algn="ctr"/>
            <a:endParaRPr lang="da-DK"/>
          </a:p>
        </p:txBody>
      </p:sp>
      <p:sp>
        <p:nvSpPr>
          <p:cNvPr id="9" name="Ellipse 8">
            <a:extLst>
              <a:ext uri="{FF2B5EF4-FFF2-40B4-BE49-F238E27FC236}">
                <a16:creationId xmlns:a16="http://schemas.microsoft.com/office/drawing/2014/main" id="{5EDF31E7-6A3E-4166-AD79-ADF6CD2F7A7A}"/>
              </a:ext>
            </a:extLst>
          </p:cNvPr>
          <p:cNvSpPr/>
          <p:nvPr/>
        </p:nvSpPr>
        <p:spPr>
          <a:xfrm>
            <a:off x="7774766" y="2148921"/>
            <a:ext cx="3370075" cy="3370075"/>
          </a:xfrm>
          <a:prstGeom prst="ellipse">
            <a:avLst/>
          </a:prstGeom>
          <a:noFill/>
          <a:ln w="38100">
            <a:solidFill>
              <a:srgbClr val="6A61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nSpc>
                <a:spcPts val="2300"/>
              </a:lnSpc>
              <a:spcBef>
                <a:spcPts val="1000"/>
              </a:spcBef>
              <a:buFont typeface="Arial" panose="020B0604020202020204" pitchFamily="34" charset="0"/>
              <a:buChar char="•"/>
            </a:pPr>
            <a:endParaRPr lang="da-DK" sz="1100">
              <a:solidFill>
                <a:srgbClr val="6A6158"/>
              </a:solidFill>
              <a:latin typeface="Arial" panose="020B0604020202020204" pitchFamily="34" charset="0"/>
              <a:cs typeface="Arial" panose="020B0604020202020204" pitchFamily="34" charset="0"/>
            </a:endParaRPr>
          </a:p>
          <a:p>
            <a:pPr>
              <a:lnSpc>
                <a:spcPts val="2300"/>
              </a:lnSpc>
              <a:spcBef>
                <a:spcPts val="1000"/>
              </a:spcBef>
            </a:pPr>
            <a:endParaRPr lang="da-DK">
              <a:solidFill>
                <a:srgbClr val="6A6158"/>
              </a:solidFill>
              <a:latin typeface="Arial" panose="020B0604020202020204" pitchFamily="34" charset="0"/>
              <a:cs typeface="Arial" panose="020B0604020202020204" pitchFamily="34" charset="0"/>
            </a:endParaRPr>
          </a:p>
        </p:txBody>
      </p:sp>
      <p:sp>
        <p:nvSpPr>
          <p:cNvPr id="10" name="Tekstfelt 9">
            <a:extLst>
              <a:ext uri="{FF2B5EF4-FFF2-40B4-BE49-F238E27FC236}">
                <a16:creationId xmlns:a16="http://schemas.microsoft.com/office/drawing/2014/main" id="{555059FB-E4B9-4221-9845-915DDDEA854C}"/>
              </a:ext>
            </a:extLst>
          </p:cNvPr>
          <p:cNvSpPr txBox="1"/>
          <p:nvPr/>
        </p:nvSpPr>
        <p:spPr>
          <a:xfrm>
            <a:off x="7677804" y="2719552"/>
            <a:ext cx="3564000" cy="2228815"/>
          </a:xfrm>
          <a:prstGeom prst="rect">
            <a:avLst/>
          </a:prstGeom>
          <a:noFill/>
          <a:ln>
            <a:noFill/>
          </a:ln>
        </p:spPr>
        <p:txBody>
          <a:bodyPr wrap="square" rtlCol="0">
            <a:spAutoFit/>
          </a:bodyPr>
          <a:lstStyle/>
          <a:p>
            <a:pPr algn="ctr">
              <a:lnSpc>
                <a:spcPts val="2300"/>
              </a:lnSpc>
              <a:spcBef>
                <a:spcPts val="1000"/>
              </a:spcBef>
            </a:pPr>
            <a:r>
              <a:rPr lang="da-DK" sz="1200">
                <a:solidFill>
                  <a:srgbClr val="6A6158"/>
                </a:solidFill>
                <a:latin typeface="Arial" panose="020B0604020202020204" pitchFamily="34" charset="0"/>
                <a:cs typeface="Arial" panose="020B0604020202020204" pitchFamily="34" charset="0"/>
              </a:rPr>
              <a:t>Lige adgang til it-udstyr</a:t>
            </a:r>
          </a:p>
          <a:p>
            <a:pPr algn="ctr">
              <a:lnSpc>
                <a:spcPts val="2300"/>
              </a:lnSpc>
              <a:spcBef>
                <a:spcPts val="1000"/>
              </a:spcBef>
            </a:pPr>
            <a:r>
              <a:rPr lang="da-DK" sz="1200">
                <a:solidFill>
                  <a:srgbClr val="6A6158"/>
                </a:solidFill>
                <a:latin typeface="Arial" panose="020B0604020202020204" pitchFamily="34" charset="0"/>
                <a:cs typeface="Arial" panose="020B0604020202020204" pitchFamily="34" charset="0"/>
              </a:rPr>
              <a:t>Nemmere at arbejde med pædagogisk it</a:t>
            </a:r>
            <a:br>
              <a:rPr lang="da-DK" sz="1200">
                <a:solidFill>
                  <a:srgbClr val="6A6158"/>
                </a:solidFill>
                <a:latin typeface="Arial" panose="020B0604020202020204" pitchFamily="34" charset="0"/>
                <a:cs typeface="Arial" panose="020B0604020202020204" pitchFamily="34" charset="0"/>
              </a:rPr>
            </a:br>
            <a:r>
              <a:rPr lang="da-DK" sz="1200">
                <a:solidFill>
                  <a:srgbClr val="6A6158"/>
                </a:solidFill>
                <a:latin typeface="Arial" panose="020B0604020202020204" pitchFamily="34" charset="0"/>
                <a:cs typeface="Arial" panose="020B0604020202020204" pitchFamily="34" charset="0"/>
              </a:rPr>
              <a:t>i skolen og hjemme, når det giver mening</a:t>
            </a:r>
          </a:p>
          <a:p>
            <a:pPr algn="ctr">
              <a:lnSpc>
                <a:spcPts val="2300"/>
              </a:lnSpc>
              <a:spcBef>
                <a:spcPts val="1000"/>
              </a:spcBef>
            </a:pPr>
            <a:r>
              <a:rPr lang="da-DK" sz="1200">
                <a:solidFill>
                  <a:srgbClr val="6A6158"/>
                </a:solidFill>
                <a:latin typeface="Arial" panose="020B0604020202020204" pitchFamily="34" charset="0"/>
                <a:cs typeface="Arial" panose="020B0604020202020204" pitchFamily="34" charset="0"/>
              </a:rPr>
              <a:t>Alle elever får adgang til læse-/skrivestøtte</a:t>
            </a:r>
          </a:p>
          <a:p>
            <a:pPr algn="ctr">
              <a:lnSpc>
                <a:spcPts val="2300"/>
              </a:lnSpc>
              <a:spcBef>
                <a:spcPts val="1000"/>
              </a:spcBef>
            </a:pPr>
            <a:r>
              <a:rPr lang="da-DK" sz="1200">
                <a:solidFill>
                  <a:srgbClr val="6A6158"/>
                </a:solidFill>
                <a:latin typeface="Arial" panose="020B0604020202020204" pitchFamily="34" charset="0"/>
                <a:cs typeface="Arial" panose="020B0604020202020204" pitchFamily="34" charset="0"/>
              </a:rPr>
              <a:t>Data er ejet af Aarhus Kommune</a:t>
            </a:r>
          </a:p>
          <a:p>
            <a:endParaRPr lang="da-DK">
              <a:solidFill>
                <a:srgbClr val="6A6158"/>
              </a:solidFill>
            </a:endParaRPr>
          </a:p>
        </p:txBody>
      </p:sp>
    </p:spTree>
    <p:extLst>
      <p:ext uri="{BB962C8B-B14F-4D97-AF65-F5344CB8AC3E}">
        <p14:creationId xmlns:p14="http://schemas.microsoft.com/office/powerpoint/2010/main" val="18504847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Pladsholder til tekst 44">
            <a:extLst>
              <a:ext uri="{FF2B5EF4-FFF2-40B4-BE49-F238E27FC236}">
                <a16:creationId xmlns:a16="http://schemas.microsoft.com/office/drawing/2014/main" id="{88DA6F0A-CEE4-4384-B7E8-DFD5DC33D576}"/>
              </a:ext>
            </a:extLst>
          </p:cNvPr>
          <p:cNvSpPr>
            <a:spLocks noGrp="1"/>
          </p:cNvSpPr>
          <p:nvPr>
            <p:ph type="body" sz="quarter" idx="10"/>
          </p:nvPr>
        </p:nvSpPr>
        <p:spPr/>
        <p:txBody>
          <a:bodyPr/>
          <a:lstStyle/>
          <a:p>
            <a:r>
              <a:rPr lang="da-DK"/>
              <a:t>Skolens opgaver</a:t>
            </a:r>
          </a:p>
        </p:txBody>
      </p:sp>
      <p:cxnSp>
        <p:nvCxnSpPr>
          <p:cNvPr id="5" name="Lige forbindelse 4">
            <a:extLst>
              <a:ext uri="{FF2B5EF4-FFF2-40B4-BE49-F238E27FC236}">
                <a16:creationId xmlns:a16="http://schemas.microsoft.com/office/drawing/2014/main" id="{8E10DE1F-D510-402F-8A21-FBA2068D19C6}"/>
              </a:ext>
            </a:extLst>
          </p:cNvPr>
          <p:cNvCxnSpPr>
            <a:cxnSpLocks/>
          </p:cNvCxnSpPr>
          <p:nvPr/>
        </p:nvCxnSpPr>
        <p:spPr>
          <a:xfrm>
            <a:off x="1269599" y="3294249"/>
            <a:ext cx="9537283" cy="6379"/>
          </a:xfrm>
          <a:prstGeom prst="line">
            <a:avLst/>
          </a:prstGeom>
          <a:ln w="28575">
            <a:solidFill>
              <a:srgbClr val="6A6158"/>
            </a:solidFill>
          </a:ln>
        </p:spPr>
        <p:style>
          <a:lnRef idx="1">
            <a:schemeClr val="accent1"/>
          </a:lnRef>
          <a:fillRef idx="0">
            <a:schemeClr val="accent1"/>
          </a:fillRef>
          <a:effectRef idx="0">
            <a:schemeClr val="accent1"/>
          </a:effectRef>
          <a:fontRef idx="minor">
            <a:schemeClr val="tx1"/>
          </a:fontRef>
        </p:style>
      </p:cxnSp>
      <p:sp>
        <p:nvSpPr>
          <p:cNvPr id="6" name="Ellipse 5">
            <a:extLst>
              <a:ext uri="{FF2B5EF4-FFF2-40B4-BE49-F238E27FC236}">
                <a16:creationId xmlns:a16="http://schemas.microsoft.com/office/drawing/2014/main" id="{8EE25B0C-87DF-4B23-86BF-14807DF390CA}"/>
              </a:ext>
            </a:extLst>
          </p:cNvPr>
          <p:cNvSpPr/>
          <p:nvPr/>
        </p:nvSpPr>
        <p:spPr>
          <a:xfrm>
            <a:off x="369599" y="1121030"/>
            <a:ext cx="1800000" cy="1800000"/>
          </a:xfrm>
          <a:prstGeom prst="ellipse">
            <a:avLst/>
          </a:prstGeom>
          <a:noFill/>
          <a:ln w="28575">
            <a:solidFill>
              <a:srgbClr val="6A61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1200" b="1">
                <a:solidFill>
                  <a:srgbClr val="6A6158"/>
                </a:solidFill>
                <a:latin typeface="Arial" panose="020B0604020202020204" pitchFamily="34" charset="0"/>
                <a:cs typeface="Arial" panose="020B0604020202020204" pitchFamily="34" charset="0"/>
              </a:rPr>
              <a:t>Jan. – juli 2020</a:t>
            </a:r>
          </a:p>
          <a:p>
            <a:pPr algn="ctr"/>
            <a:r>
              <a:rPr lang="da-DK" sz="1050">
                <a:solidFill>
                  <a:srgbClr val="6A6158"/>
                </a:solidFill>
                <a:latin typeface="Arial" panose="020B0604020202020204" pitchFamily="34" charset="0"/>
                <a:cs typeface="Arial" panose="020B0604020202020204" pitchFamily="34" charset="0"/>
              </a:rPr>
              <a:t>Implementering af G Suite som pædagogisk platform. </a:t>
            </a:r>
            <a:r>
              <a:rPr lang="da-DK" sz="1050" err="1">
                <a:solidFill>
                  <a:srgbClr val="6A6158"/>
                </a:solidFill>
                <a:latin typeface="Arial" panose="020B0604020202020204" pitchFamily="34" charset="0"/>
                <a:cs typeface="Arial" panose="020B0604020202020204" pitchFamily="34" charset="0"/>
              </a:rPr>
              <a:t>Kompetenceaf</a:t>
            </a:r>
            <a:r>
              <a:rPr lang="da-DK" sz="1050">
                <a:solidFill>
                  <a:srgbClr val="6A6158"/>
                </a:solidFill>
                <a:latin typeface="Arial" panose="020B0604020202020204" pitchFamily="34" charset="0"/>
                <a:cs typeface="Arial" panose="020B0604020202020204" pitchFamily="34" charset="0"/>
              </a:rPr>
              <a:t>-dækning og plan for medarbejdere</a:t>
            </a:r>
            <a:endParaRPr lang="da-DK" sz="800">
              <a:solidFill>
                <a:srgbClr val="6A6158"/>
              </a:solidFill>
            </a:endParaRPr>
          </a:p>
        </p:txBody>
      </p:sp>
      <p:sp>
        <p:nvSpPr>
          <p:cNvPr id="8" name="Ellipse 7">
            <a:extLst>
              <a:ext uri="{FF2B5EF4-FFF2-40B4-BE49-F238E27FC236}">
                <a16:creationId xmlns:a16="http://schemas.microsoft.com/office/drawing/2014/main" id="{E8144E05-99F3-4435-AF45-7A6A1084B991}"/>
              </a:ext>
            </a:extLst>
          </p:cNvPr>
          <p:cNvSpPr/>
          <p:nvPr/>
        </p:nvSpPr>
        <p:spPr>
          <a:xfrm>
            <a:off x="2754890" y="1121030"/>
            <a:ext cx="1800000" cy="1800000"/>
          </a:xfrm>
          <a:prstGeom prst="ellipse">
            <a:avLst/>
          </a:prstGeom>
          <a:noFill/>
          <a:ln w="57150">
            <a:solidFill>
              <a:srgbClr val="6A6158"/>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1200" b="1">
                <a:solidFill>
                  <a:srgbClr val="6A6158"/>
                </a:solidFill>
                <a:latin typeface="Arial" panose="020B0604020202020204" pitchFamily="34" charset="0"/>
                <a:cs typeface="Arial" panose="020B0604020202020204" pitchFamily="34" charset="0"/>
              </a:rPr>
              <a:t>Marts – juni 2020</a:t>
            </a:r>
          </a:p>
          <a:p>
            <a:pPr algn="ctr"/>
            <a:r>
              <a:rPr lang="da-DK" sz="1050">
                <a:solidFill>
                  <a:srgbClr val="6A6158"/>
                </a:solidFill>
                <a:latin typeface="Arial" panose="020B0604020202020204" pitchFamily="34" charset="0"/>
                <a:cs typeface="Arial" panose="020B0604020202020204" pitchFamily="34" charset="0"/>
              </a:rPr>
              <a:t>Plan og evt. politik for opbevaring og brug af Chromebooks Involvering af MED og skolebestyrelse</a:t>
            </a:r>
          </a:p>
        </p:txBody>
      </p:sp>
      <p:sp>
        <p:nvSpPr>
          <p:cNvPr id="10" name="Ellipse 9">
            <a:extLst>
              <a:ext uri="{FF2B5EF4-FFF2-40B4-BE49-F238E27FC236}">
                <a16:creationId xmlns:a16="http://schemas.microsoft.com/office/drawing/2014/main" id="{4BB95B44-A44A-43FB-AD8D-31B45A63319C}"/>
              </a:ext>
            </a:extLst>
          </p:cNvPr>
          <p:cNvSpPr/>
          <p:nvPr/>
        </p:nvSpPr>
        <p:spPr>
          <a:xfrm>
            <a:off x="5137248" y="1131254"/>
            <a:ext cx="1800000" cy="1800000"/>
          </a:xfrm>
          <a:prstGeom prst="ellipse">
            <a:avLst/>
          </a:prstGeom>
          <a:noFill/>
          <a:ln w="28575">
            <a:solidFill>
              <a:srgbClr val="6A61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1200" b="1">
                <a:solidFill>
                  <a:srgbClr val="6A6158"/>
                </a:solidFill>
                <a:latin typeface="Arial" panose="020B0604020202020204" pitchFamily="34" charset="0"/>
                <a:cs typeface="Arial" panose="020B0604020202020204" pitchFamily="34" charset="0"/>
              </a:rPr>
              <a:t>Ultimo juni 2020</a:t>
            </a:r>
          </a:p>
          <a:p>
            <a:pPr algn="ctr"/>
            <a:r>
              <a:rPr lang="da-DK" sz="1050">
                <a:solidFill>
                  <a:srgbClr val="6A6158"/>
                </a:solidFill>
                <a:latin typeface="Arial" panose="020B0604020202020204" pitchFamily="34" charset="0"/>
                <a:cs typeface="Arial" panose="020B0604020202020204" pitchFamily="34" charset="0"/>
              </a:rPr>
              <a:t>Organisering af videndeling om didaktisk brug af G Suite i undervisningen</a:t>
            </a:r>
          </a:p>
        </p:txBody>
      </p:sp>
      <p:sp>
        <p:nvSpPr>
          <p:cNvPr id="11" name="Ellipse 10">
            <a:extLst>
              <a:ext uri="{FF2B5EF4-FFF2-40B4-BE49-F238E27FC236}">
                <a16:creationId xmlns:a16="http://schemas.microsoft.com/office/drawing/2014/main" id="{89008E83-E554-4CDD-B5DD-31D473075116}"/>
              </a:ext>
            </a:extLst>
          </p:cNvPr>
          <p:cNvSpPr/>
          <p:nvPr/>
        </p:nvSpPr>
        <p:spPr>
          <a:xfrm>
            <a:off x="8568023" y="3646425"/>
            <a:ext cx="1800000" cy="1800000"/>
          </a:xfrm>
          <a:prstGeom prst="ellipse">
            <a:avLst/>
          </a:prstGeom>
          <a:noFill/>
          <a:ln w="28575">
            <a:solidFill>
              <a:srgbClr val="6A61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1200" b="1">
                <a:solidFill>
                  <a:srgbClr val="6A6158"/>
                </a:solidFill>
                <a:latin typeface="Arial" panose="020B0604020202020204" pitchFamily="34" charset="0"/>
                <a:cs typeface="Arial" panose="020B0604020202020204" pitchFamily="34" charset="0"/>
              </a:rPr>
              <a:t>Sept. – nov. 2020</a:t>
            </a:r>
          </a:p>
          <a:p>
            <a:pPr algn="ctr"/>
            <a:r>
              <a:rPr lang="da-DK" sz="1050">
                <a:solidFill>
                  <a:srgbClr val="6A6158"/>
                </a:solidFill>
                <a:latin typeface="Arial" panose="020B0604020202020204" pitchFamily="34" charset="0"/>
                <a:cs typeface="Arial" panose="020B0604020202020204" pitchFamily="34" charset="0"/>
              </a:rPr>
              <a:t>Indsamling af ældre elevudstyr</a:t>
            </a:r>
          </a:p>
          <a:p>
            <a:pPr algn="ctr"/>
            <a:endParaRPr lang="da-DK" sz="1050">
              <a:solidFill>
                <a:srgbClr val="6A6158"/>
              </a:solidFill>
              <a:latin typeface="Arial" panose="020B0604020202020204" pitchFamily="34" charset="0"/>
              <a:cs typeface="Arial" panose="020B0604020202020204" pitchFamily="34" charset="0"/>
            </a:endParaRPr>
          </a:p>
          <a:p>
            <a:pPr algn="ctr"/>
            <a:endParaRPr lang="da-DK" sz="1050">
              <a:solidFill>
                <a:srgbClr val="6A6158"/>
              </a:solidFill>
              <a:latin typeface="Arial" panose="020B0604020202020204" pitchFamily="34" charset="0"/>
              <a:cs typeface="Arial" panose="020B0604020202020204" pitchFamily="34" charset="0"/>
            </a:endParaRPr>
          </a:p>
        </p:txBody>
      </p:sp>
      <p:sp>
        <p:nvSpPr>
          <p:cNvPr id="12" name="Ellipse 11">
            <a:extLst>
              <a:ext uri="{FF2B5EF4-FFF2-40B4-BE49-F238E27FC236}">
                <a16:creationId xmlns:a16="http://schemas.microsoft.com/office/drawing/2014/main" id="{4699077E-E5C2-481D-AD18-867A6F587DD4}"/>
              </a:ext>
            </a:extLst>
          </p:cNvPr>
          <p:cNvSpPr/>
          <p:nvPr/>
        </p:nvSpPr>
        <p:spPr>
          <a:xfrm>
            <a:off x="1453509" y="3667470"/>
            <a:ext cx="1800000" cy="1800000"/>
          </a:xfrm>
          <a:prstGeom prst="ellipse">
            <a:avLst/>
          </a:prstGeom>
          <a:noFill/>
          <a:ln w="28575">
            <a:solidFill>
              <a:srgbClr val="6A6158"/>
            </a:solidFill>
            <a:prstDash val="solid"/>
            <a:extLst>
              <a:ext uri="{C807C97D-BFC1-408E-A445-0C87EB9F89A2}">
                <ask:lineSketchStyleProps xmlns:ask="http://schemas.microsoft.com/office/drawing/2018/sketchyshapes">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1200" b="1">
                <a:solidFill>
                  <a:srgbClr val="6A6158"/>
                </a:solidFill>
                <a:latin typeface="Arial" panose="020B0604020202020204" pitchFamily="34" charset="0"/>
                <a:cs typeface="Arial" panose="020B0604020202020204" pitchFamily="34" charset="0"/>
              </a:rPr>
              <a:t>Jan. – juni 2020</a:t>
            </a:r>
          </a:p>
          <a:p>
            <a:pPr algn="ctr"/>
            <a:r>
              <a:rPr lang="da-DK" sz="1050">
                <a:solidFill>
                  <a:srgbClr val="6A6158"/>
                </a:solidFill>
                <a:latin typeface="Arial" panose="020B0604020202020204" pitchFamily="34" charset="0"/>
                <a:cs typeface="Arial" panose="020B0604020202020204" pitchFamily="34" charset="0"/>
              </a:rPr>
              <a:t>Plan for nye medarbejdere og vikarer ifm. anvendelse af G Suite</a:t>
            </a:r>
          </a:p>
          <a:p>
            <a:pPr algn="ctr"/>
            <a:endParaRPr lang="da-DK" sz="1050">
              <a:solidFill>
                <a:srgbClr val="6A6158"/>
              </a:solidFill>
              <a:latin typeface="Arial" panose="020B0604020202020204" pitchFamily="34" charset="0"/>
              <a:cs typeface="Arial" panose="020B0604020202020204" pitchFamily="34" charset="0"/>
            </a:endParaRPr>
          </a:p>
        </p:txBody>
      </p:sp>
      <p:sp>
        <p:nvSpPr>
          <p:cNvPr id="13" name="Ellipse 12">
            <a:extLst>
              <a:ext uri="{FF2B5EF4-FFF2-40B4-BE49-F238E27FC236}">
                <a16:creationId xmlns:a16="http://schemas.microsoft.com/office/drawing/2014/main" id="{66D35E05-DFDD-4665-B643-1132D9B094EB}"/>
              </a:ext>
            </a:extLst>
          </p:cNvPr>
          <p:cNvSpPr/>
          <p:nvPr/>
        </p:nvSpPr>
        <p:spPr>
          <a:xfrm>
            <a:off x="3829355" y="3667470"/>
            <a:ext cx="1800000" cy="1800000"/>
          </a:xfrm>
          <a:prstGeom prst="ellipse">
            <a:avLst/>
          </a:prstGeom>
          <a:noFill/>
          <a:ln w="28575">
            <a:solidFill>
              <a:srgbClr val="6A61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1200" b="1" dirty="0">
                <a:solidFill>
                  <a:srgbClr val="6A6158"/>
                </a:solidFill>
                <a:latin typeface="Arial" panose="020B0604020202020204" pitchFamily="34" charset="0"/>
                <a:cs typeface="Arial" panose="020B0604020202020204" pitchFamily="34" charset="0"/>
              </a:rPr>
              <a:t>Marts – juni 2020</a:t>
            </a:r>
          </a:p>
          <a:p>
            <a:pPr algn="ctr"/>
            <a:r>
              <a:rPr lang="da-DK" sz="1050" dirty="0">
                <a:solidFill>
                  <a:srgbClr val="6A6158"/>
                </a:solidFill>
                <a:latin typeface="Arial" panose="020B0604020202020204" pitchFamily="34" charset="0"/>
                <a:cs typeface="Arial" panose="020B0604020202020204" pitchFamily="34" charset="0"/>
              </a:rPr>
              <a:t>Eleverne skal flytte indhold fra de eksisterende </a:t>
            </a:r>
            <a:r>
              <a:rPr lang="da-DK" sz="1050" dirty="0" err="1">
                <a:solidFill>
                  <a:srgbClr val="6A6158"/>
                </a:solidFill>
                <a:latin typeface="Arial" panose="020B0604020202020204" pitchFamily="34" charset="0"/>
                <a:cs typeface="Arial" panose="020B0604020202020204" pitchFamily="34" charset="0"/>
              </a:rPr>
              <a:t>elevfildrev</a:t>
            </a:r>
            <a:r>
              <a:rPr lang="da-DK" sz="1050">
                <a:solidFill>
                  <a:srgbClr val="6A6158"/>
                </a:solidFill>
                <a:latin typeface="Arial" panose="020B0604020202020204" pitchFamily="34" charset="0"/>
                <a:cs typeface="Arial" panose="020B0604020202020204" pitchFamily="34" charset="0"/>
              </a:rPr>
              <a:t> til G Suite</a:t>
            </a:r>
          </a:p>
        </p:txBody>
      </p:sp>
      <p:sp>
        <p:nvSpPr>
          <p:cNvPr id="14" name="Ellipse 13">
            <a:extLst>
              <a:ext uri="{FF2B5EF4-FFF2-40B4-BE49-F238E27FC236}">
                <a16:creationId xmlns:a16="http://schemas.microsoft.com/office/drawing/2014/main" id="{F623EE2B-05FE-4254-921C-B45913ADBF60}"/>
              </a:ext>
            </a:extLst>
          </p:cNvPr>
          <p:cNvSpPr/>
          <p:nvPr/>
        </p:nvSpPr>
        <p:spPr>
          <a:xfrm>
            <a:off x="6198689" y="3673849"/>
            <a:ext cx="1800000" cy="1800000"/>
          </a:xfrm>
          <a:prstGeom prst="ellipse">
            <a:avLst/>
          </a:prstGeom>
          <a:noFill/>
          <a:ln w="28575">
            <a:solidFill>
              <a:srgbClr val="6A61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1200" b="1">
                <a:solidFill>
                  <a:srgbClr val="6A6158"/>
                </a:solidFill>
                <a:latin typeface="Arial" panose="020B0604020202020204" pitchFamily="34" charset="0"/>
                <a:cs typeface="Arial" panose="020B0604020202020204" pitchFamily="34" charset="0"/>
              </a:rPr>
              <a:t>August 2020</a:t>
            </a:r>
          </a:p>
          <a:p>
            <a:pPr algn="ctr"/>
            <a:r>
              <a:rPr lang="da-DK" sz="1050">
                <a:solidFill>
                  <a:srgbClr val="6A6158"/>
                </a:solidFill>
                <a:latin typeface="Arial" panose="020B0604020202020204" pitchFamily="34" charset="0"/>
                <a:cs typeface="Arial" panose="020B0604020202020204" pitchFamily="34" charset="0"/>
              </a:rPr>
              <a:t>Udlevering af Chromebooks, sleeve og vejledningsmate-</a:t>
            </a:r>
            <a:r>
              <a:rPr lang="da-DK" sz="1050" err="1">
                <a:solidFill>
                  <a:srgbClr val="6A6158"/>
                </a:solidFill>
                <a:latin typeface="Arial" panose="020B0604020202020204" pitchFamily="34" charset="0"/>
                <a:cs typeface="Arial" panose="020B0604020202020204" pitchFamily="34" charset="0"/>
              </a:rPr>
              <a:t>riale</a:t>
            </a:r>
            <a:r>
              <a:rPr lang="da-DK" sz="1050">
                <a:solidFill>
                  <a:srgbClr val="6A6158"/>
                </a:solidFill>
                <a:latin typeface="Arial" panose="020B0604020202020204" pitchFamily="34" charset="0"/>
                <a:cs typeface="Arial" panose="020B0604020202020204" pitchFamily="34" charset="0"/>
              </a:rPr>
              <a:t> til eleverne</a:t>
            </a:r>
          </a:p>
        </p:txBody>
      </p:sp>
      <p:sp>
        <p:nvSpPr>
          <p:cNvPr id="17" name="Ellipse 16">
            <a:extLst>
              <a:ext uri="{FF2B5EF4-FFF2-40B4-BE49-F238E27FC236}">
                <a16:creationId xmlns:a16="http://schemas.microsoft.com/office/drawing/2014/main" id="{2C6090A3-64B5-4898-B5AD-79223FE2EC84}"/>
              </a:ext>
            </a:extLst>
          </p:cNvPr>
          <p:cNvSpPr/>
          <p:nvPr/>
        </p:nvSpPr>
        <p:spPr>
          <a:xfrm>
            <a:off x="9907830" y="1124219"/>
            <a:ext cx="1800000" cy="1800000"/>
          </a:xfrm>
          <a:prstGeom prst="ellipse">
            <a:avLst/>
          </a:prstGeom>
          <a:noFill/>
          <a:ln w="28575">
            <a:solidFill>
              <a:srgbClr val="6A61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1200" b="1">
                <a:solidFill>
                  <a:srgbClr val="6A6158"/>
                </a:solidFill>
                <a:latin typeface="Arial" panose="020B0604020202020204" pitchFamily="34" charset="0"/>
                <a:cs typeface="Arial" panose="020B0604020202020204" pitchFamily="34" charset="0"/>
              </a:rPr>
              <a:t>Dec. 2020 – marts 2021</a:t>
            </a:r>
          </a:p>
          <a:p>
            <a:pPr algn="ctr"/>
            <a:r>
              <a:rPr lang="da-DK" sz="1050">
                <a:solidFill>
                  <a:srgbClr val="6A6158"/>
                </a:solidFill>
                <a:latin typeface="Arial" panose="020B0604020202020204" pitchFamily="34" charset="0"/>
                <a:cs typeface="Arial" panose="020B0604020202020204" pitchFamily="34" charset="0"/>
              </a:rPr>
              <a:t>Prøveafvikling i G Suite i et fælles setup</a:t>
            </a:r>
          </a:p>
        </p:txBody>
      </p:sp>
      <p:cxnSp>
        <p:nvCxnSpPr>
          <p:cNvPr id="21" name="Lige forbindelse 20">
            <a:extLst>
              <a:ext uri="{FF2B5EF4-FFF2-40B4-BE49-F238E27FC236}">
                <a16:creationId xmlns:a16="http://schemas.microsoft.com/office/drawing/2014/main" id="{1A27F44C-5E5B-4ECE-91EE-41544C06CD45}"/>
              </a:ext>
            </a:extLst>
          </p:cNvPr>
          <p:cNvCxnSpPr>
            <a:cxnSpLocks/>
            <a:stCxn id="6" idx="4"/>
          </p:cNvCxnSpPr>
          <p:nvPr/>
        </p:nvCxnSpPr>
        <p:spPr>
          <a:xfrm>
            <a:off x="1269599" y="2921030"/>
            <a:ext cx="0" cy="373219"/>
          </a:xfrm>
          <a:prstGeom prst="line">
            <a:avLst/>
          </a:prstGeom>
          <a:ln w="19050">
            <a:solidFill>
              <a:srgbClr val="6A6158"/>
            </a:solidFill>
            <a:prstDash val="sysDot"/>
          </a:ln>
        </p:spPr>
        <p:style>
          <a:lnRef idx="1">
            <a:schemeClr val="accent1"/>
          </a:lnRef>
          <a:fillRef idx="0">
            <a:schemeClr val="accent1"/>
          </a:fillRef>
          <a:effectRef idx="0">
            <a:schemeClr val="accent1"/>
          </a:effectRef>
          <a:fontRef idx="minor">
            <a:schemeClr val="tx1"/>
          </a:fontRef>
        </p:style>
      </p:cxnSp>
      <p:cxnSp>
        <p:nvCxnSpPr>
          <p:cNvPr id="24" name="Lige forbindelse 23">
            <a:extLst>
              <a:ext uri="{FF2B5EF4-FFF2-40B4-BE49-F238E27FC236}">
                <a16:creationId xmlns:a16="http://schemas.microsoft.com/office/drawing/2014/main" id="{899BFB8F-3CF8-46B2-8356-DD4D7D5BA07F}"/>
              </a:ext>
            </a:extLst>
          </p:cNvPr>
          <p:cNvCxnSpPr>
            <a:cxnSpLocks/>
          </p:cNvCxnSpPr>
          <p:nvPr/>
        </p:nvCxnSpPr>
        <p:spPr>
          <a:xfrm>
            <a:off x="3664126" y="2921030"/>
            <a:ext cx="0" cy="373219"/>
          </a:xfrm>
          <a:prstGeom prst="line">
            <a:avLst/>
          </a:prstGeom>
          <a:ln w="19050">
            <a:solidFill>
              <a:srgbClr val="6A6158"/>
            </a:solidFill>
            <a:prstDash val="sysDot"/>
          </a:ln>
        </p:spPr>
        <p:style>
          <a:lnRef idx="1">
            <a:schemeClr val="accent1"/>
          </a:lnRef>
          <a:fillRef idx="0">
            <a:schemeClr val="accent1"/>
          </a:fillRef>
          <a:effectRef idx="0">
            <a:schemeClr val="accent1"/>
          </a:effectRef>
          <a:fontRef idx="minor">
            <a:schemeClr val="tx1"/>
          </a:fontRef>
        </p:style>
      </p:cxnSp>
      <p:cxnSp>
        <p:nvCxnSpPr>
          <p:cNvPr id="25" name="Lige forbindelse 24">
            <a:extLst>
              <a:ext uri="{FF2B5EF4-FFF2-40B4-BE49-F238E27FC236}">
                <a16:creationId xmlns:a16="http://schemas.microsoft.com/office/drawing/2014/main" id="{0165E960-632B-4471-BAF5-79EA9376BF1C}"/>
              </a:ext>
            </a:extLst>
          </p:cNvPr>
          <p:cNvCxnSpPr>
            <a:cxnSpLocks/>
          </p:cNvCxnSpPr>
          <p:nvPr/>
        </p:nvCxnSpPr>
        <p:spPr>
          <a:xfrm>
            <a:off x="6037248" y="2931254"/>
            <a:ext cx="0" cy="373219"/>
          </a:xfrm>
          <a:prstGeom prst="line">
            <a:avLst/>
          </a:prstGeom>
          <a:ln w="19050">
            <a:solidFill>
              <a:srgbClr val="6A6158"/>
            </a:solidFill>
            <a:prstDash val="sysDot"/>
          </a:ln>
        </p:spPr>
        <p:style>
          <a:lnRef idx="1">
            <a:schemeClr val="accent1"/>
          </a:lnRef>
          <a:fillRef idx="0">
            <a:schemeClr val="accent1"/>
          </a:fillRef>
          <a:effectRef idx="0">
            <a:schemeClr val="accent1"/>
          </a:effectRef>
          <a:fontRef idx="minor">
            <a:schemeClr val="tx1"/>
          </a:fontRef>
        </p:style>
      </p:cxnSp>
      <p:cxnSp>
        <p:nvCxnSpPr>
          <p:cNvPr id="26" name="Lige forbindelse 25">
            <a:extLst>
              <a:ext uri="{FF2B5EF4-FFF2-40B4-BE49-F238E27FC236}">
                <a16:creationId xmlns:a16="http://schemas.microsoft.com/office/drawing/2014/main" id="{C9CBC1AB-684B-4D04-870E-2573288864B0}"/>
              </a:ext>
            </a:extLst>
          </p:cNvPr>
          <p:cNvCxnSpPr>
            <a:cxnSpLocks/>
          </p:cNvCxnSpPr>
          <p:nvPr/>
        </p:nvCxnSpPr>
        <p:spPr>
          <a:xfrm>
            <a:off x="9468023" y="3296897"/>
            <a:ext cx="0" cy="373219"/>
          </a:xfrm>
          <a:prstGeom prst="line">
            <a:avLst/>
          </a:prstGeom>
          <a:ln w="19050">
            <a:solidFill>
              <a:srgbClr val="6A6158"/>
            </a:solidFill>
            <a:prstDash val="sysDot"/>
          </a:ln>
        </p:spPr>
        <p:style>
          <a:lnRef idx="1">
            <a:schemeClr val="accent1"/>
          </a:lnRef>
          <a:fillRef idx="0">
            <a:schemeClr val="accent1"/>
          </a:fillRef>
          <a:effectRef idx="0">
            <a:schemeClr val="accent1"/>
          </a:effectRef>
          <a:fontRef idx="minor">
            <a:schemeClr val="tx1"/>
          </a:fontRef>
        </p:style>
      </p:cxnSp>
      <p:cxnSp>
        <p:nvCxnSpPr>
          <p:cNvPr id="27" name="Lige forbindelse 26">
            <a:extLst>
              <a:ext uri="{FF2B5EF4-FFF2-40B4-BE49-F238E27FC236}">
                <a16:creationId xmlns:a16="http://schemas.microsoft.com/office/drawing/2014/main" id="{A9E93958-2F62-4A8B-8F6B-61BB57D2B0B7}"/>
              </a:ext>
            </a:extLst>
          </p:cNvPr>
          <p:cNvCxnSpPr>
            <a:cxnSpLocks/>
          </p:cNvCxnSpPr>
          <p:nvPr/>
        </p:nvCxnSpPr>
        <p:spPr>
          <a:xfrm>
            <a:off x="2347944" y="3294249"/>
            <a:ext cx="0" cy="373219"/>
          </a:xfrm>
          <a:prstGeom prst="line">
            <a:avLst/>
          </a:prstGeom>
          <a:ln w="19050">
            <a:solidFill>
              <a:srgbClr val="6A6158"/>
            </a:solidFill>
            <a:prstDash val="sysDot"/>
          </a:ln>
        </p:spPr>
        <p:style>
          <a:lnRef idx="1">
            <a:schemeClr val="accent1"/>
          </a:lnRef>
          <a:fillRef idx="0">
            <a:schemeClr val="accent1"/>
          </a:fillRef>
          <a:effectRef idx="0">
            <a:schemeClr val="accent1"/>
          </a:effectRef>
          <a:fontRef idx="minor">
            <a:schemeClr val="tx1"/>
          </a:fontRef>
        </p:style>
      </p:cxnSp>
      <p:cxnSp>
        <p:nvCxnSpPr>
          <p:cNvPr id="28" name="Lige forbindelse 27">
            <a:extLst>
              <a:ext uri="{FF2B5EF4-FFF2-40B4-BE49-F238E27FC236}">
                <a16:creationId xmlns:a16="http://schemas.microsoft.com/office/drawing/2014/main" id="{CF029B9D-DCAE-4356-A888-25915E963C94}"/>
              </a:ext>
            </a:extLst>
          </p:cNvPr>
          <p:cNvCxnSpPr>
            <a:cxnSpLocks/>
          </p:cNvCxnSpPr>
          <p:nvPr/>
        </p:nvCxnSpPr>
        <p:spPr>
          <a:xfrm>
            <a:off x="4733026" y="3294249"/>
            <a:ext cx="0" cy="373219"/>
          </a:xfrm>
          <a:prstGeom prst="line">
            <a:avLst/>
          </a:prstGeom>
          <a:ln w="19050">
            <a:solidFill>
              <a:srgbClr val="6A6158"/>
            </a:solidFill>
            <a:prstDash val="sysDot"/>
          </a:ln>
        </p:spPr>
        <p:style>
          <a:lnRef idx="1">
            <a:schemeClr val="accent1"/>
          </a:lnRef>
          <a:fillRef idx="0">
            <a:schemeClr val="accent1"/>
          </a:fillRef>
          <a:effectRef idx="0">
            <a:schemeClr val="accent1"/>
          </a:effectRef>
          <a:fontRef idx="minor">
            <a:schemeClr val="tx1"/>
          </a:fontRef>
        </p:style>
      </p:cxnSp>
      <p:cxnSp>
        <p:nvCxnSpPr>
          <p:cNvPr id="29" name="Lige forbindelse 28">
            <a:extLst>
              <a:ext uri="{FF2B5EF4-FFF2-40B4-BE49-F238E27FC236}">
                <a16:creationId xmlns:a16="http://schemas.microsoft.com/office/drawing/2014/main" id="{C27F2670-89DC-46B4-905B-5DF1BC454753}"/>
              </a:ext>
            </a:extLst>
          </p:cNvPr>
          <p:cNvCxnSpPr>
            <a:cxnSpLocks/>
          </p:cNvCxnSpPr>
          <p:nvPr/>
        </p:nvCxnSpPr>
        <p:spPr>
          <a:xfrm>
            <a:off x="7088505" y="3300628"/>
            <a:ext cx="0" cy="373219"/>
          </a:xfrm>
          <a:prstGeom prst="line">
            <a:avLst/>
          </a:prstGeom>
          <a:ln w="19050">
            <a:solidFill>
              <a:srgbClr val="6A6158"/>
            </a:solidFill>
            <a:prstDash val="sysDot"/>
          </a:ln>
        </p:spPr>
        <p:style>
          <a:lnRef idx="1">
            <a:schemeClr val="accent1"/>
          </a:lnRef>
          <a:fillRef idx="0">
            <a:schemeClr val="accent1"/>
          </a:fillRef>
          <a:effectRef idx="0">
            <a:schemeClr val="accent1"/>
          </a:effectRef>
          <a:fontRef idx="minor">
            <a:schemeClr val="tx1"/>
          </a:fontRef>
        </p:style>
      </p:cxnSp>
      <p:cxnSp>
        <p:nvCxnSpPr>
          <p:cNvPr id="30" name="Lige forbindelse 29">
            <a:extLst>
              <a:ext uri="{FF2B5EF4-FFF2-40B4-BE49-F238E27FC236}">
                <a16:creationId xmlns:a16="http://schemas.microsoft.com/office/drawing/2014/main" id="{58C82119-AAC0-4D5C-8A9D-397CAD4C21DC}"/>
              </a:ext>
            </a:extLst>
          </p:cNvPr>
          <p:cNvCxnSpPr>
            <a:cxnSpLocks/>
          </p:cNvCxnSpPr>
          <p:nvPr/>
        </p:nvCxnSpPr>
        <p:spPr>
          <a:xfrm>
            <a:off x="10806882" y="2918315"/>
            <a:ext cx="0" cy="373219"/>
          </a:xfrm>
          <a:prstGeom prst="line">
            <a:avLst/>
          </a:prstGeom>
          <a:ln w="19050">
            <a:solidFill>
              <a:srgbClr val="6A6158"/>
            </a:solidFill>
            <a:prstDash val="sysDot"/>
          </a:ln>
        </p:spPr>
        <p:style>
          <a:lnRef idx="1">
            <a:schemeClr val="accent1"/>
          </a:lnRef>
          <a:fillRef idx="0">
            <a:schemeClr val="accent1"/>
          </a:fillRef>
          <a:effectRef idx="0">
            <a:schemeClr val="accent1"/>
          </a:effectRef>
          <a:fontRef idx="minor">
            <a:schemeClr val="tx1"/>
          </a:fontRef>
        </p:style>
      </p:cxnSp>
      <p:sp>
        <p:nvSpPr>
          <p:cNvPr id="34" name="Rektangel 33">
            <a:extLst>
              <a:ext uri="{FF2B5EF4-FFF2-40B4-BE49-F238E27FC236}">
                <a16:creationId xmlns:a16="http://schemas.microsoft.com/office/drawing/2014/main" id="{4B4E553F-CC79-4CD7-BB80-5118FABEF39E}"/>
              </a:ext>
            </a:extLst>
          </p:cNvPr>
          <p:cNvSpPr/>
          <p:nvPr/>
        </p:nvSpPr>
        <p:spPr>
          <a:xfrm>
            <a:off x="429442" y="3151089"/>
            <a:ext cx="784933" cy="2863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1050" b="1">
                <a:solidFill>
                  <a:srgbClr val="6A6158"/>
                </a:solidFill>
              </a:rPr>
              <a:t>Januar 2020</a:t>
            </a:r>
            <a:endParaRPr lang="da-DK" b="1">
              <a:solidFill>
                <a:srgbClr val="6A6158"/>
              </a:solidFill>
            </a:endParaRPr>
          </a:p>
        </p:txBody>
      </p:sp>
      <p:sp>
        <p:nvSpPr>
          <p:cNvPr id="35" name="Rektangel 34">
            <a:extLst>
              <a:ext uri="{FF2B5EF4-FFF2-40B4-BE49-F238E27FC236}">
                <a16:creationId xmlns:a16="http://schemas.microsoft.com/office/drawing/2014/main" id="{71CA2A61-665C-4B4A-B454-02CB3B6A12FD}"/>
              </a:ext>
            </a:extLst>
          </p:cNvPr>
          <p:cNvSpPr/>
          <p:nvPr/>
        </p:nvSpPr>
        <p:spPr>
          <a:xfrm>
            <a:off x="10830868" y="3151089"/>
            <a:ext cx="784933" cy="2863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1050" b="1">
                <a:solidFill>
                  <a:srgbClr val="6A6158"/>
                </a:solidFill>
              </a:rPr>
              <a:t>Marts 2021</a:t>
            </a:r>
            <a:endParaRPr lang="da-DK" b="1">
              <a:solidFill>
                <a:srgbClr val="6A6158"/>
              </a:solidFill>
            </a:endParaRPr>
          </a:p>
        </p:txBody>
      </p:sp>
      <p:sp>
        <p:nvSpPr>
          <p:cNvPr id="37" name="Ellipse 36">
            <a:extLst>
              <a:ext uri="{FF2B5EF4-FFF2-40B4-BE49-F238E27FC236}">
                <a16:creationId xmlns:a16="http://schemas.microsoft.com/office/drawing/2014/main" id="{2DD0E3DC-08D4-47A7-B7BD-786CAD9A0216}"/>
              </a:ext>
            </a:extLst>
          </p:cNvPr>
          <p:cNvSpPr/>
          <p:nvPr/>
        </p:nvSpPr>
        <p:spPr>
          <a:xfrm>
            <a:off x="7522539" y="1118315"/>
            <a:ext cx="1800000" cy="1800000"/>
          </a:xfrm>
          <a:prstGeom prst="ellipse">
            <a:avLst/>
          </a:prstGeom>
          <a:noFill/>
          <a:ln w="28575">
            <a:solidFill>
              <a:srgbClr val="6A61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1200" b="1">
                <a:solidFill>
                  <a:srgbClr val="6A6158"/>
                </a:solidFill>
                <a:latin typeface="Arial" panose="020B0604020202020204" pitchFamily="34" charset="0"/>
                <a:cs typeface="Arial" panose="020B0604020202020204" pitchFamily="34" charset="0"/>
              </a:rPr>
              <a:t>September 2020</a:t>
            </a:r>
          </a:p>
          <a:p>
            <a:pPr algn="ctr"/>
            <a:r>
              <a:rPr lang="da-DK" sz="1050">
                <a:solidFill>
                  <a:srgbClr val="6A6158"/>
                </a:solidFill>
                <a:latin typeface="Arial" panose="020B0604020202020204" pitchFamily="34" charset="0"/>
                <a:cs typeface="Arial" panose="020B0604020202020204" pitchFamily="34" charset="0"/>
              </a:rPr>
              <a:t>Gamle elevfildrev lukker </a:t>
            </a:r>
          </a:p>
        </p:txBody>
      </p:sp>
      <p:cxnSp>
        <p:nvCxnSpPr>
          <p:cNvPr id="38" name="Lige forbindelse 37">
            <a:extLst>
              <a:ext uri="{FF2B5EF4-FFF2-40B4-BE49-F238E27FC236}">
                <a16:creationId xmlns:a16="http://schemas.microsoft.com/office/drawing/2014/main" id="{BB9CD894-F644-46B0-B553-A5FE9FEC45DF}"/>
              </a:ext>
            </a:extLst>
          </p:cNvPr>
          <p:cNvCxnSpPr>
            <a:cxnSpLocks/>
          </p:cNvCxnSpPr>
          <p:nvPr/>
        </p:nvCxnSpPr>
        <p:spPr>
          <a:xfrm>
            <a:off x="8422539" y="2918315"/>
            <a:ext cx="0" cy="373219"/>
          </a:xfrm>
          <a:prstGeom prst="line">
            <a:avLst/>
          </a:prstGeom>
          <a:ln w="19050">
            <a:solidFill>
              <a:srgbClr val="6A6158"/>
            </a:solidFill>
            <a:prstDash val="sysDot"/>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159419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ladsholder til tekst 4">
            <a:extLst>
              <a:ext uri="{FF2B5EF4-FFF2-40B4-BE49-F238E27FC236}">
                <a16:creationId xmlns:a16="http://schemas.microsoft.com/office/drawing/2014/main" id="{680A62CB-75B8-48A2-9DB9-59C2B9AEF13D}"/>
              </a:ext>
            </a:extLst>
          </p:cNvPr>
          <p:cNvSpPr>
            <a:spLocks noGrp="1"/>
          </p:cNvSpPr>
          <p:nvPr>
            <p:ph type="body" sz="quarter" idx="10"/>
          </p:nvPr>
        </p:nvSpPr>
        <p:spPr/>
        <p:txBody>
          <a:bodyPr/>
          <a:lstStyle/>
          <a:p>
            <a:r>
              <a:rPr lang="da-DK"/>
              <a:t>Lokale drøftelser</a:t>
            </a:r>
          </a:p>
        </p:txBody>
      </p:sp>
    </p:spTree>
    <p:extLst>
      <p:ext uri="{BB962C8B-B14F-4D97-AF65-F5344CB8AC3E}">
        <p14:creationId xmlns:p14="http://schemas.microsoft.com/office/powerpoint/2010/main" val="17343351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6" name="Objekt 15" hidden="1">
            <a:extLst>
              <a:ext uri="{FF2B5EF4-FFF2-40B4-BE49-F238E27FC236}">
                <a16:creationId xmlns:a16="http://schemas.microsoft.com/office/drawing/2014/main" id="{652B1C4A-CE41-4681-896C-63D894A00EE6}"/>
              </a:ext>
            </a:extLst>
          </p:cNvPr>
          <p:cNvGraphicFramePr>
            <a:graphicFrameLocks noChangeAspect="1"/>
          </p:cNvGraphicFramePr>
          <p:nvPr>
            <p:custDataLst>
              <p:tags r:id="rId2"/>
            </p:custDataLst>
            <p:extLst>
              <p:ext uri="{D42A27DB-BD31-4B8C-83A1-F6EECF244321}">
                <p14:modId xmlns:p14="http://schemas.microsoft.com/office/powerpoint/2010/main" val="68079788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8194" name="think-cell Slide" r:id="rId4" imgW="235" imgH="235" progId="TCLayout.ActiveDocument.1">
                  <p:embed/>
                </p:oleObj>
              </mc:Choice>
              <mc:Fallback>
                <p:oleObj name="think-cell Slide" r:id="rId4" imgW="235" imgH="235" progId="TCLayout.ActiveDocument.1">
                  <p:embed/>
                  <p:pic>
                    <p:nvPicPr>
                      <p:cNvPr id="16" name="Objekt 15" hidden="1">
                        <a:extLst>
                          <a:ext uri="{FF2B5EF4-FFF2-40B4-BE49-F238E27FC236}">
                            <a16:creationId xmlns:a16="http://schemas.microsoft.com/office/drawing/2014/main" id="{652B1C4A-CE41-4681-896C-63D894A00EE6}"/>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4" name="Pladsholder til tekst 3">
            <a:extLst>
              <a:ext uri="{FF2B5EF4-FFF2-40B4-BE49-F238E27FC236}">
                <a16:creationId xmlns:a16="http://schemas.microsoft.com/office/drawing/2014/main" id="{0920197D-97C1-4517-91CD-0695CC510A73}"/>
              </a:ext>
            </a:extLst>
          </p:cNvPr>
          <p:cNvSpPr>
            <a:spLocks noGrp="1"/>
          </p:cNvSpPr>
          <p:nvPr>
            <p:ph type="body" sz="quarter" idx="10"/>
          </p:nvPr>
        </p:nvSpPr>
        <p:spPr/>
        <p:txBody>
          <a:bodyPr/>
          <a:lstStyle/>
          <a:p>
            <a:r>
              <a:rPr lang="da-DK"/>
              <a:t>Eksempler på principper</a:t>
            </a:r>
          </a:p>
          <a:p>
            <a:endParaRPr lang="da-DK"/>
          </a:p>
        </p:txBody>
      </p:sp>
      <p:sp>
        <p:nvSpPr>
          <p:cNvPr id="5" name="Pladsholder til tekst 4">
            <a:extLst>
              <a:ext uri="{FF2B5EF4-FFF2-40B4-BE49-F238E27FC236}">
                <a16:creationId xmlns:a16="http://schemas.microsoft.com/office/drawing/2014/main" id="{EABD2588-643D-42EF-A162-4FF237599F15}"/>
              </a:ext>
            </a:extLst>
          </p:cNvPr>
          <p:cNvSpPr>
            <a:spLocks noGrp="1"/>
          </p:cNvSpPr>
          <p:nvPr>
            <p:ph type="body" sz="quarter" idx="11"/>
          </p:nvPr>
        </p:nvSpPr>
        <p:spPr/>
        <p:txBody>
          <a:bodyPr/>
          <a:lstStyle/>
          <a:p>
            <a:r>
              <a:rPr lang="da-DK"/>
              <a:t>Til inspiration i skolebestyrelsen</a:t>
            </a:r>
          </a:p>
        </p:txBody>
      </p:sp>
      <p:sp>
        <p:nvSpPr>
          <p:cNvPr id="6" name="Rektangel 5">
            <a:extLst>
              <a:ext uri="{FF2B5EF4-FFF2-40B4-BE49-F238E27FC236}">
                <a16:creationId xmlns:a16="http://schemas.microsoft.com/office/drawing/2014/main" id="{98B43B58-31DE-483D-95A5-BE6B2929DBAB}"/>
              </a:ext>
            </a:extLst>
          </p:cNvPr>
          <p:cNvSpPr/>
          <p:nvPr/>
        </p:nvSpPr>
        <p:spPr>
          <a:xfrm>
            <a:off x="369600" y="1403843"/>
            <a:ext cx="9226787" cy="1245084"/>
          </a:xfrm>
          <a:prstGeom prst="rect">
            <a:avLst/>
          </a:prstGeom>
        </p:spPr>
        <p:txBody>
          <a:bodyPr wrap="square" anchor="t">
            <a:spAutoFit/>
          </a:bodyPr>
          <a:lstStyle/>
          <a:p>
            <a:pPr>
              <a:lnSpc>
                <a:spcPts val="2300"/>
              </a:lnSpc>
            </a:pPr>
            <a:r>
              <a:rPr lang="da-DK" sz="1600">
                <a:solidFill>
                  <a:srgbClr val="2E4194"/>
                </a:solidFill>
                <a:latin typeface="Arial" panose="020B0604020202020204" pitchFamily="34" charset="0"/>
                <a:cs typeface="Arial" panose="020B0604020202020204" pitchFamily="34" charset="0"/>
              </a:rPr>
              <a:t>Skolebestyrelsen kan formulere et selvstændigt princip for ordningen, som evt. bliver tænkt sammen med skolens øvrige principper. Det kan fx have indflydelse på principper for ’undervisningens organisering’, ’skolens arbejde med elevernes udvikling i sociale og faglige fællesskaber’ samt eventuelt et særskilt princip om brug af it. </a:t>
            </a:r>
            <a:endParaRPr lang="da-DK" sz="2000">
              <a:solidFill>
                <a:srgbClr val="2E4194"/>
              </a:solidFill>
              <a:latin typeface="Arial"/>
              <a:cs typeface="Arial"/>
            </a:endParaRPr>
          </a:p>
        </p:txBody>
      </p:sp>
      <p:sp>
        <p:nvSpPr>
          <p:cNvPr id="13" name="Rektangel 12">
            <a:extLst>
              <a:ext uri="{FF2B5EF4-FFF2-40B4-BE49-F238E27FC236}">
                <a16:creationId xmlns:a16="http://schemas.microsoft.com/office/drawing/2014/main" id="{228351F3-95B9-4595-B200-C835EDEEED82}"/>
              </a:ext>
            </a:extLst>
          </p:cNvPr>
          <p:cNvSpPr/>
          <p:nvPr/>
        </p:nvSpPr>
        <p:spPr>
          <a:xfrm>
            <a:off x="182880" y="5640404"/>
            <a:ext cx="11839074" cy="85400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grpSp>
        <p:nvGrpSpPr>
          <p:cNvPr id="9" name="Gruppe 8">
            <a:extLst>
              <a:ext uri="{FF2B5EF4-FFF2-40B4-BE49-F238E27FC236}">
                <a16:creationId xmlns:a16="http://schemas.microsoft.com/office/drawing/2014/main" id="{D4C0DFF7-3BB7-466A-9AAE-14948DBD985A}"/>
              </a:ext>
            </a:extLst>
          </p:cNvPr>
          <p:cNvGrpSpPr/>
          <p:nvPr/>
        </p:nvGrpSpPr>
        <p:grpSpPr>
          <a:xfrm>
            <a:off x="582328" y="3110320"/>
            <a:ext cx="10235836" cy="2887580"/>
            <a:chOff x="-197318" y="3816332"/>
            <a:chExt cx="10235836" cy="2887580"/>
          </a:xfrm>
        </p:grpSpPr>
        <p:sp>
          <p:nvSpPr>
            <p:cNvPr id="11" name="Rektangel: afrundede hjørner 10">
              <a:extLst>
                <a:ext uri="{FF2B5EF4-FFF2-40B4-BE49-F238E27FC236}">
                  <a16:creationId xmlns:a16="http://schemas.microsoft.com/office/drawing/2014/main" id="{969A6248-C4F5-4E38-B1E3-6A6A7214A874}"/>
                </a:ext>
              </a:extLst>
            </p:cNvPr>
            <p:cNvSpPr/>
            <p:nvPr/>
          </p:nvSpPr>
          <p:spPr>
            <a:xfrm>
              <a:off x="-197318" y="3816332"/>
              <a:ext cx="4866544" cy="2887580"/>
            </a:xfrm>
            <a:prstGeom prst="roundRect">
              <a:avLst/>
            </a:prstGeom>
            <a:noFill/>
            <a:ln w="38100">
              <a:solidFill>
                <a:srgbClr val="6A61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300"/>
                </a:lnSpc>
              </a:pPr>
              <a:endParaRPr lang="da-DK" sz="1400">
                <a:solidFill>
                  <a:srgbClr val="6A6158"/>
                </a:solidFill>
                <a:latin typeface="Arial" panose="020B0604020202020204" pitchFamily="34" charset="0"/>
                <a:cs typeface="Arial" panose="020B0604020202020204" pitchFamily="34" charset="0"/>
              </a:endParaRPr>
            </a:p>
          </p:txBody>
        </p:sp>
        <p:sp>
          <p:nvSpPr>
            <p:cNvPr id="12" name="Rektangel 11">
              <a:extLst>
                <a:ext uri="{FF2B5EF4-FFF2-40B4-BE49-F238E27FC236}">
                  <a16:creationId xmlns:a16="http://schemas.microsoft.com/office/drawing/2014/main" id="{690BCA15-28AC-4A78-BCB9-4DE4B65EC74D}"/>
                </a:ext>
              </a:extLst>
            </p:cNvPr>
            <p:cNvSpPr/>
            <p:nvPr/>
          </p:nvSpPr>
          <p:spPr>
            <a:xfrm>
              <a:off x="103643" y="4082307"/>
              <a:ext cx="4373078" cy="2419060"/>
            </a:xfrm>
            <a:prstGeom prst="rect">
              <a:avLst/>
            </a:prstGeom>
          </p:spPr>
          <p:txBody>
            <a:bodyPr wrap="square">
              <a:spAutoFit/>
            </a:bodyPr>
            <a:lstStyle/>
            <a:p>
              <a:pPr>
                <a:lnSpc>
                  <a:spcPts val="2300"/>
                </a:lnSpc>
              </a:pPr>
              <a:r>
                <a:rPr lang="da-DK" sz="1400" b="1">
                  <a:solidFill>
                    <a:srgbClr val="6A6158"/>
                  </a:solidFill>
                  <a:latin typeface="Arial" panose="020B0604020202020204" pitchFamily="34" charset="0"/>
                  <a:cs typeface="Arial" panose="020B0604020202020204" pitchFamily="34" charset="0"/>
                </a:rPr>
                <a:t>Eksempel 1 - Princip for anvendelse af IT</a:t>
              </a:r>
              <a:br>
                <a:rPr lang="da-DK" sz="1400" b="1">
                  <a:solidFill>
                    <a:srgbClr val="6A6158"/>
                  </a:solidFill>
                  <a:latin typeface="Arial" panose="020B0604020202020204" pitchFamily="34" charset="0"/>
                  <a:cs typeface="Arial" panose="020B0604020202020204" pitchFamily="34" charset="0"/>
                </a:rPr>
              </a:br>
              <a:r>
                <a:rPr lang="da-DK" sz="1400" b="1">
                  <a:solidFill>
                    <a:srgbClr val="6A6158"/>
                  </a:solidFill>
                  <a:latin typeface="Arial" panose="020B0604020202020204" pitchFamily="34" charset="0"/>
                  <a:cs typeface="Arial" panose="020B0604020202020204" pitchFamily="34" charset="0"/>
                </a:rPr>
                <a:t>i undervisning og SFO</a:t>
              </a:r>
            </a:p>
            <a:p>
              <a:pPr marL="285750" indent="-285750">
                <a:lnSpc>
                  <a:spcPts val="2300"/>
                </a:lnSpc>
                <a:buFont typeface="Arial" panose="020B0604020202020204" pitchFamily="34" charset="0"/>
                <a:buChar char="•"/>
              </a:pPr>
              <a:r>
                <a:rPr lang="da-DK" sz="1400">
                  <a:solidFill>
                    <a:srgbClr val="6A6158"/>
                  </a:solidFill>
                  <a:latin typeface="Arial" panose="020B0604020202020204" pitchFamily="34" charset="0"/>
                  <a:cs typeface="Arial" panose="020B0604020202020204" pitchFamily="34" charset="0"/>
                </a:rPr>
                <a:t>Eleverne er producenter og aktive brugere af IT</a:t>
              </a:r>
            </a:p>
            <a:p>
              <a:pPr marL="285750" indent="-285750">
                <a:lnSpc>
                  <a:spcPts val="2300"/>
                </a:lnSpc>
                <a:buFont typeface="Arial" panose="020B0604020202020204" pitchFamily="34" charset="0"/>
                <a:buChar char="•"/>
              </a:pPr>
              <a:r>
                <a:rPr lang="da-DK" sz="1400">
                  <a:solidFill>
                    <a:srgbClr val="6A6158"/>
                  </a:solidFill>
                  <a:latin typeface="Arial" panose="020B0604020202020204" pitchFamily="34" charset="0"/>
                  <a:cs typeface="Arial" panose="020B0604020202020204" pitchFamily="34" charset="0"/>
                </a:rPr>
                <a:t>Eleverne arbejder med meningsgivende opgaver</a:t>
              </a:r>
            </a:p>
            <a:p>
              <a:pPr marL="285750" indent="-285750">
                <a:lnSpc>
                  <a:spcPts val="2300"/>
                </a:lnSpc>
                <a:buFont typeface="Arial" panose="020B0604020202020204" pitchFamily="34" charset="0"/>
                <a:buChar char="•"/>
              </a:pPr>
              <a:r>
                <a:rPr lang="da-DK" sz="1400">
                  <a:solidFill>
                    <a:srgbClr val="6A6158"/>
                  </a:solidFill>
                  <a:latin typeface="Arial" panose="020B0604020202020204" pitchFamily="34" charset="0"/>
                  <a:cs typeface="Arial" panose="020B0604020202020204" pitchFamily="34" charset="0"/>
                </a:rPr>
                <a:t>Eleverne udfordres fagligt og/eller kreativt </a:t>
              </a:r>
            </a:p>
            <a:p>
              <a:pPr marL="285750" indent="-285750">
                <a:lnSpc>
                  <a:spcPts val="2300"/>
                </a:lnSpc>
                <a:buFont typeface="Arial" panose="020B0604020202020204" pitchFamily="34" charset="0"/>
                <a:buChar char="•"/>
              </a:pPr>
              <a:r>
                <a:rPr lang="da-DK" sz="1400">
                  <a:solidFill>
                    <a:srgbClr val="6A6158"/>
                  </a:solidFill>
                  <a:latin typeface="Arial" panose="020B0604020202020204" pitchFamily="34" charset="0"/>
                  <a:cs typeface="Arial" panose="020B0604020202020204" pitchFamily="34" charset="0"/>
                </a:rPr>
                <a:t>Eleverne lærer i forskellige læringsmiljøer</a:t>
              </a:r>
            </a:p>
            <a:p>
              <a:pPr marL="285750" indent="-285750">
                <a:lnSpc>
                  <a:spcPts val="2300"/>
                </a:lnSpc>
                <a:buFont typeface="Arial" panose="020B0604020202020204" pitchFamily="34" charset="0"/>
                <a:buChar char="•"/>
              </a:pPr>
              <a:r>
                <a:rPr lang="da-DK" sz="1400">
                  <a:solidFill>
                    <a:srgbClr val="6A6158"/>
                  </a:solidFill>
                  <a:latin typeface="Arial" panose="020B0604020202020204" pitchFamily="34" charset="0"/>
                  <a:cs typeface="Arial" panose="020B0604020202020204" pitchFamily="34" charset="0"/>
                </a:rPr>
                <a:t>Eleverne lærer gennem samarbejde</a:t>
              </a:r>
            </a:p>
            <a:p>
              <a:pPr marL="285750" indent="-285750">
                <a:lnSpc>
                  <a:spcPts val="2300"/>
                </a:lnSpc>
                <a:buFont typeface="Arial" panose="020B0604020202020204" pitchFamily="34" charset="0"/>
                <a:buChar char="•"/>
              </a:pPr>
              <a:r>
                <a:rPr lang="da-DK" sz="1400">
                  <a:solidFill>
                    <a:srgbClr val="6A6158"/>
                  </a:solidFill>
                  <a:latin typeface="Arial" panose="020B0604020202020204" pitchFamily="34" charset="0"/>
                  <a:cs typeface="Arial" panose="020B0604020202020204" pitchFamily="34" charset="0"/>
                </a:rPr>
                <a:t>Eleverne lærer at tilgå IT kritisk og reflekteret</a:t>
              </a:r>
            </a:p>
          </p:txBody>
        </p:sp>
        <p:sp>
          <p:nvSpPr>
            <p:cNvPr id="14" name="Rektangel 13">
              <a:extLst>
                <a:ext uri="{FF2B5EF4-FFF2-40B4-BE49-F238E27FC236}">
                  <a16:creationId xmlns:a16="http://schemas.microsoft.com/office/drawing/2014/main" id="{9ECD190A-02A5-4DF4-B8C2-B7BF0FDB9CE6}"/>
                </a:ext>
              </a:extLst>
            </p:cNvPr>
            <p:cNvSpPr/>
            <p:nvPr/>
          </p:nvSpPr>
          <p:spPr>
            <a:xfrm>
              <a:off x="5529083" y="4050592"/>
              <a:ext cx="3770525" cy="2419060"/>
            </a:xfrm>
            <a:prstGeom prst="rect">
              <a:avLst/>
            </a:prstGeom>
          </p:spPr>
          <p:txBody>
            <a:bodyPr wrap="square">
              <a:spAutoFit/>
            </a:bodyPr>
            <a:lstStyle/>
            <a:p>
              <a:pPr>
                <a:lnSpc>
                  <a:spcPts val="2300"/>
                </a:lnSpc>
              </a:pPr>
              <a:r>
                <a:rPr lang="da-DK" sz="1400" b="1">
                  <a:solidFill>
                    <a:srgbClr val="6A6158"/>
                  </a:solidFill>
                  <a:latin typeface="Arial" panose="020B0604020202020204" pitchFamily="34" charset="0"/>
                  <a:cs typeface="Arial" panose="020B0604020202020204" pitchFamily="34" charset="0"/>
                </a:rPr>
                <a:t>Eksempel 2 - Princip for brugen af IT </a:t>
              </a:r>
              <a:br>
                <a:rPr lang="da-DK" sz="1400" b="1">
                  <a:solidFill>
                    <a:srgbClr val="6A6158"/>
                  </a:solidFill>
                  <a:latin typeface="Arial" panose="020B0604020202020204" pitchFamily="34" charset="0"/>
                  <a:cs typeface="Arial" panose="020B0604020202020204" pitchFamily="34" charset="0"/>
                </a:rPr>
              </a:br>
              <a:r>
                <a:rPr lang="da-DK" sz="1400" b="1">
                  <a:solidFill>
                    <a:srgbClr val="6A6158"/>
                  </a:solidFill>
                  <a:latin typeface="Arial" panose="020B0604020202020204" pitchFamily="34" charset="0"/>
                  <a:cs typeface="Arial" panose="020B0604020202020204" pitchFamily="34" charset="0"/>
                </a:rPr>
                <a:t>i undervisning og SFO</a:t>
              </a:r>
            </a:p>
            <a:p>
              <a:pPr>
                <a:lnSpc>
                  <a:spcPts val="2300"/>
                </a:lnSpc>
              </a:pPr>
              <a:r>
                <a:rPr lang="da-DK" sz="1400">
                  <a:solidFill>
                    <a:srgbClr val="6A6158"/>
                  </a:solidFill>
                  <a:latin typeface="Arial" panose="020B0604020202020204" pitchFamily="34" charset="0"/>
                  <a:cs typeface="Arial" panose="020B0604020202020204" pitchFamily="34" charset="0"/>
                </a:rPr>
                <a:t>På X skole skal brugen af IT være med til at fremme elevernes læring i alle fag og i SFO. IT skal styrke det faglige, kreative og innovative arbejde i skolen, og det skal understøtte opgavernes mangfoldige løsningsmuligheder.</a:t>
              </a:r>
            </a:p>
          </p:txBody>
        </p:sp>
        <p:sp>
          <p:nvSpPr>
            <p:cNvPr id="15" name="Rektangel: afrundede hjørner 14">
              <a:extLst>
                <a:ext uri="{FF2B5EF4-FFF2-40B4-BE49-F238E27FC236}">
                  <a16:creationId xmlns:a16="http://schemas.microsoft.com/office/drawing/2014/main" id="{8A21892D-0A9F-4D93-9C58-BABCD92C3223}"/>
                </a:ext>
              </a:extLst>
            </p:cNvPr>
            <p:cNvSpPr/>
            <p:nvPr/>
          </p:nvSpPr>
          <p:spPr>
            <a:xfrm>
              <a:off x="5171974" y="3816332"/>
              <a:ext cx="4866544" cy="2887580"/>
            </a:xfrm>
            <a:prstGeom prst="roundRect">
              <a:avLst/>
            </a:prstGeom>
            <a:noFill/>
            <a:ln w="38100">
              <a:solidFill>
                <a:srgbClr val="6A61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300"/>
                </a:lnSpc>
              </a:pPr>
              <a:endParaRPr lang="da-DK" sz="1400">
                <a:solidFill>
                  <a:srgbClr val="6A6158"/>
                </a:solidFill>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4988150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tekst 3">
            <a:extLst>
              <a:ext uri="{FF2B5EF4-FFF2-40B4-BE49-F238E27FC236}">
                <a16:creationId xmlns:a16="http://schemas.microsoft.com/office/drawing/2014/main" id="{0920197D-97C1-4517-91CD-0695CC510A73}"/>
              </a:ext>
            </a:extLst>
          </p:cNvPr>
          <p:cNvSpPr>
            <a:spLocks noGrp="1"/>
          </p:cNvSpPr>
          <p:nvPr>
            <p:ph type="body" sz="quarter" idx="10"/>
          </p:nvPr>
        </p:nvSpPr>
        <p:spPr/>
        <p:txBody>
          <a:bodyPr/>
          <a:lstStyle/>
          <a:p>
            <a:r>
              <a:rPr lang="da-DK"/>
              <a:t>Lokale drøftelser</a:t>
            </a:r>
          </a:p>
          <a:p>
            <a:endParaRPr lang="da-DK"/>
          </a:p>
        </p:txBody>
      </p:sp>
      <p:sp>
        <p:nvSpPr>
          <p:cNvPr id="2" name="Pladsholder til tekst 1">
            <a:extLst>
              <a:ext uri="{FF2B5EF4-FFF2-40B4-BE49-F238E27FC236}">
                <a16:creationId xmlns:a16="http://schemas.microsoft.com/office/drawing/2014/main" id="{6136937E-2580-4CA9-9522-7CCC4D9E97BE}"/>
              </a:ext>
            </a:extLst>
          </p:cNvPr>
          <p:cNvSpPr>
            <a:spLocks noGrp="1"/>
          </p:cNvSpPr>
          <p:nvPr>
            <p:ph type="body" sz="quarter" idx="11"/>
          </p:nvPr>
        </p:nvSpPr>
        <p:spPr/>
        <p:txBody>
          <a:bodyPr/>
          <a:lstStyle/>
          <a:p>
            <a:r>
              <a:rPr lang="da-DK"/>
              <a:t>Principper</a:t>
            </a:r>
          </a:p>
        </p:txBody>
      </p:sp>
      <p:sp>
        <p:nvSpPr>
          <p:cNvPr id="6" name="Rektangel 5">
            <a:extLst>
              <a:ext uri="{FF2B5EF4-FFF2-40B4-BE49-F238E27FC236}">
                <a16:creationId xmlns:a16="http://schemas.microsoft.com/office/drawing/2014/main" id="{98B43B58-31DE-483D-95A5-BE6B2929DBAB}"/>
              </a:ext>
            </a:extLst>
          </p:cNvPr>
          <p:cNvSpPr/>
          <p:nvPr/>
        </p:nvSpPr>
        <p:spPr>
          <a:xfrm>
            <a:off x="369599" y="1400832"/>
            <a:ext cx="11325096" cy="4370427"/>
          </a:xfrm>
          <a:prstGeom prst="rect">
            <a:avLst/>
          </a:prstGeom>
        </p:spPr>
        <p:txBody>
          <a:bodyPr wrap="square" anchor="t">
            <a:spAutoFit/>
          </a:bodyPr>
          <a:lstStyle/>
          <a:p>
            <a:pPr>
              <a:lnSpc>
                <a:spcPts val="2600"/>
              </a:lnSpc>
            </a:pPr>
            <a:r>
              <a:rPr lang="da-DK" sz="1600">
                <a:solidFill>
                  <a:srgbClr val="314194"/>
                </a:solidFill>
                <a:latin typeface="Arial"/>
                <a:cs typeface="Arial"/>
              </a:rPr>
              <a:t>Hvad er skolens retning i forhold til anvendelse af it i undervisningen?</a:t>
            </a:r>
            <a:br>
              <a:rPr lang="da-DK" sz="1600">
                <a:solidFill>
                  <a:srgbClr val="314194"/>
                </a:solidFill>
                <a:latin typeface="Arial"/>
                <a:cs typeface="Arial"/>
              </a:rPr>
            </a:br>
            <a:endParaRPr lang="da-DK" sz="1600" b="1">
              <a:solidFill>
                <a:srgbClr val="314194"/>
              </a:solidFill>
              <a:latin typeface="Arial"/>
              <a:cs typeface="Arial"/>
            </a:endParaRPr>
          </a:p>
          <a:p>
            <a:pPr marL="742950" lvl="1" indent="-285750">
              <a:lnSpc>
                <a:spcPts val="2600"/>
              </a:lnSpc>
              <a:buFont typeface="Wingdings" panose="05000000000000000000" pitchFamily="2" charset="2"/>
              <a:buChar char="Ø"/>
            </a:pPr>
            <a:r>
              <a:rPr lang="da-DK" sz="1600">
                <a:solidFill>
                  <a:srgbClr val="314194"/>
                </a:solidFill>
                <a:latin typeface="Arial"/>
                <a:cs typeface="Arial"/>
              </a:rPr>
              <a:t>Er der en klar retning?</a:t>
            </a:r>
            <a:br>
              <a:rPr lang="da-DK" sz="1600">
                <a:solidFill>
                  <a:srgbClr val="314194"/>
                </a:solidFill>
                <a:latin typeface="Arial"/>
                <a:cs typeface="Arial"/>
              </a:rPr>
            </a:br>
            <a:r>
              <a:rPr lang="da-DK" sz="1600">
                <a:solidFill>
                  <a:srgbClr val="2E4194"/>
                </a:solidFill>
                <a:latin typeface="Arial" panose="020B0604020202020204" pitchFamily="34" charset="0"/>
                <a:cs typeface="Arial" panose="020B0604020202020204" pitchFamily="34" charset="0"/>
              </a:rPr>
              <a:t>- evt. formuleret i en politik eller et princip</a:t>
            </a:r>
          </a:p>
          <a:p>
            <a:pPr marL="742950" lvl="1" indent="-285750">
              <a:lnSpc>
                <a:spcPts val="2600"/>
              </a:lnSpc>
              <a:buFont typeface="Wingdings" panose="05000000000000000000" pitchFamily="2" charset="2"/>
              <a:buChar char="Ø"/>
            </a:pPr>
            <a:r>
              <a:rPr lang="da-DK" sz="1600">
                <a:solidFill>
                  <a:srgbClr val="314194"/>
                </a:solidFill>
                <a:latin typeface="Arial"/>
                <a:cs typeface="Arial"/>
              </a:rPr>
              <a:t>Hvordan kan Chromebooks til eleverne bidrage til vores pædagogiske retning</a:t>
            </a:r>
          </a:p>
          <a:p>
            <a:pPr marL="742950" lvl="1" indent="-285750">
              <a:lnSpc>
                <a:spcPts val="2600"/>
              </a:lnSpc>
              <a:buFont typeface="Wingdings" panose="05000000000000000000" pitchFamily="2" charset="2"/>
              <a:buChar char="Ø"/>
            </a:pPr>
            <a:r>
              <a:rPr lang="da-DK" sz="1600">
                <a:solidFill>
                  <a:srgbClr val="2E4194"/>
                </a:solidFill>
                <a:latin typeface="Arial" panose="020B0604020202020204" pitchFamily="34" charset="0"/>
                <a:cs typeface="Arial" panose="020B0604020202020204" pitchFamily="34" charset="0"/>
              </a:rPr>
              <a:t>Skal vi formulere et selvstændigt princip for Chromebooks til eleverne?</a:t>
            </a:r>
          </a:p>
          <a:p>
            <a:pPr marL="742950" lvl="1" indent="-285750">
              <a:lnSpc>
                <a:spcPts val="2600"/>
              </a:lnSpc>
              <a:buFont typeface="Wingdings" panose="05000000000000000000" pitchFamily="2" charset="2"/>
              <a:buChar char="Ø"/>
            </a:pPr>
            <a:r>
              <a:rPr lang="da-DK" sz="1600">
                <a:solidFill>
                  <a:srgbClr val="2E4194"/>
                </a:solidFill>
                <a:latin typeface="Arial" panose="020B0604020202020204" pitchFamily="34" charset="0"/>
                <a:cs typeface="Arial" panose="020B0604020202020204" pitchFamily="34" charset="0"/>
              </a:rPr>
              <a:t>Skal vi formulere et princip for brugen af it?</a:t>
            </a:r>
          </a:p>
          <a:p>
            <a:pPr marL="1200150" lvl="2" indent="-285750">
              <a:lnSpc>
                <a:spcPts val="2600"/>
              </a:lnSpc>
              <a:buFont typeface="Wingdings" panose="05000000000000000000" pitchFamily="2" charset="2"/>
              <a:buChar char="Ø"/>
            </a:pPr>
            <a:r>
              <a:rPr lang="da-DK" sz="1400">
                <a:latin typeface="Arial" panose="020B0604020202020204" pitchFamily="34" charset="0"/>
                <a:cs typeface="Arial" panose="020B0604020202020204" pitchFamily="34" charset="0"/>
              </a:rPr>
              <a:t>Har det indflydelse på nogle af vores øvrige principper?</a:t>
            </a:r>
            <a:br>
              <a:rPr lang="da-DK" sz="1400">
                <a:latin typeface="Arial" panose="020B0604020202020204" pitchFamily="34" charset="0"/>
                <a:cs typeface="Arial" panose="020B0604020202020204" pitchFamily="34" charset="0"/>
              </a:rPr>
            </a:br>
            <a:r>
              <a:rPr lang="da-DK" sz="1400">
                <a:latin typeface="Arial" panose="020B0604020202020204" pitchFamily="34" charset="0"/>
                <a:cs typeface="Arial" panose="020B0604020202020204" pitchFamily="34" charset="0"/>
              </a:rPr>
              <a:t>Fx principper for ’undervisningens organisering’, ’skolens arbejde med elevernes udvikling i sociale og faglige fællesskaber’</a:t>
            </a:r>
          </a:p>
          <a:p>
            <a:pPr lvl="1">
              <a:lnSpc>
                <a:spcPts val="2600"/>
              </a:lnSpc>
            </a:pPr>
            <a:endParaRPr lang="da-DK">
              <a:solidFill>
                <a:srgbClr val="314194"/>
              </a:solidFill>
              <a:latin typeface="Arial"/>
              <a:cs typeface="Arial"/>
            </a:endParaRPr>
          </a:p>
          <a:p>
            <a:pPr marL="742950" lvl="1" indent="-285750">
              <a:lnSpc>
                <a:spcPts val="2600"/>
              </a:lnSpc>
              <a:buFont typeface="Wingdings" panose="05000000000000000000" pitchFamily="2" charset="2"/>
              <a:buChar char="Ø"/>
            </a:pPr>
            <a:endParaRPr lang="da-DK">
              <a:solidFill>
                <a:srgbClr val="314194"/>
              </a:solidFill>
              <a:latin typeface="Arial"/>
              <a:cs typeface="Arial"/>
            </a:endParaRPr>
          </a:p>
          <a:p>
            <a:pPr lvl="1">
              <a:lnSpc>
                <a:spcPts val="2600"/>
              </a:lnSpc>
            </a:pPr>
            <a:endParaRPr lang="da-DK">
              <a:solidFill>
                <a:srgbClr val="314194"/>
              </a:solidFill>
              <a:latin typeface="Arial"/>
              <a:cs typeface="Arial"/>
            </a:endParaRPr>
          </a:p>
          <a:p>
            <a:endParaRPr lang="da-DK">
              <a:solidFill>
                <a:srgbClr val="314194"/>
              </a:solidFill>
              <a:latin typeface="Arial"/>
              <a:cs typeface="Arial"/>
            </a:endParaRPr>
          </a:p>
        </p:txBody>
      </p:sp>
    </p:spTree>
    <p:extLst>
      <p:ext uri="{BB962C8B-B14F-4D97-AF65-F5344CB8AC3E}">
        <p14:creationId xmlns:p14="http://schemas.microsoft.com/office/powerpoint/2010/main" val="139604151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COUNT" val="1"/>
  <p:tag name="ARTICULATE_DESIGN_ID_TEMA 1 TIL EN" val="6OMOFjGC"/>
  <p:tag name="ARTICULATE_DESIGN_ID_BRUGERDEFINERET DESIGN" val="KliVvA3z"/>
  <p:tag name="ARTICULATE_DESIGN_ID_1_BRUGERDEFINERET DESIGN" val="BtlZb1M2"/>
  <p:tag name="ARTICULATE_PROJECT_OPEN" val="0"/>
  <p:tag name="ARTICULATE_DESIGN_ID_2_BRUGERDEFINERET DESIGN" val="Dv9u48QZ"/>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3_Brugerdefineret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n til en - ny  -  Skrivebeskyttet" id="{679BD7B6-CBA5-4E1B-B2EC-DC83EAD3DAEB}" vid="{1682FD7D-6DF9-461F-A293-7AD46CB400A1}"/>
    </a:ext>
  </a:extLst>
</a:theme>
</file>

<file path=ppt/theme/theme2.xml><?xml version="1.0" encoding="utf-8"?>
<a:theme xmlns:a="http://schemas.openxmlformats.org/drawingml/2006/main" name="4_Brugerdefineret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n til en - ny  -  Skrivebeskyttet" id="{679BD7B6-CBA5-4E1B-B2EC-DC83EAD3DAEB}" vid="{A9F995D5-4E81-4746-ABB1-2210CF912F38}"/>
    </a:ext>
  </a:extLst>
</a:theme>
</file>

<file path=ppt/theme/theme3.xml><?xml version="1.0" encoding="utf-8"?>
<a:theme xmlns:a="http://schemas.openxmlformats.org/drawingml/2006/main" name="Brugerdefineret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n til en - ny  -  Skrivebeskyttet" id="{679BD7B6-CBA5-4E1B-B2EC-DC83EAD3DAEB}" vid="{DEADE8E3-4960-4B13-95A3-390B18082CE6}"/>
    </a:ext>
  </a:extLst>
</a:theme>
</file>

<file path=ppt/theme/theme4.xml><?xml version="1.0" encoding="utf-8"?>
<a:theme xmlns:a="http://schemas.openxmlformats.org/drawingml/2006/main" name="2_Brugerdefineret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n til en - ny  -  Skrivebeskyttet" id="{679BD7B6-CBA5-4E1B-B2EC-DC83EAD3DAEB}" vid="{1682FD7D-6DF9-461F-A293-7AD46CB400A1}"/>
    </a:ext>
  </a:extLst>
</a:theme>
</file>

<file path=ppt/theme/theme5.xml><?xml version="1.0" encoding="utf-8"?>
<a:theme xmlns:a="http://schemas.openxmlformats.org/drawingml/2006/main" name="1_Brugerdefineret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n til en - ny  -  Skrivebeskyttet" id="{679BD7B6-CBA5-4E1B-B2EC-DC83EAD3DAEB}" vid="{A9F995D5-4E81-4746-ABB1-2210CF912F38}"/>
    </a:ext>
  </a:extLst>
</a:theme>
</file>

<file path=ppt/theme/theme6.xml><?xml version="1.0" encoding="utf-8"?>
<a:theme xmlns:a="http://schemas.openxmlformats.org/drawingml/2006/main" name="6_Brugerdefineret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kabelon chromebooks til elever" id="{100A5B69-0D01-4BCE-80DF-35EA9E9AC158}" vid="{61ECF360-EBB4-4B38-9724-A5E27D72A304}"/>
    </a:ext>
  </a:extLst>
</a:theme>
</file>

<file path=ppt/theme/theme7.xml><?xml version="1.0" encoding="utf-8"?>
<a:theme xmlns:a="http://schemas.openxmlformats.org/drawingml/2006/main" name="5_Brugerdefineret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kabelon chromebooks til elever" id="{100A5B69-0D01-4BCE-80DF-35EA9E9AC158}" vid="{74F013E5-BBEC-4A71-BCAF-BCF5AA418342}"/>
    </a:ext>
  </a:extLst>
</a:theme>
</file>

<file path=ppt/theme/theme8.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 ma:contentTypeID="0x010100671D5F372CA5494887D8067F60903E63" ma:contentTypeVersion="13" ma:contentTypeDescription="Opret et nyt dokument." ma:contentTypeScope="" ma:versionID="6f65f5fa4bc8824490c15a3297aa2921">
  <xsd:schema xmlns:xsd="http://www.w3.org/2001/XMLSchema" xmlns:xs="http://www.w3.org/2001/XMLSchema" xmlns:p="http://schemas.microsoft.com/office/2006/metadata/properties" xmlns:ns3="dca1a839-c1bb-4818-869c-1ecaac070325" xmlns:ns4="165f00a1-fa54-4003-a0b6-801d4364a6a4" targetNamespace="http://schemas.microsoft.com/office/2006/metadata/properties" ma:root="true" ma:fieldsID="3202db61716c03cff2720a5d5153bc95" ns3:_="" ns4:_="">
    <xsd:import namespace="dca1a839-c1bb-4818-869c-1ecaac070325"/>
    <xsd:import namespace="165f00a1-fa54-4003-a0b6-801d4364a6a4"/>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OCR" minOccurs="0"/>
                <xsd:element ref="ns4:MediaServiceDateTaken" minOccurs="0"/>
                <xsd:element ref="ns4:MediaServiceLocation" minOccurs="0"/>
                <xsd:element ref="ns4:MediaServiceGenerationTime" minOccurs="0"/>
                <xsd:element ref="ns4:MediaServiceEventHashCode"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ca1a839-c1bb-4818-869c-1ecaac070325" elementFormDefault="qualified">
    <xsd:import namespace="http://schemas.microsoft.com/office/2006/documentManagement/types"/>
    <xsd:import namespace="http://schemas.microsoft.com/office/infopath/2007/PartnerControls"/>
    <xsd:element name="SharedWithUsers" ma:index="8" nillable="true" ma:displayName="Delt med"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Delt med detaljer" ma:description="" ma:internalName="SharedWithDetails" ma:readOnly="true">
      <xsd:simpleType>
        <xsd:restriction base="dms:Note">
          <xsd:maxLength value="255"/>
        </xsd:restriction>
      </xsd:simpleType>
    </xsd:element>
    <xsd:element name="SharingHintHash" ma:index="10" nillable="true" ma:displayName="Hashværdi for deling"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5f00a1-fa54-4003-a0b6-801d4364a6a4"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ServiceLocation" ma:index="16" nillable="true" ma:displayName="Location" ma:internalName="MediaServiceLocatio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dhol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66039D52-CC7C-4430-8CC9-13B7A4142777}">
  <ds:schemaRefs>
    <ds:schemaRef ds:uri="http://schemas.microsoft.com/sharepoint/v3/contenttype/forms"/>
  </ds:schemaRefs>
</ds:datastoreItem>
</file>

<file path=customXml/itemProps2.xml><?xml version="1.0" encoding="utf-8"?>
<ds:datastoreItem xmlns:ds="http://schemas.openxmlformats.org/officeDocument/2006/customXml" ds:itemID="{164530FD-2BE4-415A-9955-6D6DBD93745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ca1a839-c1bb-4818-869c-1ecaac070325"/>
    <ds:schemaRef ds:uri="165f00a1-fa54-4003-a0b6-801d4364a6a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8B3F5D2-AD3A-417A-9B34-A56731D97155}">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20191205 ÅLF styrelsesmøde</Template>
  <TotalTime>0</TotalTime>
  <Words>1447</Words>
  <Application>Microsoft Office PowerPoint</Application>
  <PresentationFormat>Widescreen</PresentationFormat>
  <Paragraphs>123</Paragraphs>
  <Slides>13</Slides>
  <Notes>2</Notes>
  <HiddenSlides>0</HiddenSlides>
  <MMClips>0</MMClips>
  <ScaleCrop>false</ScaleCrop>
  <HeadingPairs>
    <vt:vector size="8" baseType="variant">
      <vt:variant>
        <vt:lpstr>Benyttede skrifttyper</vt:lpstr>
      </vt:variant>
      <vt:variant>
        <vt:i4>4</vt:i4>
      </vt:variant>
      <vt:variant>
        <vt:lpstr>Tema</vt:lpstr>
      </vt:variant>
      <vt:variant>
        <vt:i4>7</vt:i4>
      </vt:variant>
      <vt:variant>
        <vt:lpstr>Integrerede OLE-servere</vt:lpstr>
      </vt:variant>
      <vt:variant>
        <vt:i4>1</vt:i4>
      </vt:variant>
      <vt:variant>
        <vt:lpstr>Slidetitler</vt:lpstr>
      </vt:variant>
      <vt:variant>
        <vt:i4>13</vt:i4>
      </vt:variant>
    </vt:vector>
  </HeadingPairs>
  <TitlesOfParts>
    <vt:vector size="25" baseType="lpstr">
      <vt:lpstr>Arial</vt:lpstr>
      <vt:lpstr>Berlin Sans FB Demi</vt:lpstr>
      <vt:lpstr>Calibri</vt:lpstr>
      <vt:lpstr>Wingdings</vt:lpstr>
      <vt:lpstr>3_Brugerdefineret design</vt:lpstr>
      <vt:lpstr>4_Brugerdefineret design</vt:lpstr>
      <vt:lpstr>Brugerdefineret design</vt:lpstr>
      <vt:lpstr>2_Brugerdefineret design</vt:lpstr>
      <vt:lpstr>1_Brugerdefineret design</vt:lpstr>
      <vt:lpstr>6_Brugerdefineret design</vt:lpstr>
      <vt:lpstr>5_Brugerdefineret design</vt:lpstr>
      <vt:lpstr>think-cell Slide</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PowerPoint-præsentation</dc:title>
  <dc:creator>Lone Juric Sørensen</dc:creator>
  <cp:lastModifiedBy>Birgitte Mouritzen</cp:lastModifiedBy>
  <cp:revision>1</cp:revision>
  <cp:lastPrinted>2020-02-28T09:19:04Z</cp:lastPrinted>
  <dcterms:created xsi:type="dcterms:W3CDTF">2019-12-03T09:14:06Z</dcterms:created>
  <dcterms:modified xsi:type="dcterms:W3CDTF">2020-06-17T06:33:20Z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B52ED6F3-133D-4E2F-BC6A-A66B38793468</vt:lpwstr>
  </property>
  <property fmtid="{D5CDD505-2E9C-101B-9397-08002B2CF9AE}" pid="3" name="ArticulatePath">
    <vt:lpwstr>Præsentation1</vt:lpwstr>
  </property>
  <property fmtid="{D5CDD505-2E9C-101B-9397-08002B2CF9AE}" pid="4" name="ContentTypeId">
    <vt:lpwstr>0x010100671D5F372CA5494887D8067F60903E63</vt:lpwstr>
  </property>
</Properties>
</file>