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56" r:id="rId4"/>
    <p:sldId id="257" r:id="rId5"/>
    <p:sldId id="258" r:id="rId6"/>
    <p:sldId id="260" r:id="rId7"/>
    <p:sldId id="278" r:id="rId8"/>
    <p:sldId id="274" r:id="rId9"/>
    <p:sldId id="279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customXml" Target="../customXml/item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488C03-9475-E6C1-BB7C-9A168419B9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E96CA20-F40F-EF80-97E6-CD67F4B345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4F75333-BD5F-DB0C-0407-E82351802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325E-ED6D-45BD-984A-2EE9C6EB0AC3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49B6EF-44F6-D759-1E67-448513C88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EA5ACB1-5198-254B-D2E6-5197B6021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BF1C-FB27-4C1A-BA4A-64F8E10F4D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1819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CA6A95-C16D-0487-17DD-709FB956F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F2AF00F-3FC7-E032-C16E-62B364250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79944F9-6BA1-860A-03F3-FB83136DE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325E-ED6D-45BD-984A-2EE9C6EB0AC3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281B6E8-13C0-C977-5AE9-BE7190CF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2AFF932-020A-DD8A-8915-6868E1FAC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BF1C-FB27-4C1A-BA4A-64F8E10F4D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677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96EA2AF4-12AC-820D-2EDE-E0E90DC8E2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6A233FD-BED0-1F1C-1EC3-7320B6BD0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5BF06B9-C51B-FD87-97CF-C867AB02C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325E-ED6D-45BD-984A-2EE9C6EB0AC3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52D6090-6EBF-77CB-76C9-43DD9BBA1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D037744-16EE-7C95-DE72-A6E6084D1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BF1C-FB27-4C1A-BA4A-64F8E10F4D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2436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11251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5470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806914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9043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0328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6042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02341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da-DK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830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98CF25-8F9B-9AF8-ECDC-B17E35502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DF3A812-0659-42BB-D361-93356723E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72803B2-7D91-61C8-D0B3-069392A96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325E-ED6D-45BD-984A-2EE9C6EB0AC3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11C0981-523A-51F8-32D7-F5A617758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BD0D086-0403-2ABC-0078-AE54EEF9A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BF1C-FB27-4C1A-BA4A-64F8E10F4D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23861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01FD683-3CC6-459C-9A33-D3C5514B6900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da-D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274908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66052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53089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B76919-7A88-7964-C6B5-111D1BF9C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0EAF1B9-BE96-A3D1-955B-E5110BADC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9B69613-C4D1-5902-DC64-1BC2562F1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325E-ED6D-45BD-984A-2EE9C6EB0AC3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9A08D62-073B-B865-4AF0-DDDDA20D5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FEF62B8-6C87-4978-FA62-5A898EBA2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BF1C-FB27-4C1A-BA4A-64F8E10F4D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0176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D87AA8-60C6-4333-3C2E-D710EE74A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66FAE42-DB5C-842A-E0D9-60F6A22B08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810464B-C5C9-FB84-19C8-EEF9C2C9FC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D299FC9-F8D2-1C79-E5D2-EF7BCD822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325E-ED6D-45BD-984A-2EE9C6EB0AC3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43E0A7C-238A-138D-9A9E-73B4A9A24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9BD40E9-8064-4217-77D3-2536A08B5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BF1C-FB27-4C1A-BA4A-64F8E10F4D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41621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703223-08DF-6CD5-0700-0AC8F932D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B4F2988-65C0-3815-F793-C859399C06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9AF2946-171D-BE15-40F3-4D066F8A62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F09C9AD-72F1-B60A-9587-61B38C6FC6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8A68E6C-82BE-8E62-48C9-4A619AED20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1946EB57-D1D2-BBA4-8BCF-E8B516592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325E-ED6D-45BD-984A-2EE9C6EB0AC3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EAAFE30-4263-766A-8406-DBDDBDAE3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CDBD9B7-40EE-2177-CACF-F00115A64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BF1C-FB27-4C1A-BA4A-64F8E10F4D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8771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7ED9D3-E857-53F2-5080-86AC94B04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29EAAC6-35BB-D07E-FCC5-F0F3F843D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325E-ED6D-45BD-984A-2EE9C6EB0AC3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59E7C16-77A4-D91C-3A75-78E498C44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DC3D092-C469-776B-0CCF-43F5A414C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BF1C-FB27-4C1A-BA4A-64F8E10F4D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5899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656AE63-D411-485A-2A97-7EC252FA2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325E-ED6D-45BD-984A-2EE9C6EB0AC3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EE8AF3F-EA93-C6E6-483D-78818A5A5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0C53EE3-BC29-2B2B-055F-E638BA5C8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BF1C-FB27-4C1A-BA4A-64F8E10F4D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504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18546C-FDE5-C1F7-08C9-4F81DC5E5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4756C96-C1DA-16B3-42CF-C625881DE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5E2AA93-3339-6C3E-8D6B-2B8F90C540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AC5FA80-9828-19E0-3F2E-F91926AD2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325E-ED6D-45BD-984A-2EE9C6EB0AC3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34124AE-F772-19FC-FC4F-F5FBAAE6C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9E19235-26B3-4145-FB82-566C21D3B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BF1C-FB27-4C1A-BA4A-64F8E10F4D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67216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4E8F00-6B88-C309-C55C-390CD53AD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F390E17-437B-97B1-DD8B-96C5752E9A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AA91DAB-6912-203F-AC92-E4342AC12E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359F276-28E0-C5C0-E462-3E1869BF0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325E-ED6D-45BD-984A-2EE9C6EB0AC3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1599565-890A-D1FF-08F8-9322A595D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F3652EA-67BA-4FCB-ADDE-545574317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EBF1C-FB27-4C1A-BA4A-64F8E10F4D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9677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6018F27-48A9-3DDF-9999-B3FDA6038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6CAD86A-B719-778A-99D7-BB8DAA08C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65FE7F7-BBD2-B2D2-742D-256731C1A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0325E-ED6D-45BD-984A-2EE9C6EB0AC3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887CFD2-5723-3861-C016-0703BD0813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D9E6D60-5236-ED13-CD97-27712F1F36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EBF1C-FB27-4C1A-BA4A-64F8E10F4DE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9719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01FD683-3CC6-459C-9A33-D3C5514B6900}" type="datetimeFigureOut">
              <a:rPr lang="da-DK" smtClean="0"/>
              <a:t>09-01-2023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4096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A1985A-474E-4CC9-ADF8-18168339FB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358169"/>
            <a:ext cx="8991600" cy="1645920"/>
          </a:xfrm>
        </p:spPr>
        <p:txBody>
          <a:bodyPr/>
          <a:lstStyle/>
          <a:p>
            <a:r>
              <a:rPr lang="da-DK" dirty="0"/>
              <a:t>DDH </a:t>
            </a:r>
            <a:r>
              <a:rPr lang="da-DK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kontaktcenter</a:t>
            </a:r>
            <a:br>
              <a:rPr lang="da-DK" dirty="0"/>
            </a:br>
            <a:r>
              <a:rPr lang="da-DK" dirty="0"/>
              <a:t>Budget 2023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45CB50B-789B-45AA-B824-DC574687B9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86101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felt 5">
            <a:extLst>
              <a:ext uri="{FF2B5EF4-FFF2-40B4-BE49-F238E27FC236}">
                <a16:creationId xmlns:a16="http://schemas.microsoft.com/office/drawing/2014/main" id="{8F7A38F1-6467-2A08-69E9-28519A555F26}"/>
              </a:ext>
            </a:extLst>
          </p:cNvPr>
          <p:cNvSpPr txBox="1"/>
          <p:nvPr/>
        </p:nvSpPr>
        <p:spPr>
          <a:xfrm>
            <a:off x="7091265" y="914400"/>
            <a:ext cx="473062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*Den 27. september besluttede styregruppen:</a:t>
            </a:r>
          </a:p>
          <a:p>
            <a:endParaRPr lang="da-DK" dirty="0"/>
          </a:p>
          <a:p>
            <a:r>
              <a:rPr lang="da-DK" sz="1100" i="1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da-DK" sz="1100" i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de dedikerede DDH-agenter (Jammerbugt, Herning x2 og Aarhus) ikke fortsætter i 2023. Herudover reduceres bemandingen yderligere med ca. 5-6 %, svarende til den reducerede volumen fra udmeldte kommuner. Det betyder at udgiften til bemanding reduceres med ca. 360.000 kr. i forhold til det godkendte 2023 budget (=750.000 til ‘Lønudgift bemanding’). </a:t>
            </a:r>
            <a:endParaRPr lang="da-DK" sz="1100" i="1" dirty="0"/>
          </a:p>
          <a:p>
            <a:endParaRPr lang="da-DK" dirty="0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D30DED1D-0BA6-26B1-3B6D-8947A26864EB}"/>
              </a:ext>
            </a:extLst>
          </p:cNvPr>
          <p:cNvSpPr txBox="1"/>
          <p:nvPr/>
        </p:nvSpPr>
        <p:spPr>
          <a:xfrm>
            <a:off x="7091265" y="3242387"/>
            <a:ext cx="4730621" cy="2112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**DDH vedtægter vedr. indeksregulering:</a:t>
            </a:r>
          </a:p>
          <a:p>
            <a:endParaRPr lang="da-DK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100" i="1" dirty="0">
                <a:latin typeface="Verdana" panose="020B0604030504040204" pitchFamily="34" charset="0"/>
                <a:cs typeface="Times New Roman" panose="02020603050405020304" pitchFamily="18" charset="0"/>
              </a:rPr>
              <a:t>Alle omkostninger i DDH reguleres årligt med udviklingen af januar måneds nettoprisindeks (Danmarks Statistik, 2015=100). Reguleringen sker i forbindelse med godkendelse af det kommende års budget, med hovedtal for januar i indeværende år (fx: ved budget for 2024 bruges prisindeks for hhv. januar 2022 og januar 2023 til reguleringen.)  </a:t>
            </a:r>
          </a:p>
          <a:p>
            <a:endParaRPr lang="da-DK" dirty="0"/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545016C3-91A5-620F-47ED-FA6B671B1F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154" y="914400"/>
            <a:ext cx="5553075" cy="534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444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EE9443CB-CBE1-6C56-ECB5-1C279B774F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73104"/>
            <a:ext cx="12192000" cy="6084896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49276D06-5797-C5F6-C128-B41735E7ED71}"/>
              </a:ext>
            </a:extLst>
          </p:cNvPr>
          <p:cNvSpPr txBox="1"/>
          <p:nvPr/>
        </p:nvSpPr>
        <p:spPr>
          <a:xfrm>
            <a:off x="83976" y="65314"/>
            <a:ext cx="5243033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/>
              <a:t>DDH Kontaktcenter kommunebudget 2023</a:t>
            </a:r>
          </a:p>
          <a:p>
            <a:r>
              <a:rPr lang="da-DK" sz="900" dirty="0">
                <a:highlight>
                  <a:srgbClr val="00FFFF"/>
                </a:highlight>
              </a:rPr>
              <a:t>BLÅ: Beregning af økonomi på baggrund af at kommunens volumen af opkald svarer til befolkningsandel</a:t>
            </a:r>
          </a:p>
          <a:p>
            <a:r>
              <a:rPr lang="da-DK" sz="900" dirty="0">
                <a:highlight>
                  <a:srgbClr val="00FF00"/>
                </a:highlight>
              </a:rPr>
              <a:t>GRØN: Beregning af økonomi på baggrund af tallene fra 2022</a:t>
            </a:r>
          </a:p>
          <a:p>
            <a:r>
              <a:rPr lang="da-DK" sz="900" dirty="0"/>
              <a:t>Obs! For hhv. Silkeborg og Hedensted skal tallet sådan ca. halveres. 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B87526D9-E4CB-2CEB-AD65-B30545D459E5}"/>
              </a:ext>
            </a:extLst>
          </p:cNvPr>
          <p:cNvSpPr txBox="1"/>
          <p:nvPr/>
        </p:nvSpPr>
        <p:spPr>
          <a:xfrm>
            <a:off x="6062444" y="0"/>
            <a:ext cx="52430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/>
              <a:t>Dette budget er det mest konservative budget for kommunen.</a:t>
            </a:r>
          </a:p>
          <a:p>
            <a:r>
              <a:rPr lang="da-DK" sz="1400" i="1" dirty="0"/>
              <a:t>Budgettet giver rum for at der kan tildeles ekstra timer (15%) i vagtplanen indenfor budgettet.</a:t>
            </a:r>
          </a:p>
        </p:txBody>
      </p:sp>
    </p:spTree>
    <p:extLst>
      <p:ext uri="{BB962C8B-B14F-4D97-AF65-F5344CB8AC3E}">
        <p14:creationId xmlns:p14="http://schemas.microsoft.com/office/powerpoint/2010/main" val="1599068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felt 4">
            <a:extLst>
              <a:ext uri="{FF2B5EF4-FFF2-40B4-BE49-F238E27FC236}">
                <a16:creationId xmlns:a16="http://schemas.microsoft.com/office/drawing/2014/main" id="{49276D06-5797-C5F6-C128-B41735E7ED71}"/>
              </a:ext>
            </a:extLst>
          </p:cNvPr>
          <p:cNvSpPr txBox="1"/>
          <p:nvPr/>
        </p:nvSpPr>
        <p:spPr>
          <a:xfrm>
            <a:off x="83976" y="65314"/>
            <a:ext cx="1202715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/>
              <a:t>DDH Kontaktcenter kommunebudget 2023 (</a:t>
            </a:r>
            <a:r>
              <a:rPr lang="da-DK" sz="900" b="1" dirty="0">
                <a:solidFill>
                  <a:srgbClr val="FF0000"/>
                </a:solidFill>
              </a:rPr>
              <a:t>nedjusteret udgift til ‘Lønudgift bemanding</a:t>
            </a:r>
            <a:r>
              <a:rPr lang="da-DK" sz="1400" b="1" dirty="0"/>
              <a:t>)</a:t>
            </a:r>
          </a:p>
          <a:p>
            <a:r>
              <a:rPr lang="da-DK" sz="900" dirty="0">
                <a:highlight>
                  <a:srgbClr val="00FFFF"/>
                </a:highlight>
              </a:rPr>
              <a:t>BLÅ: Beregning af økonomi på baggrund af at kommunens volumen af opkald svarer til befolkningsandel</a:t>
            </a:r>
          </a:p>
          <a:p>
            <a:r>
              <a:rPr lang="da-DK" sz="900" dirty="0">
                <a:highlight>
                  <a:srgbClr val="00FF00"/>
                </a:highlight>
              </a:rPr>
              <a:t>GRØN: Beregning af økonomi på baggrund af tallene fra 2022</a:t>
            </a:r>
          </a:p>
          <a:p>
            <a:r>
              <a:rPr lang="da-DK" sz="900" dirty="0"/>
              <a:t>Obs! For hhv. Silkeborg og Hedensted skal tallet sådan ca. halveres. </a:t>
            </a:r>
          </a:p>
        </p:txBody>
      </p:sp>
      <p:pic>
        <p:nvPicPr>
          <p:cNvPr id="2" name="Billede 1">
            <a:extLst>
              <a:ext uri="{FF2B5EF4-FFF2-40B4-BE49-F238E27FC236}">
                <a16:creationId xmlns:a16="http://schemas.microsoft.com/office/drawing/2014/main" id="{A0971069-1390-A22E-B7B8-9D73E7429B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88589"/>
            <a:ext cx="12192000" cy="6055483"/>
          </a:xfrm>
          <a:prstGeom prst="rect">
            <a:avLst/>
          </a:prstGeom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304D5C9A-375F-9324-C5E2-BC45E04EF66F}"/>
              </a:ext>
            </a:extLst>
          </p:cNvPr>
          <p:cNvSpPr txBox="1"/>
          <p:nvPr/>
        </p:nvSpPr>
        <p:spPr>
          <a:xfrm>
            <a:off x="6062444" y="0"/>
            <a:ext cx="52430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/>
              <a:t>Dette budget er det mest optimistiske budget for kommunen.</a:t>
            </a:r>
          </a:p>
          <a:p>
            <a:r>
              <a:rPr lang="da-DK" sz="1400" i="1" dirty="0"/>
              <a:t>Budgettet forudsætter at der ikke anvendes yderligere vagttimer i 2023.</a:t>
            </a:r>
          </a:p>
        </p:txBody>
      </p:sp>
    </p:spTree>
    <p:extLst>
      <p:ext uri="{BB962C8B-B14F-4D97-AF65-F5344CB8AC3E}">
        <p14:creationId xmlns:p14="http://schemas.microsoft.com/office/powerpoint/2010/main" val="3070831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A1985A-474E-4CC9-ADF8-18168339FB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358169"/>
            <a:ext cx="8991600" cy="1645920"/>
          </a:xfrm>
        </p:spPr>
        <p:txBody>
          <a:bodyPr>
            <a:normAutofit fontScale="90000"/>
          </a:bodyPr>
          <a:lstStyle/>
          <a:p>
            <a:r>
              <a:rPr lang="da-DK" dirty="0"/>
              <a:t>DDH </a:t>
            </a:r>
            <a:r>
              <a:rPr lang="da-DK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Chatbot</a:t>
            </a:r>
            <a:br>
              <a:rPr lang="da-DK" dirty="0"/>
            </a:br>
            <a:r>
              <a:rPr lang="da-DK" dirty="0"/>
              <a:t>Budget 2023</a:t>
            </a:r>
            <a:br>
              <a:rPr lang="da-DK" dirty="0"/>
            </a:br>
            <a:r>
              <a:rPr lang="da-DK" dirty="0"/>
              <a:t>inkl. VOICE (</a:t>
            </a:r>
            <a:r>
              <a:rPr lang="da-DK" sz="2700" dirty="0"/>
              <a:t>slide 7</a:t>
            </a:r>
            <a:r>
              <a:rPr lang="da-DK" dirty="0"/>
              <a:t>)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45CB50B-789B-45AA-B824-DC574687B9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16625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4359EDB-8847-4B57-B3E5-8E930D7AA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da-DK" sz="4800" dirty="0"/>
              <a:t>DDH Chatbot budget 2023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4F7686E4-821F-4BCE-BFBF-92A4D0385F4F}"/>
              </a:ext>
            </a:extLst>
          </p:cNvPr>
          <p:cNvSpPr txBox="1"/>
          <p:nvPr/>
        </p:nvSpPr>
        <p:spPr>
          <a:xfrm>
            <a:off x="7504203" y="2413019"/>
            <a:ext cx="2609850" cy="2031325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Der er inkluderet et lille budget til markedsføring og transport. Udgiften skal dække en ”MUNI-dag” i foråret 2023 samt en del kørselsaktivitet til kommunerne</a:t>
            </a:r>
          </a:p>
        </p:txBody>
      </p:sp>
      <p:pic>
        <p:nvPicPr>
          <p:cNvPr id="15" name="Billede 14">
            <a:extLst>
              <a:ext uri="{FF2B5EF4-FFF2-40B4-BE49-F238E27FC236}">
                <a16:creationId xmlns:a16="http://schemas.microsoft.com/office/drawing/2014/main" id="{2671AA6E-B336-40AB-86DB-9BBF5D3210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2" y="3094011"/>
            <a:ext cx="5648325" cy="1933575"/>
          </a:xfrm>
          <a:prstGeom prst="rect">
            <a:avLst/>
          </a:prstGeom>
        </p:spPr>
      </p:pic>
      <p:sp>
        <p:nvSpPr>
          <p:cNvPr id="17" name="Pil: venstre 16">
            <a:extLst>
              <a:ext uri="{FF2B5EF4-FFF2-40B4-BE49-F238E27FC236}">
                <a16:creationId xmlns:a16="http://schemas.microsoft.com/office/drawing/2014/main" id="{95F0CC1F-43DE-49BA-89B9-0A28D9C4A034}"/>
              </a:ext>
            </a:extLst>
          </p:cNvPr>
          <p:cNvSpPr/>
          <p:nvPr/>
        </p:nvSpPr>
        <p:spPr>
          <a:xfrm rot="19841934">
            <a:off x="5782636" y="3593490"/>
            <a:ext cx="1842713" cy="337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Pil: venstre 17">
            <a:extLst>
              <a:ext uri="{FF2B5EF4-FFF2-40B4-BE49-F238E27FC236}">
                <a16:creationId xmlns:a16="http://schemas.microsoft.com/office/drawing/2014/main" id="{DA9F11CE-E8FE-4295-AF93-1D3E657A0C18}"/>
              </a:ext>
            </a:extLst>
          </p:cNvPr>
          <p:cNvSpPr/>
          <p:nvPr/>
        </p:nvSpPr>
        <p:spPr>
          <a:xfrm rot="1394067">
            <a:off x="5818475" y="4800518"/>
            <a:ext cx="1842713" cy="337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9DB1AF76-C572-498D-8A8B-E4A1833526DE}"/>
              </a:ext>
            </a:extLst>
          </p:cNvPr>
          <p:cNvSpPr txBox="1"/>
          <p:nvPr/>
        </p:nvSpPr>
        <p:spPr>
          <a:xfrm>
            <a:off x="7633092" y="4759366"/>
            <a:ext cx="2609850" cy="1477328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Ekstra ansættelse godkendt af styregruppe/repræsentantskabet dec. 2021/ januar 2022.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44EB0400-1896-4312-91FB-AAEB24764A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11842" y="141899"/>
            <a:ext cx="790575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865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EBADBCA-DA20-4279-93C6-011DEF18AA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53" t="3964" b="3964"/>
          <a:stretch>
            <a:fillRect/>
          </a:stretch>
        </p:blipFill>
        <p:spPr>
          <a:xfrm>
            <a:off x="0" y="1"/>
            <a:ext cx="7554138" cy="6857999"/>
          </a:xfrm>
          <a:custGeom>
            <a:avLst/>
            <a:gdLst>
              <a:gd name="connsiteX0" fmla="*/ 0 w 7554138"/>
              <a:gd name="connsiteY0" fmla="*/ 0 h 6857999"/>
              <a:gd name="connsiteX1" fmla="*/ 7554138 w 7554138"/>
              <a:gd name="connsiteY1" fmla="*/ 0 h 6857999"/>
              <a:gd name="connsiteX2" fmla="*/ 7554138 w 7554138"/>
              <a:gd name="connsiteY2" fmla="*/ 6857999 h 6857999"/>
              <a:gd name="connsiteX3" fmla="*/ 0 w 7554138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4138" h="6857999">
                <a:moveTo>
                  <a:pt x="0" y="0"/>
                </a:moveTo>
                <a:lnTo>
                  <a:pt x="7554138" y="0"/>
                </a:lnTo>
                <a:lnTo>
                  <a:pt x="755413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FA82A58-9B5E-42BC-8EEA-65B37C171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rgbClr val="FFFFFF"/>
                </a:solidFill>
              </a:rPr>
              <a:t>DDH Chatbot Budget 2023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735DC46-5663-471D-AADB-81E00E65B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0850" y="0"/>
            <a:ext cx="539115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8037B433-74C2-437A-8F33-6991C0216C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2319" y="0"/>
            <a:ext cx="48086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7581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>
            <a:extLst>
              <a:ext uri="{FF2B5EF4-FFF2-40B4-BE49-F238E27FC236}">
                <a16:creationId xmlns:a16="http://schemas.microsoft.com/office/drawing/2014/main" id="{182046B8-CB6C-CE5A-7DBB-1D48CF3D68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71" y="171450"/>
            <a:ext cx="7696200" cy="6515100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3F407ADF-1A52-C704-997E-06CDBD36857E}"/>
              </a:ext>
            </a:extLst>
          </p:cNvPr>
          <p:cNvSpPr txBox="1"/>
          <p:nvPr/>
        </p:nvSpPr>
        <p:spPr>
          <a:xfrm>
            <a:off x="8061649" y="1156996"/>
            <a:ext cx="3806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Faktura sendes ved. årsafslutning 2023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0169470F-96E9-3EDA-DC66-0B9D63335638}"/>
              </a:ext>
            </a:extLst>
          </p:cNvPr>
          <p:cNvSpPr txBox="1"/>
          <p:nvPr/>
        </p:nvSpPr>
        <p:spPr>
          <a:xfrm>
            <a:off x="8061649" y="1990531"/>
            <a:ext cx="38068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Der vil jf. oplæg komme lønudgifter til opbygning og vedligehold af VOICE platformen i 2024. Vi kender ikke omfanget af udgifterne endnu.</a:t>
            </a:r>
          </a:p>
        </p:txBody>
      </p:sp>
    </p:spTree>
    <p:extLst>
      <p:ext uri="{BB962C8B-B14F-4D97-AF65-F5344CB8AC3E}">
        <p14:creationId xmlns:p14="http://schemas.microsoft.com/office/powerpoint/2010/main" val="3622923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kke">
  <a:themeElements>
    <a:clrScheme name="Pakke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k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k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6" ma:contentTypeDescription="Opret et nyt dokument." ma:contentTypeScope="" ma:versionID="616006088baf81e7a1897fc2f4e6abea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fc365bd2d317e0b22185b359920d8692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41C0B00-4D5E-4C7F-ACBC-234C71C3ED39}"/>
</file>

<file path=customXml/itemProps2.xml><?xml version="1.0" encoding="utf-8"?>
<ds:datastoreItem xmlns:ds="http://schemas.openxmlformats.org/officeDocument/2006/customXml" ds:itemID="{7A4046CE-4E18-4966-979D-66CE2F966BF9}"/>
</file>

<file path=customXml/itemProps3.xml><?xml version="1.0" encoding="utf-8"?>
<ds:datastoreItem xmlns:ds="http://schemas.openxmlformats.org/officeDocument/2006/customXml" ds:itemID="{C1C967C4-5D25-4D4F-AB66-0DCE9FDECD1F}"/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382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Gill Sans MT</vt:lpstr>
      <vt:lpstr>Verdana</vt:lpstr>
      <vt:lpstr>Office-tema</vt:lpstr>
      <vt:lpstr>Pakke</vt:lpstr>
      <vt:lpstr>DDH kontaktcenter Budget 2023</vt:lpstr>
      <vt:lpstr>PowerPoint-præsentation</vt:lpstr>
      <vt:lpstr>PowerPoint-præsentation</vt:lpstr>
      <vt:lpstr>PowerPoint-præsentation</vt:lpstr>
      <vt:lpstr>DDH Chatbot Budget 2023 inkl. VOICE (slide 7)</vt:lpstr>
      <vt:lpstr>DDH Chatbot budget 2023</vt:lpstr>
      <vt:lpstr>DDH Chatbot Budget 2023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DDH kontaktcenter Budget 2023</dc:title>
  <dc:creator>Torben Glock</dc:creator>
  <cp:lastModifiedBy>Torben Glock</cp:lastModifiedBy>
  <cp:revision>1</cp:revision>
  <dcterms:created xsi:type="dcterms:W3CDTF">2023-01-09T09:01:15Z</dcterms:created>
  <dcterms:modified xsi:type="dcterms:W3CDTF">2023-01-09T13:01:02Z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  <property fmtid="{D5CDD505-2E9C-101B-9397-08002B2CF9AE}" pid="3" name="MediaServiceImageTags">
    <vt:lpwstr/>
  </property>
</Properties>
</file>