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62" r:id="rId7"/>
    <p:sldId id="263" r:id="rId8"/>
    <p:sldId id="264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73184-6CFC-49C8-95B2-0097BDE7D6F7}" v="17" dt="2022-11-24T06:56:07.5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E12C17AD-DF5D-434C-A848-BE6B8FB3053B}"/>
    <pc:docChg chg="undo custSel addSld modSld">
      <pc:chgData name="Torben Glock" userId="11106b89-72de-413e-b65b-8a42fa6400a0" providerId="ADAL" clId="{E12C17AD-DF5D-434C-A848-BE6B8FB3053B}" dt="2021-11-02T07:59:42.213" v="387" actId="20577"/>
      <pc:docMkLst>
        <pc:docMk/>
      </pc:docMkLst>
      <pc:sldChg chg="addSp delSp modSp mod">
        <pc:chgData name="Torben Glock" userId="11106b89-72de-413e-b65b-8a42fa6400a0" providerId="ADAL" clId="{E12C17AD-DF5D-434C-A848-BE6B8FB3053B}" dt="2021-11-02T07:59:42.213" v="387" actId="20577"/>
        <pc:sldMkLst>
          <pc:docMk/>
          <pc:sldMk cId="152353380" sldId="257"/>
        </pc:sldMkLst>
        <pc:spChg chg="mod">
          <ac:chgData name="Torben Glock" userId="11106b89-72de-413e-b65b-8a42fa6400a0" providerId="ADAL" clId="{E12C17AD-DF5D-434C-A848-BE6B8FB3053B}" dt="2021-11-02T07:51:30.249" v="96" actId="20577"/>
          <ac:spMkLst>
            <pc:docMk/>
            <pc:sldMk cId="152353380" sldId="257"/>
            <ac:spMk id="8" creationId="{B9068682-592C-43F1-9767-867A09C512CA}"/>
          </ac:spMkLst>
        </pc:spChg>
        <pc:spChg chg="mod">
          <ac:chgData name="Torben Glock" userId="11106b89-72de-413e-b65b-8a42fa6400a0" providerId="ADAL" clId="{E12C17AD-DF5D-434C-A848-BE6B8FB3053B}" dt="2021-11-02T07:59:42.213" v="387" actId="20577"/>
          <ac:spMkLst>
            <pc:docMk/>
            <pc:sldMk cId="152353380" sldId="257"/>
            <ac:spMk id="9" creationId="{D87D2078-179C-421E-AABA-F922F3CEC129}"/>
          </ac:spMkLst>
        </pc:spChg>
        <pc:spChg chg="mod">
          <ac:chgData name="Torben Glock" userId="11106b89-72de-413e-b65b-8a42fa6400a0" providerId="ADAL" clId="{E12C17AD-DF5D-434C-A848-BE6B8FB3053B}" dt="2021-11-02T07:55:49.137" v="221" actId="20577"/>
          <ac:spMkLst>
            <pc:docMk/>
            <pc:sldMk cId="152353380" sldId="257"/>
            <ac:spMk id="26" creationId="{A4601B82-53A5-4436-9388-DC2ED054A2D7}"/>
          </ac:spMkLst>
        </pc:spChg>
        <pc:graphicFrameChg chg="add del mod">
          <ac:chgData name="Torben Glock" userId="11106b89-72de-413e-b65b-8a42fa6400a0" providerId="ADAL" clId="{E12C17AD-DF5D-434C-A848-BE6B8FB3053B}" dt="2021-11-02T07:41:59.977" v="43"/>
          <ac:graphicFrameMkLst>
            <pc:docMk/>
            <pc:sldMk cId="152353380" sldId="257"/>
            <ac:graphicFrameMk id="7" creationId="{82713716-5BDC-413D-A4AD-AE34CF508FE8}"/>
          </ac:graphicFrameMkLst>
        </pc:graphicFrameChg>
        <pc:picChg chg="del">
          <ac:chgData name="Torben Glock" userId="11106b89-72de-413e-b65b-8a42fa6400a0" providerId="ADAL" clId="{E12C17AD-DF5D-434C-A848-BE6B8FB3053B}" dt="2021-11-02T07:19:08.075" v="0" actId="478"/>
          <ac:picMkLst>
            <pc:docMk/>
            <pc:sldMk cId="152353380" sldId="257"/>
            <ac:picMk id="3" creationId="{ED04AD19-72CF-4151-B4DF-6ED1D4EB58B8}"/>
          </ac:picMkLst>
        </pc:picChg>
        <pc:picChg chg="add del mod ord">
          <ac:chgData name="Torben Glock" userId="11106b89-72de-413e-b65b-8a42fa6400a0" providerId="ADAL" clId="{E12C17AD-DF5D-434C-A848-BE6B8FB3053B}" dt="2021-11-02T07:41:55.946" v="41" actId="478"/>
          <ac:picMkLst>
            <pc:docMk/>
            <pc:sldMk cId="152353380" sldId="257"/>
            <ac:picMk id="4" creationId="{2CFAB6CD-8B77-4889-AFE9-BE4DB8B6D519}"/>
          </ac:picMkLst>
        </pc:picChg>
        <pc:picChg chg="add mod ord">
          <ac:chgData name="Torben Glock" userId="11106b89-72de-413e-b65b-8a42fa6400a0" providerId="ADAL" clId="{E12C17AD-DF5D-434C-A848-BE6B8FB3053B}" dt="2021-11-02T07:42:26.875" v="46" actId="167"/>
          <ac:picMkLst>
            <pc:docMk/>
            <pc:sldMk cId="152353380" sldId="257"/>
            <ac:picMk id="12" creationId="{1F03CB38-4E00-4E9D-8127-1A61E6B82AB6}"/>
          </ac:picMkLst>
        </pc:picChg>
      </pc:sldChg>
      <pc:sldChg chg="addSp delSp modSp new mod">
        <pc:chgData name="Torben Glock" userId="11106b89-72de-413e-b65b-8a42fa6400a0" providerId="ADAL" clId="{E12C17AD-DF5D-434C-A848-BE6B8FB3053B}" dt="2021-11-02T07:58:08.241" v="385" actId="1076"/>
        <pc:sldMkLst>
          <pc:docMk/>
          <pc:sldMk cId="3995694911" sldId="262"/>
        </pc:sldMkLst>
        <pc:spChg chg="mod">
          <ac:chgData name="Torben Glock" userId="11106b89-72de-413e-b65b-8a42fa6400a0" providerId="ADAL" clId="{E12C17AD-DF5D-434C-A848-BE6B8FB3053B}" dt="2021-11-02T07:31:41.324" v="40" actId="20577"/>
          <ac:spMkLst>
            <pc:docMk/>
            <pc:sldMk cId="3995694911" sldId="262"/>
            <ac:spMk id="2" creationId="{463C1EEF-F0A2-40DC-8E00-4C9906FA4271}"/>
          </ac:spMkLst>
        </pc:spChg>
        <pc:spChg chg="del">
          <ac:chgData name="Torben Glock" userId="11106b89-72de-413e-b65b-8a42fa6400a0" providerId="ADAL" clId="{E12C17AD-DF5D-434C-A848-BE6B8FB3053B}" dt="2021-11-02T07:30:56.898" v="9" actId="478"/>
          <ac:spMkLst>
            <pc:docMk/>
            <pc:sldMk cId="3995694911" sldId="262"/>
            <ac:spMk id="3" creationId="{967886B1-6505-4B5F-BCDC-08F48FEF86D3}"/>
          </ac:spMkLst>
        </pc:spChg>
        <pc:graphicFrameChg chg="add del mod">
          <ac:chgData name="Torben Glock" userId="11106b89-72de-413e-b65b-8a42fa6400a0" providerId="ADAL" clId="{E12C17AD-DF5D-434C-A848-BE6B8FB3053B}" dt="2021-11-02T07:58:01.961" v="384" actId="478"/>
          <ac:graphicFrameMkLst>
            <pc:docMk/>
            <pc:sldMk cId="3995694911" sldId="262"/>
            <ac:graphicFrameMk id="4" creationId="{A2146F3A-C178-4EDD-BCDB-D65BD7751A88}"/>
          </ac:graphicFrameMkLst>
        </pc:graphicFrameChg>
        <pc:picChg chg="add mod">
          <ac:chgData name="Torben Glock" userId="11106b89-72de-413e-b65b-8a42fa6400a0" providerId="ADAL" clId="{E12C17AD-DF5D-434C-A848-BE6B8FB3053B}" dt="2021-11-02T07:58:08.241" v="385" actId="1076"/>
          <ac:picMkLst>
            <pc:docMk/>
            <pc:sldMk cId="3995694911" sldId="262"/>
            <ac:picMk id="5" creationId="{22E189E4-63AC-4953-B5ED-E46DD13FF5D6}"/>
          </ac:picMkLst>
        </pc:picChg>
      </pc:sldChg>
    </pc:docChg>
  </pc:docChgLst>
  <pc:docChgLst>
    <pc:chgData name="Torben Glock" userId="11106b89-72de-413e-b65b-8a42fa6400a0" providerId="ADAL" clId="{7F173184-6CFC-49C8-95B2-0097BDE7D6F7}"/>
    <pc:docChg chg="undo custSel addSld modSld">
      <pc:chgData name="Torben Glock" userId="11106b89-72de-413e-b65b-8a42fa6400a0" providerId="ADAL" clId="{7F173184-6CFC-49C8-95B2-0097BDE7D6F7}" dt="2022-11-24T06:56:45.891" v="2674" actId="20577"/>
      <pc:docMkLst>
        <pc:docMk/>
      </pc:docMkLst>
      <pc:sldChg chg="modSp mod">
        <pc:chgData name="Torben Glock" userId="11106b89-72de-413e-b65b-8a42fa6400a0" providerId="ADAL" clId="{7F173184-6CFC-49C8-95B2-0097BDE7D6F7}" dt="2022-11-23T12:33:00.109" v="731" actId="20577"/>
        <pc:sldMkLst>
          <pc:docMk/>
          <pc:sldMk cId="2886101137" sldId="256"/>
        </pc:sldMkLst>
        <pc:spChg chg="mod">
          <ac:chgData name="Torben Glock" userId="11106b89-72de-413e-b65b-8a42fa6400a0" providerId="ADAL" clId="{7F173184-6CFC-49C8-95B2-0097BDE7D6F7}" dt="2022-11-23T12:32:54.141" v="725" actId="20577"/>
          <ac:spMkLst>
            <pc:docMk/>
            <pc:sldMk cId="2886101137" sldId="256"/>
            <ac:spMk id="2" creationId="{51A1985A-474E-4CC9-ADF8-18168339FB16}"/>
          </ac:spMkLst>
        </pc:spChg>
        <pc:spChg chg="mod">
          <ac:chgData name="Torben Glock" userId="11106b89-72de-413e-b65b-8a42fa6400a0" providerId="ADAL" clId="{7F173184-6CFC-49C8-95B2-0097BDE7D6F7}" dt="2022-11-23T12:33:00.109" v="731" actId="20577"/>
          <ac:spMkLst>
            <pc:docMk/>
            <pc:sldMk cId="2886101137" sldId="256"/>
            <ac:spMk id="3" creationId="{045CB50B-789B-45AA-B824-DC574687B9BC}"/>
          </ac:spMkLst>
        </pc:spChg>
      </pc:sldChg>
      <pc:sldChg chg="addSp delSp modSp mod">
        <pc:chgData name="Torben Glock" userId="11106b89-72de-413e-b65b-8a42fa6400a0" providerId="ADAL" clId="{7F173184-6CFC-49C8-95B2-0097BDE7D6F7}" dt="2022-11-24T06:24:27.766" v="1186" actId="1076"/>
        <pc:sldMkLst>
          <pc:docMk/>
          <pc:sldMk cId="152353380" sldId="257"/>
        </pc:sldMkLst>
        <pc:spChg chg="add mod">
          <ac:chgData name="Torben Glock" userId="11106b89-72de-413e-b65b-8a42fa6400a0" providerId="ADAL" clId="{7F173184-6CFC-49C8-95B2-0097BDE7D6F7}" dt="2022-11-23T12:32:41.977" v="722" actId="14100"/>
          <ac:spMkLst>
            <pc:docMk/>
            <pc:sldMk cId="152353380" sldId="257"/>
            <ac:spMk id="3" creationId="{BF91BF55-48D7-3D32-8141-210587FC9D30}"/>
          </ac:spMkLst>
        </pc:spChg>
        <pc:spChg chg="add mod">
          <ac:chgData name="Torben Glock" userId="11106b89-72de-413e-b65b-8a42fa6400a0" providerId="ADAL" clId="{7F173184-6CFC-49C8-95B2-0097BDE7D6F7}" dt="2022-11-24T06:24:13.763" v="1184" actId="20577"/>
          <ac:spMkLst>
            <pc:docMk/>
            <pc:sldMk cId="152353380" sldId="257"/>
            <ac:spMk id="4" creationId="{18FDC8C5-415B-D581-C36B-966B7E90DC3C}"/>
          </ac:spMkLst>
        </pc:spChg>
        <pc:spChg chg="mod">
          <ac:chgData name="Torben Glock" userId="11106b89-72de-413e-b65b-8a42fa6400a0" providerId="ADAL" clId="{7F173184-6CFC-49C8-95B2-0097BDE7D6F7}" dt="2022-11-23T12:26:55.951" v="355" actId="20577"/>
          <ac:spMkLst>
            <pc:docMk/>
            <pc:sldMk cId="152353380" sldId="257"/>
            <ac:spMk id="5" creationId="{72C1E764-2A43-42C9-AADA-943A7CA57A49}"/>
          </ac:spMkLst>
        </pc:spChg>
        <pc:spChg chg="mod">
          <ac:chgData name="Torben Glock" userId="11106b89-72de-413e-b65b-8a42fa6400a0" providerId="ADAL" clId="{7F173184-6CFC-49C8-95B2-0097BDE7D6F7}" dt="2022-11-23T12:30:32.680" v="513" actId="14100"/>
          <ac:spMkLst>
            <pc:docMk/>
            <pc:sldMk cId="152353380" sldId="257"/>
            <ac:spMk id="6" creationId="{82D06C2E-B275-4290-AAD2-50112E7D263D}"/>
          </ac:spMkLst>
        </pc:spChg>
        <pc:spChg chg="add mod">
          <ac:chgData name="Torben Glock" userId="11106b89-72de-413e-b65b-8a42fa6400a0" providerId="ADAL" clId="{7F173184-6CFC-49C8-95B2-0097BDE7D6F7}" dt="2022-11-24T06:24:27.766" v="1186" actId="1076"/>
          <ac:spMkLst>
            <pc:docMk/>
            <pc:sldMk cId="152353380" sldId="257"/>
            <ac:spMk id="7" creationId="{578DBA5B-42FA-28E4-D39A-5A0DB8C95096}"/>
          </ac:spMkLst>
        </pc:spChg>
        <pc:spChg chg="del mod">
          <ac:chgData name="Torben Glock" userId="11106b89-72de-413e-b65b-8a42fa6400a0" providerId="ADAL" clId="{7F173184-6CFC-49C8-95B2-0097BDE7D6F7}" dt="2022-11-23T12:20:55.347" v="9" actId="478"/>
          <ac:spMkLst>
            <pc:docMk/>
            <pc:sldMk cId="152353380" sldId="257"/>
            <ac:spMk id="8" creationId="{B9068682-592C-43F1-9767-867A09C512CA}"/>
          </ac:spMkLst>
        </pc:spChg>
        <pc:spChg chg="mod">
          <ac:chgData name="Torben Glock" userId="11106b89-72de-413e-b65b-8a42fa6400a0" providerId="ADAL" clId="{7F173184-6CFC-49C8-95B2-0097BDE7D6F7}" dt="2022-11-24T06:21:55.903" v="1030" actId="1076"/>
          <ac:spMkLst>
            <pc:docMk/>
            <pc:sldMk cId="152353380" sldId="257"/>
            <ac:spMk id="9" creationId="{D87D2078-179C-421E-AABA-F922F3CEC129}"/>
          </ac:spMkLst>
        </pc:spChg>
        <pc:spChg chg="del mod">
          <ac:chgData name="Torben Glock" userId="11106b89-72de-413e-b65b-8a42fa6400a0" providerId="ADAL" clId="{7F173184-6CFC-49C8-95B2-0097BDE7D6F7}" dt="2022-11-23T12:24:34.299" v="51" actId="478"/>
          <ac:spMkLst>
            <pc:docMk/>
            <pc:sldMk cId="152353380" sldId="257"/>
            <ac:spMk id="10" creationId="{BAA974E0-A211-44DC-9B7B-A5D6263B7414}"/>
          </ac:spMkLst>
        </pc:spChg>
        <pc:spChg chg="del mod">
          <ac:chgData name="Torben Glock" userId="11106b89-72de-413e-b65b-8a42fa6400a0" providerId="ADAL" clId="{7F173184-6CFC-49C8-95B2-0097BDE7D6F7}" dt="2022-11-23T12:24:32.242" v="50" actId="478"/>
          <ac:spMkLst>
            <pc:docMk/>
            <pc:sldMk cId="152353380" sldId="257"/>
            <ac:spMk id="14" creationId="{086A75ED-7835-49B4-BDB0-8B644D5E7818}"/>
          </ac:spMkLst>
        </pc:spChg>
        <pc:spChg chg="del">
          <ac:chgData name="Torben Glock" userId="11106b89-72de-413e-b65b-8a42fa6400a0" providerId="ADAL" clId="{7F173184-6CFC-49C8-95B2-0097BDE7D6F7}" dt="2022-11-23T12:24:28.211" v="49" actId="478"/>
          <ac:spMkLst>
            <pc:docMk/>
            <pc:sldMk cId="152353380" sldId="257"/>
            <ac:spMk id="15" creationId="{293745D5-539F-4DA1-B25D-9D6EC05CB572}"/>
          </ac:spMkLst>
        </pc:spChg>
        <pc:spChg chg="del mod">
          <ac:chgData name="Torben Glock" userId="11106b89-72de-413e-b65b-8a42fa6400a0" providerId="ADAL" clId="{7F173184-6CFC-49C8-95B2-0097BDE7D6F7}" dt="2022-11-23T12:21:45.427" v="15" actId="478"/>
          <ac:spMkLst>
            <pc:docMk/>
            <pc:sldMk cId="152353380" sldId="257"/>
            <ac:spMk id="16" creationId="{40F08821-7C3D-49BE-A3AC-4AE48266E615}"/>
          </ac:spMkLst>
        </pc:spChg>
        <pc:spChg chg="mod">
          <ac:chgData name="Torben Glock" userId="11106b89-72de-413e-b65b-8a42fa6400a0" providerId="ADAL" clId="{7F173184-6CFC-49C8-95B2-0097BDE7D6F7}" dt="2022-11-23T12:29:55.160" v="493" actId="14100"/>
          <ac:spMkLst>
            <pc:docMk/>
            <pc:sldMk cId="152353380" sldId="257"/>
            <ac:spMk id="18" creationId="{C6609632-3254-42E0-956E-396021DED3A2}"/>
          </ac:spMkLst>
        </pc:spChg>
        <pc:spChg chg="mod">
          <ac:chgData name="Torben Glock" userId="11106b89-72de-413e-b65b-8a42fa6400a0" providerId="ADAL" clId="{7F173184-6CFC-49C8-95B2-0097BDE7D6F7}" dt="2022-11-24T06:20:24.844" v="797" actId="20577"/>
          <ac:spMkLst>
            <pc:docMk/>
            <pc:sldMk cId="152353380" sldId="257"/>
            <ac:spMk id="19" creationId="{6853E998-FDCC-4B6B-A288-D7682D2736D9}"/>
          </ac:spMkLst>
        </pc:spChg>
        <pc:spChg chg="mod">
          <ac:chgData name="Torben Glock" userId="11106b89-72de-413e-b65b-8a42fa6400a0" providerId="ADAL" clId="{7F173184-6CFC-49C8-95B2-0097BDE7D6F7}" dt="2022-11-23T12:32:44.408" v="723" actId="14100"/>
          <ac:spMkLst>
            <pc:docMk/>
            <pc:sldMk cId="152353380" sldId="257"/>
            <ac:spMk id="20" creationId="{0F8E695D-4975-438D-838A-E09AF9AEB49B}"/>
          </ac:spMkLst>
        </pc:spChg>
        <pc:spChg chg="del mod">
          <ac:chgData name="Torben Glock" userId="11106b89-72de-413e-b65b-8a42fa6400a0" providerId="ADAL" clId="{7F173184-6CFC-49C8-95B2-0097BDE7D6F7}" dt="2022-11-23T12:30:27.885" v="512" actId="478"/>
          <ac:spMkLst>
            <pc:docMk/>
            <pc:sldMk cId="152353380" sldId="257"/>
            <ac:spMk id="21" creationId="{2AFEB614-FF13-489C-A5C9-4741F3FFB123}"/>
          </ac:spMkLst>
        </pc:spChg>
        <pc:spChg chg="mod">
          <ac:chgData name="Torben Glock" userId="11106b89-72de-413e-b65b-8a42fa6400a0" providerId="ADAL" clId="{7F173184-6CFC-49C8-95B2-0097BDE7D6F7}" dt="2022-11-23T12:31:11.287" v="601" actId="20577"/>
          <ac:spMkLst>
            <pc:docMk/>
            <pc:sldMk cId="152353380" sldId="257"/>
            <ac:spMk id="22" creationId="{6E38A140-F811-402A-AEB0-67FED27FACB8}"/>
          </ac:spMkLst>
        </pc:spChg>
        <pc:spChg chg="mod">
          <ac:chgData name="Torben Glock" userId="11106b89-72de-413e-b65b-8a42fa6400a0" providerId="ADAL" clId="{7F173184-6CFC-49C8-95B2-0097BDE7D6F7}" dt="2022-11-24T06:22:26.873" v="1033" actId="14100"/>
          <ac:spMkLst>
            <pc:docMk/>
            <pc:sldMk cId="152353380" sldId="257"/>
            <ac:spMk id="23" creationId="{856A0FC5-4C8D-448D-AEAA-2E379427649B}"/>
          </ac:spMkLst>
        </pc:spChg>
        <pc:spChg chg="mod">
          <ac:chgData name="Torben Glock" userId="11106b89-72de-413e-b65b-8a42fa6400a0" providerId="ADAL" clId="{7F173184-6CFC-49C8-95B2-0097BDE7D6F7}" dt="2022-11-23T12:32:11.934" v="715" actId="20577"/>
          <ac:spMkLst>
            <pc:docMk/>
            <pc:sldMk cId="152353380" sldId="257"/>
            <ac:spMk id="24" creationId="{EF7A5D87-3479-4CD5-9718-B30C55FC08D3}"/>
          </ac:spMkLst>
        </pc:spChg>
        <pc:spChg chg="del mod">
          <ac:chgData name="Torben Glock" userId="11106b89-72de-413e-b65b-8a42fa6400a0" providerId="ADAL" clId="{7F173184-6CFC-49C8-95B2-0097BDE7D6F7}" dt="2022-11-23T12:23:21.435" v="41" actId="478"/>
          <ac:spMkLst>
            <pc:docMk/>
            <pc:sldMk cId="152353380" sldId="257"/>
            <ac:spMk id="25" creationId="{73EAA136-D57C-4C86-B579-DAC13A2F373B}"/>
          </ac:spMkLst>
        </pc:spChg>
        <pc:spChg chg="mod">
          <ac:chgData name="Torben Glock" userId="11106b89-72de-413e-b65b-8a42fa6400a0" providerId="ADAL" clId="{7F173184-6CFC-49C8-95B2-0097BDE7D6F7}" dt="2022-11-24T06:22:19.021" v="1031" actId="207"/>
          <ac:spMkLst>
            <pc:docMk/>
            <pc:sldMk cId="152353380" sldId="257"/>
            <ac:spMk id="26" creationId="{A4601B82-53A5-4436-9388-DC2ED054A2D7}"/>
          </ac:spMkLst>
        </pc:spChg>
        <pc:graphicFrameChg chg="add mod">
          <ac:chgData name="Torben Glock" userId="11106b89-72de-413e-b65b-8a42fa6400a0" providerId="ADAL" clId="{7F173184-6CFC-49C8-95B2-0097BDE7D6F7}" dt="2022-11-23T12:29:16.210" v="487" actId="14100"/>
          <ac:graphicFrameMkLst>
            <pc:docMk/>
            <pc:sldMk cId="152353380" sldId="257"/>
            <ac:graphicFrameMk id="2" creationId="{73F726DC-B897-8A01-B598-F1CD563A5CAE}"/>
          </ac:graphicFrameMkLst>
        </pc:graphicFrameChg>
        <pc:picChg chg="del">
          <ac:chgData name="Torben Glock" userId="11106b89-72de-413e-b65b-8a42fa6400a0" providerId="ADAL" clId="{7F173184-6CFC-49C8-95B2-0097BDE7D6F7}" dt="2022-11-23T12:19:15.107" v="2" actId="478"/>
          <ac:picMkLst>
            <pc:docMk/>
            <pc:sldMk cId="152353380" sldId="257"/>
            <ac:picMk id="12" creationId="{1F03CB38-4E00-4E9D-8127-1A61E6B82AB6}"/>
          </ac:picMkLst>
        </pc:picChg>
      </pc:sldChg>
      <pc:sldChg chg="modSp mod">
        <pc:chgData name="Torben Glock" userId="11106b89-72de-413e-b65b-8a42fa6400a0" providerId="ADAL" clId="{7F173184-6CFC-49C8-95B2-0097BDE7D6F7}" dt="2022-11-24T06:49:44.643" v="2289" actId="20577"/>
        <pc:sldMkLst>
          <pc:docMk/>
          <pc:sldMk cId="570705544" sldId="259"/>
        </pc:sldMkLst>
        <pc:spChg chg="mod">
          <ac:chgData name="Torben Glock" userId="11106b89-72de-413e-b65b-8a42fa6400a0" providerId="ADAL" clId="{7F173184-6CFC-49C8-95B2-0097BDE7D6F7}" dt="2022-11-24T06:49:39.457" v="2283" actId="20577"/>
          <ac:spMkLst>
            <pc:docMk/>
            <pc:sldMk cId="570705544" sldId="259"/>
            <ac:spMk id="2" creationId="{51A1985A-474E-4CC9-ADF8-18168339FB16}"/>
          </ac:spMkLst>
        </pc:spChg>
        <pc:spChg chg="mod">
          <ac:chgData name="Torben Glock" userId="11106b89-72de-413e-b65b-8a42fa6400a0" providerId="ADAL" clId="{7F173184-6CFC-49C8-95B2-0097BDE7D6F7}" dt="2022-11-24T06:49:44.643" v="2289" actId="20577"/>
          <ac:spMkLst>
            <pc:docMk/>
            <pc:sldMk cId="570705544" sldId="259"/>
            <ac:spMk id="3" creationId="{045CB50B-789B-45AA-B824-DC574687B9BC}"/>
          </ac:spMkLst>
        </pc:spChg>
      </pc:sldChg>
      <pc:sldChg chg="addSp delSp modSp mod">
        <pc:chgData name="Torben Glock" userId="11106b89-72de-413e-b65b-8a42fa6400a0" providerId="ADAL" clId="{7F173184-6CFC-49C8-95B2-0097BDE7D6F7}" dt="2022-11-24T06:56:45.891" v="2674" actId="20577"/>
        <pc:sldMkLst>
          <pc:docMk/>
          <pc:sldMk cId="2874794112" sldId="260"/>
        </pc:sldMkLst>
        <pc:spChg chg="mod">
          <ac:chgData name="Torben Glock" userId="11106b89-72de-413e-b65b-8a42fa6400a0" providerId="ADAL" clId="{7F173184-6CFC-49C8-95B2-0097BDE7D6F7}" dt="2022-11-24T06:56:45.891" v="2674" actId="20577"/>
          <ac:spMkLst>
            <pc:docMk/>
            <pc:sldMk cId="2874794112" sldId="260"/>
            <ac:spMk id="26" creationId="{EF8C9718-3266-49B4-8A31-5806120EFE1F}"/>
          </ac:spMkLst>
        </pc:spChg>
        <pc:graphicFrameChg chg="del mod">
          <ac:chgData name="Torben Glock" userId="11106b89-72de-413e-b65b-8a42fa6400a0" providerId="ADAL" clId="{7F173184-6CFC-49C8-95B2-0097BDE7D6F7}" dt="2022-11-23T12:19:03.374" v="1" actId="478"/>
          <ac:graphicFrameMkLst>
            <pc:docMk/>
            <pc:sldMk cId="2874794112" sldId="260"/>
            <ac:graphicFrameMk id="3" creationId="{14E02A7E-747E-4778-A570-68616AE88317}"/>
          </ac:graphicFrameMkLst>
        </pc:graphicFrameChg>
        <pc:picChg chg="add mod">
          <ac:chgData name="Torben Glock" userId="11106b89-72de-413e-b65b-8a42fa6400a0" providerId="ADAL" clId="{7F173184-6CFC-49C8-95B2-0097BDE7D6F7}" dt="2022-11-24T06:50:33.395" v="2293" actId="1076"/>
          <ac:picMkLst>
            <pc:docMk/>
            <pc:sldMk cId="2874794112" sldId="260"/>
            <ac:picMk id="2" creationId="{229C982C-068A-6C71-9E52-DE8A9DE958A3}"/>
          </ac:picMkLst>
        </pc:picChg>
        <pc:cxnChg chg="mod ord">
          <ac:chgData name="Torben Glock" userId="11106b89-72de-413e-b65b-8a42fa6400a0" providerId="ADAL" clId="{7F173184-6CFC-49C8-95B2-0097BDE7D6F7}" dt="2022-11-24T06:51:30.317" v="2299" actId="1076"/>
          <ac:cxnSpMkLst>
            <pc:docMk/>
            <pc:sldMk cId="2874794112" sldId="260"/>
            <ac:cxnSpMk id="27" creationId="{54ADA782-53DA-4671-A1FD-8ECBCA7AE8C5}"/>
          </ac:cxnSpMkLst>
        </pc:cxnChg>
        <pc:cxnChg chg="mod ord">
          <ac:chgData name="Torben Glock" userId="11106b89-72de-413e-b65b-8a42fa6400a0" providerId="ADAL" clId="{7F173184-6CFC-49C8-95B2-0097BDE7D6F7}" dt="2022-11-24T06:52:05.530" v="2303" actId="14100"/>
          <ac:cxnSpMkLst>
            <pc:docMk/>
            <pc:sldMk cId="2874794112" sldId="260"/>
            <ac:cxnSpMk id="31" creationId="{901D53FD-A514-4E39-B891-F38BD4F1E45C}"/>
          </ac:cxnSpMkLst>
        </pc:cxnChg>
      </pc:sldChg>
      <pc:sldChg chg="addSp delSp modSp mod">
        <pc:chgData name="Torben Glock" userId="11106b89-72de-413e-b65b-8a42fa6400a0" providerId="ADAL" clId="{7F173184-6CFC-49C8-95B2-0097BDE7D6F7}" dt="2022-11-24T06:56:14.267" v="2672" actId="20577"/>
        <pc:sldMkLst>
          <pc:docMk/>
          <pc:sldMk cId="2098020026" sldId="261"/>
        </pc:sldMkLst>
        <pc:spChg chg="add mod">
          <ac:chgData name="Torben Glock" userId="11106b89-72de-413e-b65b-8a42fa6400a0" providerId="ADAL" clId="{7F173184-6CFC-49C8-95B2-0097BDE7D6F7}" dt="2022-11-24T06:56:14.267" v="2672" actId="20577"/>
          <ac:spMkLst>
            <pc:docMk/>
            <pc:sldMk cId="2098020026" sldId="261"/>
            <ac:spMk id="3" creationId="{82E60D17-460A-071B-0E70-DF42F77DDAA8}"/>
          </ac:spMkLst>
        </pc:spChg>
        <pc:graphicFrameChg chg="del">
          <ac:chgData name="Torben Glock" userId="11106b89-72de-413e-b65b-8a42fa6400a0" providerId="ADAL" clId="{7F173184-6CFC-49C8-95B2-0097BDE7D6F7}" dt="2022-11-24T06:55:48.756" v="2663" actId="478"/>
          <ac:graphicFrameMkLst>
            <pc:docMk/>
            <pc:sldMk cId="2098020026" sldId="261"/>
            <ac:graphicFrameMk id="4" creationId="{734B1335-9FC6-49C8-AE8B-CD7E1084F22F}"/>
          </ac:graphicFrameMkLst>
        </pc:graphicFrameChg>
        <pc:picChg chg="add mod">
          <ac:chgData name="Torben Glock" userId="11106b89-72de-413e-b65b-8a42fa6400a0" providerId="ADAL" clId="{7F173184-6CFC-49C8-95B2-0097BDE7D6F7}" dt="2022-11-24T06:55:54.554" v="2665" actId="1076"/>
          <ac:picMkLst>
            <pc:docMk/>
            <pc:sldMk cId="2098020026" sldId="261"/>
            <ac:picMk id="2" creationId="{72D16CFC-3D3A-2BA4-94F8-5B28052CF585}"/>
          </ac:picMkLst>
        </pc:picChg>
      </pc:sldChg>
      <pc:sldChg chg="addSp delSp modSp mod">
        <pc:chgData name="Torben Glock" userId="11106b89-72de-413e-b65b-8a42fa6400a0" providerId="ADAL" clId="{7F173184-6CFC-49C8-95B2-0097BDE7D6F7}" dt="2022-11-24T06:26:08.985" v="1208" actId="20577"/>
        <pc:sldMkLst>
          <pc:docMk/>
          <pc:sldMk cId="3995694911" sldId="262"/>
        </pc:sldMkLst>
        <pc:spChg chg="mod">
          <ac:chgData name="Torben Glock" userId="11106b89-72de-413e-b65b-8a42fa6400a0" providerId="ADAL" clId="{7F173184-6CFC-49C8-95B2-0097BDE7D6F7}" dt="2022-11-24T06:26:08.985" v="1208" actId="20577"/>
          <ac:spMkLst>
            <pc:docMk/>
            <pc:sldMk cId="3995694911" sldId="262"/>
            <ac:spMk id="2" creationId="{463C1EEF-F0A2-40DC-8E00-4C9906FA4271}"/>
          </ac:spMkLst>
        </pc:spChg>
        <pc:graphicFrameChg chg="add del mod">
          <ac:chgData name="Torben Glock" userId="11106b89-72de-413e-b65b-8a42fa6400a0" providerId="ADAL" clId="{7F173184-6CFC-49C8-95B2-0097BDE7D6F7}" dt="2022-11-24T06:25:51.361" v="1205"/>
          <ac:graphicFrameMkLst>
            <pc:docMk/>
            <pc:sldMk cId="3995694911" sldId="262"/>
            <ac:graphicFrameMk id="3" creationId="{C3BC204F-2EF8-F684-8104-CD51E5B3FA61}"/>
          </ac:graphicFrameMkLst>
        </pc:graphicFrameChg>
        <pc:picChg chg="add mod">
          <ac:chgData name="Torben Glock" userId="11106b89-72de-413e-b65b-8a42fa6400a0" providerId="ADAL" clId="{7F173184-6CFC-49C8-95B2-0097BDE7D6F7}" dt="2022-11-24T06:25:57.270" v="1207" actId="1076"/>
          <ac:picMkLst>
            <pc:docMk/>
            <pc:sldMk cId="3995694911" sldId="262"/>
            <ac:picMk id="4" creationId="{9F031A9E-4396-8B97-7938-184BA85F0577}"/>
          </ac:picMkLst>
        </pc:picChg>
        <pc:picChg chg="del">
          <ac:chgData name="Torben Glock" userId="11106b89-72de-413e-b65b-8a42fa6400a0" providerId="ADAL" clId="{7F173184-6CFC-49C8-95B2-0097BDE7D6F7}" dt="2022-11-24T06:25:45.036" v="1203" actId="478"/>
          <ac:picMkLst>
            <pc:docMk/>
            <pc:sldMk cId="3995694911" sldId="262"/>
            <ac:picMk id="5" creationId="{22E189E4-63AC-4953-B5ED-E46DD13FF5D6}"/>
          </ac:picMkLst>
        </pc:picChg>
      </pc:sldChg>
      <pc:sldChg chg="addSp delSp modSp new mod">
        <pc:chgData name="Torben Glock" userId="11106b89-72de-413e-b65b-8a42fa6400a0" providerId="ADAL" clId="{7F173184-6CFC-49C8-95B2-0097BDE7D6F7}" dt="2022-11-24T06:30:02.682" v="1222" actId="14100"/>
        <pc:sldMkLst>
          <pc:docMk/>
          <pc:sldMk cId="709731994" sldId="263"/>
        </pc:sldMkLst>
        <pc:spChg chg="del">
          <ac:chgData name="Torben Glock" userId="11106b89-72de-413e-b65b-8a42fa6400a0" providerId="ADAL" clId="{7F173184-6CFC-49C8-95B2-0097BDE7D6F7}" dt="2022-11-24T06:29:07.934" v="1211" actId="478"/>
          <ac:spMkLst>
            <pc:docMk/>
            <pc:sldMk cId="709731994" sldId="263"/>
            <ac:spMk id="2" creationId="{B5C88294-2BF5-2B7C-B4F6-55E6EED229AB}"/>
          </ac:spMkLst>
        </pc:spChg>
        <pc:spChg chg="del">
          <ac:chgData name="Torben Glock" userId="11106b89-72de-413e-b65b-8a42fa6400a0" providerId="ADAL" clId="{7F173184-6CFC-49C8-95B2-0097BDE7D6F7}" dt="2022-11-24T06:29:05.598" v="1210" actId="478"/>
          <ac:spMkLst>
            <pc:docMk/>
            <pc:sldMk cId="709731994" sldId="263"/>
            <ac:spMk id="3" creationId="{3615CA8F-D6CA-11DA-7C71-E02FDF4C5692}"/>
          </ac:spMkLst>
        </pc:spChg>
        <pc:spChg chg="add mod">
          <ac:chgData name="Torben Glock" userId="11106b89-72de-413e-b65b-8a42fa6400a0" providerId="ADAL" clId="{7F173184-6CFC-49C8-95B2-0097BDE7D6F7}" dt="2022-11-24T06:29:49.624" v="1220" actId="20577"/>
          <ac:spMkLst>
            <pc:docMk/>
            <pc:sldMk cId="709731994" sldId="263"/>
            <ac:spMk id="6" creationId="{86DDE885-E794-05C9-BCBF-C081C211A99A}"/>
          </ac:spMkLst>
        </pc:spChg>
        <pc:picChg chg="add mod">
          <ac:chgData name="Torben Glock" userId="11106b89-72de-413e-b65b-8a42fa6400a0" providerId="ADAL" clId="{7F173184-6CFC-49C8-95B2-0097BDE7D6F7}" dt="2022-11-24T06:30:02.682" v="1222" actId="14100"/>
          <ac:picMkLst>
            <pc:docMk/>
            <pc:sldMk cId="709731994" sldId="263"/>
            <ac:picMk id="4" creationId="{07785605-0DBD-4E21-045A-A42E8EF35D86}"/>
          </ac:picMkLst>
        </pc:picChg>
        <pc:picChg chg="add del mod">
          <ac:chgData name="Torben Glock" userId="11106b89-72de-413e-b65b-8a42fa6400a0" providerId="ADAL" clId="{7F173184-6CFC-49C8-95B2-0097BDE7D6F7}" dt="2022-11-24T06:29:43.979" v="1217" actId="478"/>
          <ac:picMkLst>
            <pc:docMk/>
            <pc:sldMk cId="709731994" sldId="263"/>
            <ac:picMk id="5" creationId="{DF6DF75B-C70C-69AB-D0A1-0B2EB0DD30DA}"/>
          </ac:picMkLst>
        </pc:picChg>
      </pc:sldChg>
      <pc:sldChg chg="modSp new mod">
        <pc:chgData name="Torben Glock" userId="11106b89-72de-413e-b65b-8a42fa6400a0" providerId="ADAL" clId="{7F173184-6CFC-49C8-95B2-0097BDE7D6F7}" dt="2022-11-24T06:49:33.858" v="2281" actId="20577"/>
        <pc:sldMkLst>
          <pc:docMk/>
          <pc:sldMk cId="1142970656" sldId="264"/>
        </pc:sldMkLst>
        <pc:spChg chg="mod">
          <ac:chgData name="Torben Glock" userId="11106b89-72de-413e-b65b-8a42fa6400a0" providerId="ADAL" clId="{7F173184-6CFC-49C8-95B2-0097BDE7D6F7}" dt="2022-11-24T06:49:33.858" v="2281" actId="20577"/>
          <ac:spMkLst>
            <pc:docMk/>
            <pc:sldMk cId="1142970656" sldId="264"/>
            <ac:spMk id="2" creationId="{052F1F24-74FB-C0E0-D13E-4AA42CB24BC4}"/>
          </ac:spMkLst>
        </pc:spChg>
        <pc:spChg chg="mod">
          <ac:chgData name="Torben Glock" userId="11106b89-72de-413e-b65b-8a42fa6400a0" providerId="ADAL" clId="{7F173184-6CFC-49C8-95B2-0097BDE7D6F7}" dt="2022-11-24T06:49:09.108" v="2276" actId="20577"/>
          <ac:spMkLst>
            <pc:docMk/>
            <pc:sldMk cId="1142970656" sldId="264"/>
            <ac:spMk id="3" creationId="{52801399-F4A8-E0BC-7AD9-41D2395E54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49469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262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514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476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75101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651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67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564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76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4692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da-D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758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01FD683-3CC6-459C-9A33-D3C5514B6900}" type="datetimeFigureOut">
              <a:rPr lang="da-DK" smtClean="0"/>
              <a:t>24-11-2022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296F256-E51B-482C-87C0-DEEED9B3CB7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656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1985A-474E-4CC9-ADF8-18168339F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58169"/>
            <a:ext cx="8991600" cy="1645920"/>
          </a:xfrm>
        </p:spPr>
        <p:txBody>
          <a:bodyPr/>
          <a:lstStyle/>
          <a:p>
            <a:r>
              <a:rPr lang="da-DK" dirty="0"/>
              <a:t>DDH </a:t>
            </a:r>
            <a:r>
              <a:rPr lang="da-DK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kontaktcenter</a:t>
            </a:r>
            <a:br>
              <a:rPr lang="da-DK" dirty="0"/>
            </a:br>
            <a:r>
              <a:rPr lang="da-DK" dirty="0"/>
              <a:t>Forventet regnskab 2022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45CB50B-789B-45AA-B824-DC574687B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DDH Repræsentantskabsmøde den 29.11.2022 </a:t>
            </a:r>
          </a:p>
        </p:txBody>
      </p:sp>
    </p:spTree>
    <p:extLst>
      <p:ext uri="{BB962C8B-B14F-4D97-AF65-F5344CB8AC3E}">
        <p14:creationId xmlns:p14="http://schemas.microsoft.com/office/powerpoint/2010/main" val="288610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l: nedad 22">
            <a:extLst>
              <a:ext uri="{FF2B5EF4-FFF2-40B4-BE49-F238E27FC236}">
                <a16:creationId xmlns:a16="http://schemas.microsoft.com/office/drawing/2014/main" id="{856A0FC5-4C8D-448D-AEAA-2E379427649B}"/>
              </a:ext>
            </a:extLst>
          </p:cNvPr>
          <p:cNvSpPr/>
          <p:nvPr/>
        </p:nvSpPr>
        <p:spPr>
          <a:xfrm rot="5400000">
            <a:off x="8025339" y="5406930"/>
            <a:ext cx="226468" cy="6646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Pil: nedad 5">
            <a:extLst>
              <a:ext uri="{FF2B5EF4-FFF2-40B4-BE49-F238E27FC236}">
                <a16:creationId xmlns:a16="http://schemas.microsoft.com/office/drawing/2014/main" id="{82D06C2E-B275-4290-AAD2-50112E7D263D}"/>
              </a:ext>
            </a:extLst>
          </p:cNvPr>
          <p:cNvSpPr/>
          <p:nvPr/>
        </p:nvSpPr>
        <p:spPr>
          <a:xfrm rot="4314732">
            <a:off x="8012371" y="2274716"/>
            <a:ext cx="236921" cy="73853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2C1E764-2A43-42C9-AADA-943A7CA57A49}"/>
              </a:ext>
            </a:extLst>
          </p:cNvPr>
          <p:cNvSpPr/>
          <p:nvPr/>
        </p:nvSpPr>
        <p:spPr>
          <a:xfrm>
            <a:off x="8514818" y="299840"/>
            <a:ext cx="3564881" cy="14016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Alt i alt er der brugt ca. 8,3 mio. kr. på bemandingen. Almindelige bemanding med løbende godkendelse af ekstra frivillige ekstravagter. Hertil kommer Fredensborg serviceteamet i 1. halvår 2022 og senest en ekstra indsats med fast lokal DDH-bemanding. 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6853E998-FDCC-4B6B-A288-D7682D2736D9}"/>
              </a:ext>
            </a:extLst>
          </p:cNvPr>
          <p:cNvSpPr/>
          <p:nvPr/>
        </p:nvSpPr>
        <p:spPr>
          <a:xfrm>
            <a:off x="8514818" y="1961640"/>
            <a:ext cx="3564881" cy="8727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Der er brugt en del midler på at få håndteret Databehandleraftale med Puzzel samt kommunernes samarbejdsaftaler i forbindelse med Chatbotten</a:t>
            </a:r>
          </a:p>
        </p:txBody>
      </p:sp>
      <p:sp>
        <p:nvSpPr>
          <p:cNvPr id="18" name="Pil: nedad 17">
            <a:extLst>
              <a:ext uri="{FF2B5EF4-FFF2-40B4-BE49-F238E27FC236}">
                <a16:creationId xmlns:a16="http://schemas.microsoft.com/office/drawing/2014/main" id="{C6609632-3254-42E0-956E-396021DED3A2}"/>
              </a:ext>
            </a:extLst>
          </p:cNvPr>
          <p:cNvSpPr/>
          <p:nvPr/>
        </p:nvSpPr>
        <p:spPr>
          <a:xfrm rot="5400000">
            <a:off x="7989048" y="744508"/>
            <a:ext cx="242661" cy="734686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0" name="Pil: nedad 19">
            <a:extLst>
              <a:ext uri="{FF2B5EF4-FFF2-40B4-BE49-F238E27FC236}">
                <a16:creationId xmlns:a16="http://schemas.microsoft.com/office/drawing/2014/main" id="{0F8E695D-4975-438D-838A-E09AF9AEB49B}"/>
              </a:ext>
            </a:extLst>
          </p:cNvPr>
          <p:cNvSpPr/>
          <p:nvPr/>
        </p:nvSpPr>
        <p:spPr>
          <a:xfrm rot="5183355">
            <a:off x="8025130" y="4036045"/>
            <a:ext cx="226887" cy="651613"/>
          </a:xfrm>
          <a:prstGeom prst="downArrow">
            <a:avLst>
              <a:gd name="adj1" fmla="val 76641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E38A140-F811-402A-AEB0-67FED27FACB8}"/>
              </a:ext>
            </a:extLst>
          </p:cNvPr>
          <p:cNvSpPr/>
          <p:nvPr/>
        </p:nvSpPr>
        <p:spPr>
          <a:xfrm>
            <a:off x="8514818" y="3967190"/>
            <a:ext cx="3564881" cy="6952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Der har ikke været afholdt medarbejderdage. Udgifterne er til repræsentantskabsmøderne. 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EF7A5D87-3479-4CD5-9718-B30C55FC08D3}"/>
              </a:ext>
            </a:extLst>
          </p:cNvPr>
          <p:cNvSpPr/>
          <p:nvPr/>
        </p:nvSpPr>
        <p:spPr>
          <a:xfrm>
            <a:off x="8514818" y="4765505"/>
            <a:ext cx="3564881" cy="356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Der har været gennemført en del mere undervisning i 2022 – bl.a. med hjælp fra SB.NU. </a:t>
            </a:r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A4601B82-53A5-4436-9388-DC2ED054A2D7}"/>
              </a:ext>
            </a:extLst>
          </p:cNvPr>
          <p:cNvSpPr/>
          <p:nvPr/>
        </p:nvSpPr>
        <p:spPr>
          <a:xfrm>
            <a:off x="8514818" y="5292401"/>
            <a:ext cx="3564881" cy="92368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Samlet set forventes årsregnskabet at ramme budgettet. 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D87D2078-179C-421E-AABA-F922F3CEC129}"/>
              </a:ext>
            </a:extLst>
          </p:cNvPr>
          <p:cNvSpPr txBox="1"/>
          <p:nvPr/>
        </p:nvSpPr>
        <p:spPr>
          <a:xfrm>
            <a:off x="180092" y="6296085"/>
            <a:ext cx="737936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OBS! </a:t>
            </a:r>
            <a:r>
              <a:rPr lang="da-DK" sz="1100" dirty="0"/>
              <a:t>Kommuneregnskabet ses på næste slide. Her mangler de sidste tal for antal henvendelser og vagter for hver kommune fra 24.11 – 31.12 2022. </a:t>
            </a:r>
          </a:p>
        </p:txBody>
      </p:sp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73F726DC-B897-8A01-B598-F1CD563A5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689362"/>
              </p:ext>
            </p:extLst>
          </p:nvPr>
        </p:nvGraphicFramePr>
        <p:xfrm>
          <a:off x="-3485" y="0"/>
          <a:ext cx="7746523" cy="5867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581875" imgH="5581537" progId="Excel.Sheet.12">
                  <p:embed/>
                </p:oleObj>
              </mc:Choice>
              <mc:Fallback>
                <p:oleObj name="Worksheet" r:id="rId2" imgW="7581875" imgH="5581537" progId="Excel.Sheet.12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73F726DC-B897-8A01-B598-F1CD563A5CA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3485" y="0"/>
                        <a:ext cx="7746523" cy="58674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Pil: nedad 2">
            <a:extLst>
              <a:ext uri="{FF2B5EF4-FFF2-40B4-BE49-F238E27FC236}">
                <a16:creationId xmlns:a16="http://schemas.microsoft.com/office/drawing/2014/main" id="{BF91BF55-48D7-3D32-8141-210587FC9D30}"/>
              </a:ext>
            </a:extLst>
          </p:cNvPr>
          <p:cNvSpPr/>
          <p:nvPr/>
        </p:nvSpPr>
        <p:spPr>
          <a:xfrm rot="6385476">
            <a:off x="7997333" y="4461588"/>
            <a:ext cx="199443" cy="720661"/>
          </a:xfrm>
          <a:prstGeom prst="downArrow">
            <a:avLst>
              <a:gd name="adj1" fmla="val 76641"/>
              <a:gd name="adj2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8FDC8C5-415B-D581-C36B-966B7E90DC3C}"/>
              </a:ext>
            </a:extLst>
          </p:cNvPr>
          <p:cNvSpPr/>
          <p:nvPr/>
        </p:nvSpPr>
        <p:spPr>
          <a:xfrm>
            <a:off x="8514818" y="2924014"/>
            <a:ext cx="3564881" cy="8727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Der har været mere brug af Puzzel end forventet, herunder flere sms’er, men også ekstraudgifter til håndtering af IVR konfigurationer løbende </a:t>
            </a:r>
          </a:p>
        </p:txBody>
      </p:sp>
      <p:sp>
        <p:nvSpPr>
          <p:cNvPr id="7" name="Pil: nedad 6">
            <a:extLst>
              <a:ext uri="{FF2B5EF4-FFF2-40B4-BE49-F238E27FC236}">
                <a16:creationId xmlns:a16="http://schemas.microsoft.com/office/drawing/2014/main" id="{578DBA5B-42FA-28E4-D39A-5A0DB8C95096}"/>
              </a:ext>
            </a:extLst>
          </p:cNvPr>
          <p:cNvSpPr/>
          <p:nvPr/>
        </p:nvSpPr>
        <p:spPr>
          <a:xfrm rot="4314732">
            <a:off x="7964622" y="3151288"/>
            <a:ext cx="236921" cy="73853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353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3C1EEF-F0A2-40DC-8E00-4C9906FA4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4674" y="250819"/>
            <a:ext cx="4522590" cy="1188720"/>
          </a:xfrm>
        </p:spPr>
        <p:txBody>
          <a:bodyPr>
            <a:normAutofit fontScale="90000"/>
          </a:bodyPr>
          <a:lstStyle/>
          <a:p>
            <a:r>
              <a:rPr lang="da-DK" dirty="0"/>
              <a:t>Kommune</a:t>
            </a:r>
            <a:br>
              <a:rPr lang="da-DK" dirty="0"/>
            </a:br>
            <a:r>
              <a:rPr lang="da-DK" dirty="0"/>
              <a:t>årsopgørelse 2022 – </a:t>
            </a:r>
            <a:br>
              <a:rPr lang="da-DK" dirty="0"/>
            </a:br>
            <a:r>
              <a:rPr lang="da-DK" dirty="0"/>
              <a:t>2. halvår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F031A9E-4396-8B97-7938-184BA85F05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68" y="0"/>
            <a:ext cx="60715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69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07785605-0DBD-4E21-045A-A42E8EF35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5981701" cy="6858000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86DDE885-E794-05C9-BCBF-C081C211A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4674" y="250819"/>
            <a:ext cx="4522590" cy="1188720"/>
          </a:xfrm>
        </p:spPr>
        <p:txBody>
          <a:bodyPr>
            <a:normAutofit fontScale="90000"/>
          </a:bodyPr>
          <a:lstStyle/>
          <a:p>
            <a:r>
              <a:rPr lang="da-DK" dirty="0"/>
              <a:t>Kommune</a:t>
            </a:r>
            <a:br>
              <a:rPr lang="da-DK" dirty="0"/>
            </a:br>
            <a:r>
              <a:rPr lang="da-DK" dirty="0"/>
              <a:t>årsopgørelse 2022 – </a:t>
            </a:r>
            <a:br>
              <a:rPr lang="da-DK" dirty="0"/>
            </a:br>
            <a:r>
              <a:rPr lang="da-DK" dirty="0"/>
              <a:t>1. halvår</a:t>
            </a:r>
          </a:p>
        </p:txBody>
      </p:sp>
    </p:spTree>
    <p:extLst>
      <p:ext uri="{BB962C8B-B14F-4D97-AF65-F5344CB8AC3E}">
        <p14:creationId xmlns:p14="http://schemas.microsoft.com/office/powerpoint/2010/main" val="70973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2F1F24-74FB-C0E0-D13E-4AA42CB24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Kommune regnskabet 2022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801399-F4A8-E0BC-7AD9-41D2395E5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979664" cy="4086606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Ved budgetindgåelse for 2022 var det ikke muligt at give et præcist budgettal for den enkelte kommune grundet den nye økonomimodel. </a:t>
            </a:r>
          </a:p>
          <a:p>
            <a:pPr marL="0" indent="0">
              <a:buNone/>
            </a:pPr>
            <a:r>
              <a:rPr lang="da-DK" dirty="0"/>
              <a:t>Den nye økonomimodel betyder at kommuner som har brugt DDH forholdsmæssigt meget, vil få en større nettoudgift end i ‘den gamle model’. </a:t>
            </a:r>
          </a:p>
          <a:p>
            <a:pPr marL="0" indent="0">
              <a:buNone/>
            </a:pPr>
            <a:r>
              <a:rPr lang="da-DK" dirty="0"/>
              <a:t>Yderligere er en del af bemandingsudgiften i 2022 (ca. 800.000,00 kr.) gået fra almindelig fordeling mellem kommuner til bestemte enkelte kommuner: </a:t>
            </a:r>
          </a:p>
          <a:p>
            <a:pPr lvl="1"/>
            <a:r>
              <a:rPr lang="da-DK" dirty="0"/>
              <a:t>Fredensborg (service team – 1. halvår 2022)</a:t>
            </a:r>
          </a:p>
          <a:p>
            <a:pPr lvl="1"/>
            <a:r>
              <a:rPr lang="da-DK" dirty="0"/>
              <a:t>Jammerbugt, Herning, Aarhus (lokal fast DDH bemanding – 2. halvår 2022)</a:t>
            </a:r>
          </a:p>
          <a:p>
            <a:pPr lvl="1"/>
            <a:r>
              <a:rPr lang="da-DK" dirty="0"/>
              <a:t>Ekstra 1-timersvagter som er lagt ud (frivillig – 2. halvår 2022)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Dette bidrager også til at flere kommuner får en større netto-udgift. </a:t>
            </a:r>
          </a:p>
        </p:txBody>
      </p:sp>
    </p:spTree>
    <p:extLst>
      <p:ext uri="{BB962C8B-B14F-4D97-AF65-F5344CB8AC3E}">
        <p14:creationId xmlns:p14="http://schemas.microsoft.com/office/powerpoint/2010/main" val="1142970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1985A-474E-4CC9-ADF8-18168339F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358169"/>
            <a:ext cx="8991600" cy="1645920"/>
          </a:xfrm>
        </p:spPr>
        <p:txBody>
          <a:bodyPr/>
          <a:lstStyle/>
          <a:p>
            <a:r>
              <a:rPr lang="da-DK" dirty="0"/>
              <a:t>DDH </a:t>
            </a:r>
            <a:r>
              <a:rPr lang="da-DK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Chatbot</a:t>
            </a:r>
            <a:br>
              <a:rPr lang="da-DK" dirty="0"/>
            </a:br>
            <a:r>
              <a:rPr lang="da-DK" dirty="0"/>
              <a:t>Forventet regnskab 2022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45CB50B-789B-45AA-B824-DC574687B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DDH Repræsentantskabsmøde den 29.11.2022 </a:t>
            </a:r>
          </a:p>
        </p:txBody>
      </p:sp>
    </p:spTree>
    <p:extLst>
      <p:ext uri="{BB962C8B-B14F-4D97-AF65-F5344CB8AC3E}">
        <p14:creationId xmlns:p14="http://schemas.microsoft.com/office/powerpoint/2010/main" val="57070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 25">
            <a:extLst>
              <a:ext uri="{FF2B5EF4-FFF2-40B4-BE49-F238E27FC236}">
                <a16:creationId xmlns:a16="http://schemas.microsoft.com/office/drawing/2014/main" id="{EF8C9718-3266-49B4-8A31-5806120EFE1F}"/>
              </a:ext>
            </a:extLst>
          </p:cNvPr>
          <p:cNvSpPr/>
          <p:nvPr/>
        </p:nvSpPr>
        <p:spPr>
          <a:xfrm>
            <a:off x="800408" y="4847359"/>
            <a:ext cx="4000192" cy="14296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100" dirty="0">
                <a:solidFill>
                  <a:schemeClr val="tx1"/>
                </a:solidFill>
              </a:rPr>
              <a:t>Chatbot samarbejdskommunerne besluttede den 8. </a:t>
            </a:r>
            <a:r>
              <a:rPr lang="da-DK" sz="1100">
                <a:solidFill>
                  <a:schemeClr val="tx1"/>
                </a:solidFill>
              </a:rPr>
              <a:t>december 2021 </a:t>
            </a:r>
            <a:r>
              <a:rPr lang="da-DK" sz="1100" dirty="0">
                <a:solidFill>
                  <a:schemeClr val="tx1"/>
                </a:solidFill>
              </a:rPr>
              <a:t>på styregruppemødet, og efterfølgende godkendt af alle Chatbot kommuner på e-mail, at ansætte en proces- og kommunikationskonsulent og studentermedarbejder i Chatbotten. Ansættelse er sket pr. 1. maj 2022. </a:t>
            </a:r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229C982C-068A-6C71-9E52-DE8A9DE95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09" y="423613"/>
            <a:ext cx="7904916" cy="2577377"/>
          </a:xfrm>
          <a:prstGeom prst="rect">
            <a:avLst/>
          </a:prstGeom>
        </p:spPr>
      </p:pic>
      <p:cxnSp>
        <p:nvCxnSpPr>
          <p:cNvPr id="27" name="Lige pilforbindelse 26">
            <a:extLst>
              <a:ext uri="{FF2B5EF4-FFF2-40B4-BE49-F238E27FC236}">
                <a16:creationId xmlns:a16="http://schemas.microsoft.com/office/drawing/2014/main" id="{54ADA782-53DA-4671-A1FD-8ECBCA7AE8C5}"/>
              </a:ext>
            </a:extLst>
          </p:cNvPr>
          <p:cNvCxnSpPr>
            <a:cxnSpLocks/>
          </p:cNvCxnSpPr>
          <p:nvPr/>
        </p:nvCxnSpPr>
        <p:spPr>
          <a:xfrm flipV="1">
            <a:off x="2041563" y="581025"/>
            <a:ext cx="1654136" cy="427366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Lige pilforbindelse 30">
            <a:extLst>
              <a:ext uri="{FF2B5EF4-FFF2-40B4-BE49-F238E27FC236}">
                <a16:creationId xmlns:a16="http://schemas.microsoft.com/office/drawing/2014/main" id="{901D53FD-A514-4E39-B891-F38BD4F1E45C}"/>
              </a:ext>
            </a:extLst>
          </p:cNvPr>
          <p:cNvCxnSpPr>
            <a:cxnSpLocks/>
          </p:cNvCxnSpPr>
          <p:nvPr/>
        </p:nvCxnSpPr>
        <p:spPr>
          <a:xfrm flipV="1">
            <a:off x="2163928" y="1712301"/>
            <a:ext cx="3627272" cy="314238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794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2D16CFC-3D3A-2BA4-94F8-5B28052CF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400" y="0"/>
            <a:ext cx="4788000" cy="6858000"/>
          </a:xfrm>
          <a:prstGeom prst="rect">
            <a:avLst/>
          </a:prstGeom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82E60D17-460A-071B-0E70-DF42F77DD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4674" y="250819"/>
            <a:ext cx="4522590" cy="1188720"/>
          </a:xfrm>
        </p:spPr>
        <p:txBody>
          <a:bodyPr>
            <a:normAutofit/>
          </a:bodyPr>
          <a:lstStyle/>
          <a:p>
            <a:r>
              <a:rPr lang="da-DK" dirty="0"/>
              <a:t>Kommune</a:t>
            </a:r>
            <a:br>
              <a:rPr lang="da-DK" dirty="0"/>
            </a:br>
            <a:r>
              <a:rPr lang="da-DK" dirty="0"/>
              <a:t>årsopgørelse 2022</a:t>
            </a:r>
          </a:p>
        </p:txBody>
      </p:sp>
    </p:spTree>
    <p:extLst>
      <p:ext uri="{BB962C8B-B14F-4D97-AF65-F5344CB8AC3E}">
        <p14:creationId xmlns:p14="http://schemas.microsoft.com/office/powerpoint/2010/main" val="2098020026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kk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49A7B5-778D-41CC-9A6E-8D063591A53C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2.xml><?xml version="1.0" encoding="utf-8"?>
<ds:datastoreItem xmlns:ds="http://schemas.openxmlformats.org/officeDocument/2006/customXml" ds:itemID="{A7449E44-AA33-4321-830A-92401B670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316ADB-819E-4FB6-96CD-AA5787D3E3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573</TotalTime>
  <Words>368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Pakke</vt:lpstr>
      <vt:lpstr>Worksheet</vt:lpstr>
      <vt:lpstr>DDH kontaktcenter Forventet regnskab 2022</vt:lpstr>
      <vt:lpstr>PowerPoint-præsentation</vt:lpstr>
      <vt:lpstr>Kommune årsopgørelse 2022 –  2. halvår</vt:lpstr>
      <vt:lpstr>Kommune årsopgørelse 2022 –  1. halvår</vt:lpstr>
      <vt:lpstr>Kommune regnskabet 2022</vt:lpstr>
      <vt:lpstr>DDH Chatbot Forventet regnskab 2022</vt:lpstr>
      <vt:lpstr>PowerPoint-præsentation</vt:lpstr>
      <vt:lpstr>Kommune årsopgørelse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Forventet regnskab 2020</dc:title>
  <dc:creator>Torben Glock</dc:creator>
  <cp:lastModifiedBy>Torben Glock</cp:lastModifiedBy>
  <cp:revision>5</cp:revision>
  <dcterms:created xsi:type="dcterms:W3CDTF">2020-11-04T13:18:24Z</dcterms:created>
  <dcterms:modified xsi:type="dcterms:W3CDTF">2022-11-24T06:56:54Z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