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6" r:id="rId5"/>
  </p:sldMasterIdLst>
  <p:notesMasterIdLst>
    <p:notesMasterId r:id="rId17"/>
  </p:notesMasterIdLst>
  <p:sldIdLst>
    <p:sldId id="256" r:id="rId6"/>
    <p:sldId id="257" r:id="rId7"/>
    <p:sldId id="258" r:id="rId8"/>
    <p:sldId id="284" r:id="rId9"/>
    <p:sldId id="259" r:id="rId10"/>
    <p:sldId id="260" r:id="rId11"/>
    <p:sldId id="261" r:id="rId12"/>
    <p:sldId id="262" r:id="rId13"/>
    <p:sldId id="264" r:id="rId14"/>
    <p:sldId id="263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7ECCD6-D84E-4BF7-B468-A21B6154EA04}" v="9" dt="2024-11-12T14:15:39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4" autoAdjust="0"/>
    <p:restoredTop sz="72319" autoAdjust="0"/>
  </p:normalViewPr>
  <p:slideViewPr>
    <p:cSldViewPr snapToGrid="0">
      <p:cViewPr varScale="1">
        <p:scale>
          <a:sx n="46" d="100"/>
          <a:sy n="46" d="100"/>
        </p:scale>
        <p:origin x="125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7B7ECCD6-D84E-4BF7-B468-A21B6154EA04}"/>
    <pc:docChg chg="undo custSel modSld">
      <pc:chgData name="Torben Glock" userId="11106b89-72de-413e-b65b-8a42fa6400a0" providerId="ADAL" clId="{7B7ECCD6-D84E-4BF7-B468-A21B6154EA04}" dt="2024-11-12T14:29:08.827" v="3811" actId="20577"/>
      <pc:docMkLst>
        <pc:docMk/>
      </pc:docMkLst>
      <pc:sldChg chg="modSp mod modNotesTx">
        <pc:chgData name="Torben Glock" userId="11106b89-72de-413e-b65b-8a42fa6400a0" providerId="ADAL" clId="{7B7ECCD6-D84E-4BF7-B468-A21B6154EA04}" dt="2024-11-12T14:25:38.309" v="3694" actId="20577"/>
        <pc:sldMkLst>
          <pc:docMk/>
          <pc:sldMk cId="1680543830" sldId="257"/>
        </pc:sldMkLst>
        <pc:spChg chg="mod">
          <ac:chgData name="Torben Glock" userId="11106b89-72de-413e-b65b-8a42fa6400a0" providerId="ADAL" clId="{7B7ECCD6-D84E-4BF7-B468-A21B6154EA04}" dt="2024-11-11T20:03:08.351" v="11" actId="20577"/>
          <ac:spMkLst>
            <pc:docMk/>
            <pc:sldMk cId="1680543830" sldId="257"/>
            <ac:spMk id="2" creationId="{4B0F3D67-7D20-FD3A-0AE1-BFC282DEDD49}"/>
          </ac:spMkLst>
        </pc:spChg>
        <pc:graphicFrameChg chg="mod">
          <ac:chgData name="Torben Glock" userId="11106b89-72de-413e-b65b-8a42fa6400a0" providerId="ADAL" clId="{7B7ECCD6-D84E-4BF7-B468-A21B6154EA04}" dt="2024-11-11T20:03:15.902" v="17" actId="20577"/>
          <ac:graphicFrameMkLst>
            <pc:docMk/>
            <pc:sldMk cId="1680543830" sldId="257"/>
            <ac:graphicFrameMk id="8" creationId="{E1ECC3A2-7BBD-DB5F-C76F-6382C64A31D3}"/>
          </ac:graphicFrameMkLst>
        </pc:graphicFrameChg>
      </pc:sldChg>
      <pc:sldChg chg="modNotesTx">
        <pc:chgData name="Torben Glock" userId="11106b89-72de-413e-b65b-8a42fa6400a0" providerId="ADAL" clId="{7B7ECCD6-D84E-4BF7-B468-A21B6154EA04}" dt="2024-11-12T14:09:40.183" v="1061" actId="20577"/>
        <pc:sldMkLst>
          <pc:docMk/>
          <pc:sldMk cId="1860197091" sldId="259"/>
        </pc:sldMkLst>
      </pc:sldChg>
      <pc:sldChg chg="modNotesTx">
        <pc:chgData name="Torben Glock" userId="11106b89-72de-413e-b65b-8a42fa6400a0" providerId="ADAL" clId="{7B7ECCD6-D84E-4BF7-B468-A21B6154EA04}" dt="2024-11-12T14:15:38.622" v="2010" actId="20577"/>
        <pc:sldMkLst>
          <pc:docMk/>
          <pc:sldMk cId="1849222450" sldId="260"/>
        </pc:sldMkLst>
      </pc:sldChg>
      <pc:sldChg chg="modNotesTx">
        <pc:chgData name="Torben Glock" userId="11106b89-72de-413e-b65b-8a42fa6400a0" providerId="ADAL" clId="{7B7ECCD6-D84E-4BF7-B468-A21B6154EA04}" dt="2024-11-12T14:16:52.202" v="2244" actId="20577"/>
        <pc:sldMkLst>
          <pc:docMk/>
          <pc:sldMk cId="3388681555" sldId="261"/>
        </pc:sldMkLst>
      </pc:sldChg>
      <pc:sldChg chg="modNotesTx">
        <pc:chgData name="Torben Glock" userId="11106b89-72de-413e-b65b-8a42fa6400a0" providerId="ADAL" clId="{7B7ECCD6-D84E-4BF7-B468-A21B6154EA04}" dt="2024-11-12T14:17:22.186" v="2292" actId="20577"/>
        <pc:sldMkLst>
          <pc:docMk/>
          <pc:sldMk cId="2069140708" sldId="262"/>
        </pc:sldMkLst>
      </pc:sldChg>
      <pc:sldChg chg="modNotesTx">
        <pc:chgData name="Torben Glock" userId="11106b89-72de-413e-b65b-8a42fa6400a0" providerId="ADAL" clId="{7B7ECCD6-D84E-4BF7-B468-A21B6154EA04}" dt="2024-11-12T14:23:00.901" v="3261" actId="20577"/>
        <pc:sldMkLst>
          <pc:docMk/>
          <pc:sldMk cId="2233355319" sldId="263"/>
        </pc:sldMkLst>
      </pc:sldChg>
      <pc:sldChg chg="modNotesTx">
        <pc:chgData name="Torben Glock" userId="11106b89-72de-413e-b65b-8a42fa6400a0" providerId="ADAL" clId="{7B7ECCD6-D84E-4BF7-B468-A21B6154EA04}" dt="2024-11-12T14:28:16.976" v="3743" actId="20577"/>
        <pc:sldMkLst>
          <pc:docMk/>
          <pc:sldMk cId="1534183275" sldId="264"/>
        </pc:sldMkLst>
      </pc:sldChg>
      <pc:sldChg chg="modNotesTx">
        <pc:chgData name="Torben Glock" userId="11106b89-72de-413e-b65b-8a42fa6400a0" providerId="ADAL" clId="{7B7ECCD6-D84E-4BF7-B468-A21B6154EA04}" dt="2024-11-12T14:29:08.827" v="3811" actId="20577"/>
        <pc:sldMkLst>
          <pc:docMk/>
          <pc:sldMk cId="356737803" sldId="265"/>
        </pc:sldMkLst>
      </pc:sldChg>
      <pc:sldChg chg="modSp mod modNotesTx">
        <pc:chgData name="Torben Glock" userId="11106b89-72de-413e-b65b-8a42fa6400a0" providerId="ADAL" clId="{7B7ECCD6-D84E-4BF7-B468-A21B6154EA04}" dt="2024-11-12T14:06:34.570" v="606" actId="20577"/>
        <pc:sldMkLst>
          <pc:docMk/>
          <pc:sldMk cId="1990816693" sldId="284"/>
        </pc:sldMkLst>
        <pc:spChg chg="mod">
          <ac:chgData name="Torben Glock" userId="11106b89-72de-413e-b65b-8a42fa6400a0" providerId="ADAL" clId="{7B7ECCD6-D84E-4BF7-B468-A21B6154EA04}" dt="2024-11-12T13:40:04.048" v="18" actId="1076"/>
          <ac:spMkLst>
            <pc:docMk/>
            <pc:sldMk cId="1990816693" sldId="284"/>
            <ac:spMk id="18" creationId="{A06B2450-0C7F-6AE5-C3BB-94FC002C443D}"/>
          </ac:spMkLst>
        </pc:spChg>
      </pc:sldChg>
    </pc:docChg>
  </pc:docChgLst>
  <pc:docChgLst>
    <pc:chgData name="Rikke Bækgaard Christensen" userId="895b20d1-8a83-4427-801b-a124aada3673" providerId="ADAL" clId="{64727118-201D-4E06-B708-CADD81CEFF4D}"/>
    <pc:docChg chg="custSel modSld">
      <pc:chgData name="Rikke Bækgaard Christensen" userId="895b20d1-8a83-4427-801b-a124aada3673" providerId="ADAL" clId="{64727118-201D-4E06-B708-CADD81CEFF4D}" dt="2024-11-13T09:01:07.315" v="17" actId="20577"/>
      <pc:docMkLst>
        <pc:docMk/>
      </pc:docMkLst>
      <pc:sldChg chg="modSp mod">
        <pc:chgData name="Rikke Bækgaard Christensen" userId="895b20d1-8a83-4427-801b-a124aada3673" providerId="ADAL" clId="{64727118-201D-4E06-B708-CADD81CEFF4D}" dt="2024-11-13T09:01:07.315" v="17" actId="20577"/>
        <pc:sldMkLst>
          <pc:docMk/>
          <pc:sldMk cId="3433679474" sldId="258"/>
        </pc:sldMkLst>
        <pc:spChg chg="mod">
          <ac:chgData name="Rikke Bækgaard Christensen" userId="895b20d1-8a83-4427-801b-a124aada3673" providerId="ADAL" clId="{64727118-201D-4E06-B708-CADD81CEFF4D}" dt="2024-11-13T09:01:07.315" v="17" actId="20577"/>
          <ac:spMkLst>
            <pc:docMk/>
            <pc:sldMk cId="3433679474" sldId="258"/>
            <ac:spMk id="3" creationId="{8DB37879-546E-BCCA-AC0E-5B6883A5FF9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pngall.com/headset-png/" TargetMode="External"/><Relationship Id="rId1" Type="http://schemas.openxmlformats.org/officeDocument/2006/relationships/image" Target="../media/image2.png"/><Relationship Id="rId6" Type="http://schemas.openxmlformats.org/officeDocument/2006/relationships/hyperlink" Target="https://www.wallpaperflare.com/human-brain-in-a-jar-clipart-glass-brown-blue-black-bank-wallpaper-shtx/download/1920x1080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peoplemattersglobal.com/article/recruitment/beating-your-chatbot-interviewer-and-landing-your-dream-job-21266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pngall.com/headset-png/" TargetMode="External"/><Relationship Id="rId1" Type="http://schemas.openxmlformats.org/officeDocument/2006/relationships/image" Target="../media/image2.png"/><Relationship Id="rId6" Type="http://schemas.openxmlformats.org/officeDocument/2006/relationships/hyperlink" Target="https://www.wallpaperflare.com/human-brain-in-a-jar-clipart-glass-brown-blue-black-bank-wallpaper-shtx/download/1920x1080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peoplemattersglobal.com/article/recruitment/beating-your-chatbot-interviewer-and-landing-your-dream-job-2126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ECDDD8-5DF1-412B-85F3-B7C00CE8BDD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n-US"/>
        </a:p>
      </dgm:t>
    </dgm:pt>
    <dgm:pt modelId="{90AED396-01B4-4B7D-BFEE-EACF975B512E}">
      <dgm:prSet/>
      <dgm:spPr/>
      <dgm:t>
        <a:bodyPr/>
        <a:lstStyle/>
        <a:p>
          <a:r>
            <a:rPr lang="da-DK" b="0" i="0"/>
            <a:t>31 kommuner anvender DDH Kontaktcenter</a:t>
          </a:r>
          <a:endParaRPr lang="en-US"/>
        </a:p>
      </dgm:t>
    </dgm:pt>
    <dgm:pt modelId="{CC2005E2-8E3D-4A55-BD91-AEF2AC26F952}" type="parTrans" cxnId="{ACC5A0A6-3571-4853-8C36-3D3FBC412DCA}">
      <dgm:prSet/>
      <dgm:spPr/>
      <dgm:t>
        <a:bodyPr/>
        <a:lstStyle/>
        <a:p>
          <a:endParaRPr lang="en-US"/>
        </a:p>
      </dgm:t>
    </dgm:pt>
    <dgm:pt modelId="{21C36E60-6F10-4CFA-8D31-6941B0C39B03}" type="sibTrans" cxnId="{ACC5A0A6-3571-4853-8C36-3D3FBC412DCA}">
      <dgm:prSet/>
      <dgm:spPr/>
      <dgm:t>
        <a:bodyPr/>
        <a:lstStyle/>
        <a:p>
          <a:endParaRPr lang="en-US"/>
        </a:p>
      </dgm:t>
    </dgm:pt>
    <dgm:pt modelId="{D7526C16-9A45-40D8-8E6C-AED0A8141B9B}">
      <dgm:prSet/>
      <dgm:spPr/>
      <dgm:t>
        <a:bodyPr/>
        <a:lstStyle/>
        <a:p>
          <a:r>
            <a:rPr lang="da-DK" b="0" i="0" dirty="0"/>
            <a:t>35 kommuner anvender i dag DDH Chatbotten</a:t>
          </a:r>
          <a:endParaRPr lang="en-US" dirty="0"/>
        </a:p>
      </dgm:t>
    </dgm:pt>
    <dgm:pt modelId="{614EF0AD-D92C-43C7-A3EE-2A43C60B8C96}" type="parTrans" cxnId="{8C99DB69-D5FC-4624-8A1C-C1A9BD7FDC30}">
      <dgm:prSet/>
      <dgm:spPr/>
      <dgm:t>
        <a:bodyPr/>
        <a:lstStyle/>
        <a:p>
          <a:endParaRPr lang="en-US"/>
        </a:p>
      </dgm:t>
    </dgm:pt>
    <dgm:pt modelId="{2FD06E55-B90A-4204-B5DE-91BEB394B20E}" type="sibTrans" cxnId="{8C99DB69-D5FC-4624-8A1C-C1A9BD7FDC30}">
      <dgm:prSet/>
      <dgm:spPr/>
      <dgm:t>
        <a:bodyPr/>
        <a:lstStyle/>
        <a:p>
          <a:endParaRPr lang="en-US"/>
        </a:p>
      </dgm:t>
    </dgm:pt>
    <dgm:pt modelId="{3078F9D4-3331-4CEF-8ECF-7897F55B9E09}">
      <dgm:prSet/>
      <dgm:spPr/>
      <dgm:t>
        <a:bodyPr/>
        <a:lstStyle/>
        <a:p>
          <a:r>
            <a:rPr lang="da-DK" b="0" i="0"/>
            <a:t>40 kommuner er med i det nye udbud omkring AI services</a:t>
          </a:r>
          <a:endParaRPr lang="en-US"/>
        </a:p>
      </dgm:t>
    </dgm:pt>
    <dgm:pt modelId="{EB439DE7-9E85-4F58-AF7D-975EA158B060}" type="parTrans" cxnId="{93871443-B68F-4922-9535-76DF596733FE}">
      <dgm:prSet/>
      <dgm:spPr/>
      <dgm:t>
        <a:bodyPr/>
        <a:lstStyle/>
        <a:p>
          <a:endParaRPr lang="en-US"/>
        </a:p>
      </dgm:t>
    </dgm:pt>
    <dgm:pt modelId="{362E1D2A-875A-405D-9CCD-EC439A7ACBBC}" type="sibTrans" cxnId="{93871443-B68F-4922-9535-76DF596733FE}">
      <dgm:prSet/>
      <dgm:spPr/>
      <dgm:t>
        <a:bodyPr/>
        <a:lstStyle/>
        <a:p>
          <a:endParaRPr lang="en-US"/>
        </a:p>
      </dgm:t>
    </dgm:pt>
    <dgm:pt modelId="{A35D8F79-3EF7-4AFC-8E64-CDABFE4559C9}" type="pres">
      <dgm:prSet presAssocID="{F1ECDDD8-5DF1-412B-85F3-B7C00CE8BDD7}" presName="root" presStyleCnt="0">
        <dgm:presLayoutVars>
          <dgm:dir/>
          <dgm:resizeHandles val="exact"/>
        </dgm:presLayoutVars>
      </dgm:prSet>
      <dgm:spPr/>
    </dgm:pt>
    <dgm:pt modelId="{0345E3A2-482E-49BA-BEC2-6BA35CF02B43}" type="pres">
      <dgm:prSet presAssocID="{90AED396-01B4-4B7D-BFEE-EACF975B512E}" presName="compNode" presStyleCnt="0"/>
      <dgm:spPr/>
    </dgm:pt>
    <dgm:pt modelId="{73E3DB22-D7EC-451D-A933-716ADFF0E6C4}" type="pres">
      <dgm:prSet presAssocID="{90AED396-01B4-4B7D-BFEE-EACF975B512E}" presName="bgRect" presStyleLbl="bgShp" presStyleIdx="0" presStyleCnt="3"/>
      <dgm:spPr/>
    </dgm:pt>
    <dgm:pt modelId="{C13BF985-B7CF-495F-B9C1-EDB397A3DB7E}" type="pres">
      <dgm:prSet presAssocID="{90AED396-01B4-4B7D-BFEE-EACF975B512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212BDABE-F17B-4B40-920E-1CF92399A32F}" type="pres">
      <dgm:prSet presAssocID="{90AED396-01B4-4B7D-BFEE-EACF975B512E}" presName="spaceRect" presStyleCnt="0"/>
      <dgm:spPr/>
    </dgm:pt>
    <dgm:pt modelId="{CE702957-0CF9-47CE-96FD-62F430D664A8}" type="pres">
      <dgm:prSet presAssocID="{90AED396-01B4-4B7D-BFEE-EACF975B512E}" presName="parTx" presStyleLbl="revTx" presStyleIdx="0" presStyleCnt="3">
        <dgm:presLayoutVars>
          <dgm:chMax val="0"/>
          <dgm:chPref val="0"/>
        </dgm:presLayoutVars>
      </dgm:prSet>
      <dgm:spPr/>
    </dgm:pt>
    <dgm:pt modelId="{5AF67B7C-AA89-4ADC-B505-69941F14E5AA}" type="pres">
      <dgm:prSet presAssocID="{21C36E60-6F10-4CFA-8D31-6941B0C39B03}" presName="sibTrans" presStyleCnt="0"/>
      <dgm:spPr/>
    </dgm:pt>
    <dgm:pt modelId="{0A9301C9-938A-42E8-B9B8-F2004D860CC9}" type="pres">
      <dgm:prSet presAssocID="{D7526C16-9A45-40D8-8E6C-AED0A8141B9B}" presName="compNode" presStyleCnt="0"/>
      <dgm:spPr/>
    </dgm:pt>
    <dgm:pt modelId="{0BEF721F-9CF2-4628-AA69-FD433CF65D15}" type="pres">
      <dgm:prSet presAssocID="{D7526C16-9A45-40D8-8E6C-AED0A8141B9B}" presName="bgRect" presStyleLbl="bgShp" presStyleIdx="1" presStyleCnt="3"/>
      <dgm:spPr/>
    </dgm:pt>
    <dgm:pt modelId="{325B75D2-D270-4A12-A865-07C946BB503E}" type="pres">
      <dgm:prSet presAssocID="{D7526C16-9A45-40D8-8E6C-AED0A8141B9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39000" r="-39000"/>
          </a:stretch>
        </a:blipFill>
        <a:ln>
          <a:noFill/>
        </a:ln>
      </dgm:spPr>
    </dgm:pt>
    <dgm:pt modelId="{42688B15-90BB-4E6F-B84A-5094F5A82B8A}" type="pres">
      <dgm:prSet presAssocID="{D7526C16-9A45-40D8-8E6C-AED0A8141B9B}" presName="spaceRect" presStyleCnt="0"/>
      <dgm:spPr/>
    </dgm:pt>
    <dgm:pt modelId="{B6C682FD-E183-4EAA-A54A-32AFCB4897C9}" type="pres">
      <dgm:prSet presAssocID="{D7526C16-9A45-40D8-8E6C-AED0A8141B9B}" presName="parTx" presStyleLbl="revTx" presStyleIdx="1" presStyleCnt="3">
        <dgm:presLayoutVars>
          <dgm:chMax val="0"/>
          <dgm:chPref val="0"/>
        </dgm:presLayoutVars>
      </dgm:prSet>
      <dgm:spPr/>
    </dgm:pt>
    <dgm:pt modelId="{757FDFFF-3CBD-4A05-A721-F24E4FC4816D}" type="pres">
      <dgm:prSet presAssocID="{2FD06E55-B90A-4204-B5DE-91BEB394B20E}" presName="sibTrans" presStyleCnt="0"/>
      <dgm:spPr/>
    </dgm:pt>
    <dgm:pt modelId="{B09DFA34-9FE7-42F0-9ED5-69F8BD75A5DA}" type="pres">
      <dgm:prSet presAssocID="{3078F9D4-3331-4CEF-8ECF-7897F55B9E09}" presName="compNode" presStyleCnt="0"/>
      <dgm:spPr/>
    </dgm:pt>
    <dgm:pt modelId="{F6A80D98-CEB6-4D73-95E7-7B7DC0F0D2D3}" type="pres">
      <dgm:prSet presAssocID="{3078F9D4-3331-4CEF-8ECF-7897F55B9E09}" presName="bgRect" presStyleLbl="bgShp" presStyleIdx="2" presStyleCnt="3"/>
      <dgm:spPr/>
    </dgm:pt>
    <dgm:pt modelId="{8376987E-7B84-4C38-90BA-CA84DAF72FFE}" type="pres">
      <dgm:prSet presAssocID="{3078F9D4-3331-4CEF-8ECF-7897F55B9E09}" presName="iconRect" presStyleLbl="node1" presStyleIdx="2" presStyleCnt="3" custLinFactNeighborX="580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l="-30000" r="-30000"/>
          </a:stretch>
        </a:blipFill>
        <a:ln>
          <a:noFill/>
        </a:ln>
      </dgm:spPr>
    </dgm:pt>
    <dgm:pt modelId="{3876ED8D-6ABB-4275-B521-1BA7757881D1}" type="pres">
      <dgm:prSet presAssocID="{3078F9D4-3331-4CEF-8ECF-7897F55B9E09}" presName="spaceRect" presStyleCnt="0"/>
      <dgm:spPr/>
    </dgm:pt>
    <dgm:pt modelId="{2287D8A5-6F5A-4F7F-80AF-C15E6DBD1137}" type="pres">
      <dgm:prSet presAssocID="{3078F9D4-3331-4CEF-8ECF-7897F55B9E0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7959F03-1D28-4CEA-810F-5C23DCC54F62}" type="presOf" srcId="{3078F9D4-3331-4CEF-8ECF-7897F55B9E09}" destId="{2287D8A5-6F5A-4F7F-80AF-C15E6DBD1137}" srcOrd="0" destOrd="0" presId="urn:microsoft.com/office/officeart/2018/2/layout/IconVerticalSolidList"/>
    <dgm:cxn modelId="{00B42604-1F5C-4BC9-A6EC-63E370F0F21B}" type="presOf" srcId="{90AED396-01B4-4B7D-BFEE-EACF975B512E}" destId="{CE702957-0CF9-47CE-96FD-62F430D664A8}" srcOrd="0" destOrd="0" presId="urn:microsoft.com/office/officeart/2018/2/layout/IconVerticalSolidList"/>
    <dgm:cxn modelId="{116BD807-71F5-4D03-AEA6-9AA265B79DF0}" type="presOf" srcId="{D7526C16-9A45-40D8-8E6C-AED0A8141B9B}" destId="{B6C682FD-E183-4EAA-A54A-32AFCB4897C9}" srcOrd="0" destOrd="0" presId="urn:microsoft.com/office/officeart/2018/2/layout/IconVerticalSolidList"/>
    <dgm:cxn modelId="{C8106D28-8BE6-471A-9030-85B107226BBC}" type="presOf" srcId="{F1ECDDD8-5DF1-412B-85F3-B7C00CE8BDD7}" destId="{A35D8F79-3EF7-4AFC-8E64-CDABFE4559C9}" srcOrd="0" destOrd="0" presId="urn:microsoft.com/office/officeart/2018/2/layout/IconVerticalSolidList"/>
    <dgm:cxn modelId="{93871443-B68F-4922-9535-76DF596733FE}" srcId="{F1ECDDD8-5DF1-412B-85F3-B7C00CE8BDD7}" destId="{3078F9D4-3331-4CEF-8ECF-7897F55B9E09}" srcOrd="2" destOrd="0" parTransId="{EB439DE7-9E85-4F58-AF7D-975EA158B060}" sibTransId="{362E1D2A-875A-405D-9CCD-EC439A7ACBBC}"/>
    <dgm:cxn modelId="{8C99DB69-D5FC-4624-8A1C-C1A9BD7FDC30}" srcId="{F1ECDDD8-5DF1-412B-85F3-B7C00CE8BDD7}" destId="{D7526C16-9A45-40D8-8E6C-AED0A8141B9B}" srcOrd="1" destOrd="0" parTransId="{614EF0AD-D92C-43C7-A3EE-2A43C60B8C96}" sibTransId="{2FD06E55-B90A-4204-B5DE-91BEB394B20E}"/>
    <dgm:cxn modelId="{ACC5A0A6-3571-4853-8C36-3D3FBC412DCA}" srcId="{F1ECDDD8-5DF1-412B-85F3-B7C00CE8BDD7}" destId="{90AED396-01B4-4B7D-BFEE-EACF975B512E}" srcOrd="0" destOrd="0" parTransId="{CC2005E2-8E3D-4A55-BD91-AEF2AC26F952}" sibTransId="{21C36E60-6F10-4CFA-8D31-6941B0C39B03}"/>
    <dgm:cxn modelId="{F82CD13B-B282-41F7-8E6F-E00F6ACF62FB}" type="presParOf" srcId="{A35D8F79-3EF7-4AFC-8E64-CDABFE4559C9}" destId="{0345E3A2-482E-49BA-BEC2-6BA35CF02B43}" srcOrd="0" destOrd="0" presId="urn:microsoft.com/office/officeart/2018/2/layout/IconVerticalSolidList"/>
    <dgm:cxn modelId="{D6E1EFEB-1EA4-41AA-AA5B-62E11BBD0C05}" type="presParOf" srcId="{0345E3A2-482E-49BA-BEC2-6BA35CF02B43}" destId="{73E3DB22-D7EC-451D-A933-716ADFF0E6C4}" srcOrd="0" destOrd="0" presId="urn:microsoft.com/office/officeart/2018/2/layout/IconVerticalSolidList"/>
    <dgm:cxn modelId="{D216A4C0-877D-4EE7-BFA4-521692F3B994}" type="presParOf" srcId="{0345E3A2-482E-49BA-BEC2-6BA35CF02B43}" destId="{C13BF985-B7CF-495F-B9C1-EDB397A3DB7E}" srcOrd="1" destOrd="0" presId="urn:microsoft.com/office/officeart/2018/2/layout/IconVerticalSolidList"/>
    <dgm:cxn modelId="{56C29E2A-58D2-4F08-A7FC-0EE9B3D20D34}" type="presParOf" srcId="{0345E3A2-482E-49BA-BEC2-6BA35CF02B43}" destId="{212BDABE-F17B-4B40-920E-1CF92399A32F}" srcOrd="2" destOrd="0" presId="urn:microsoft.com/office/officeart/2018/2/layout/IconVerticalSolidList"/>
    <dgm:cxn modelId="{3382D0AC-6BBE-4A1E-A782-E587563733BF}" type="presParOf" srcId="{0345E3A2-482E-49BA-BEC2-6BA35CF02B43}" destId="{CE702957-0CF9-47CE-96FD-62F430D664A8}" srcOrd="3" destOrd="0" presId="urn:microsoft.com/office/officeart/2018/2/layout/IconVerticalSolidList"/>
    <dgm:cxn modelId="{E9D3D5D7-71C3-4D1C-AF3E-F89A7E7522F0}" type="presParOf" srcId="{A35D8F79-3EF7-4AFC-8E64-CDABFE4559C9}" destId="{5AF67B7C-AA89-4ADC-B505-69941F14E5AA}" srcOrd="1" destOrd="0" presId="urn:microsoft.com/office/officeart/2018/2/layout/IconVerticalSolidList"/>
    <dgm:cxn modelId="{0784388A-A5DA-4CD5-95A8-D1E1AF3504CF}" type="presParOf" srcId="{A35D8F79-3EF7-4AFC-8E64-CDABFE4559C9}" destId="{0A9301C9-938A-42E8-B9B8-F2004D860CC9}" srcOrd="2" destOrd="0" presId="urn:microsoft.com/office/officeart/2018/2/layout/IconVerticalSolidList"/>
    <dgm:cxn modelId="{1EA3AE3F-7310-4AFC-B7E6-743DCC509A70}" type="presParOf" srcId="{0A9301C9-938A-42E8-B9B8-F2004D860CC9}" destId="{0BEF721F-9CF2-4628-AA69-FD433CF65D15}" srcOrd="0" destOrd="0" presId="urn:microsoft.com/office/officeart/2018/2/layout/IconVerticalSolidList"/>
    <dgm:cxn modelId="{1602E33A-E43C-4AC5-8926-D226BBBE18EC}" type="presParOf" srcId="{0A9301C9-938A-42E8-B9B8-F2004D860CC9}" destId="{325B75D2-D270-4A12-A865-07C946BB503E}" srcOrd="1" destOrd="0" presId="urn:microsoft.com/office/officeart/2018/2/layout/IconVerticalSolidList"/>
    <dgm:cxn modelId="{BDA6E766-31BB-471C-B722-CB7A1B6D7308}" type="presParOf" srcId="{0A9301C9-938A-42E8-B9B8-F2004D860CC9}" destId="{42688B15-90BB-4E6F-B84A-5094F5A82B8A}" srcOrd="2" destOrd="0" presId="urn:microsoft.com/office/officeart/2018/2/layout/IconVerticalSolidList"/>
    <dgm:cxn modelId="{2E682FB2-4B02-45A5-A3EE-BCDDEB581F96}" type="presParOf" srcId="{0A9301C9-938A-42E8-B9B8-F2004D860CC9}" destId="{B6C682FD-E183-4EAA-A54A-32AFCB4897C9}" srcOrd="3" destOrd="0" presId="urn:microsoft.com/office/officeart/2018/2/layout/IconVerticalSolidList"/>
    <dgm:cxn modelId="{F07B2482-9358-4BF8-ACBE-FEF1A5E72478}" type="presParOf" srcId="{A35D8F79-3EF7-4AFC-8E64-CDABFE4559C9}" destId="{757FDFFF-3CBD-4A05-A721-F24E4FC4816D}" srcOrd="3" destOrd="0" presId="urn:microsoft.com/office/officeart/2018/2/layout/IconVerticalSolidList"/>
    <dgm:cxn modelId="{F7B6A19F-835B-4B44-9C70-60C26525B68E}" type="presParOf" srcId="{A35D8F79-3EF7-4AFC-8E64-CDABFE4559C9}" destId="{B09DFA34-9FE7-42F0-9ED5-69F8BD75A5DA}" srcOrd="4" destOrd="0" presId="urn:microsoft.com/office/officeart/2018/2/layout/IconVerticalSolidList"/>
    <dgm:cxn modelId="{75158EEC-B562-4A38-B7C1-99A67AB2925D}" type="presParOf" srcId="{B09DFA34-9FE7-42F0-9ED5-69F8BD75A5DA}" destId="{F6A80D98-CEB6-4D73-95E7-7B7DC0F0D2D3}" srcOrd="0" destOrd="0" presId="urn:microsoft.com/office/officeart/2018/2/layout/IconVerticalSolidList"/>
    <dgm:cxn modelId="{0D9D0813-41C8-4261-8E03-41FE082468F4}" type="presParOf" srcId="{B09DFA34-9FE7-42F0-9ED5-69F8BD75A5DA}" destId="{8376987E-7B84-4C38-90BA-CA84DAF72FFE}" srcOrd="1" destOrd="0" presId="urn:microsoft.com/office/officeart/2018/2/layout/IconVerticalSolidList"/>
    <dgm:cxn modelId="{3820ACBC-6469-4971-9C50-9C66A9B247CB}" type="presParOf" srcId="{B09DFA34-9FE7-42F0-9ED5-69F8BD75A5DA}" destId="{3876ED8D-6ABB-4275-B521-1BA7757881D1}" srcOrd="2" destOrd="0" presId="urn:microsoft.com/office/officeart/2018/2/layout/IconVerticalSolidList"/>
    <dgm:cxn modelId="{22E87866-82EB-4959-8B43-CFFFF199ABE1}" type="presParOf" srcId="{B09DFA34-9FE7-42F0-9ED5-69F8BD75A5DA}" destId="{2287D8A5-6F5A-4F7F-80AF-C15E6DBD113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8119E5-EDB2-4DC6-A765-0A975CB3506B}" type="doc">
      <dgm:prSet loTypeId="urn:microsoft.com/office/officeart/2008/layout/Lined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690C915-DF09-4494-999C-5CD865B67815}">
      <dgm:prSet/>
      <dgm:spPr/>
      <dgm:t>
        <a:bodyPr/>
        <a:lstStyle/>
        <a:p>
          <a:r>
            <a:rPr lang="da-DK" dirty="0"/>
            <a:t>Chatbot-teamet arbejder på fuldt tryk med en stram tidsplan!</a:t>
          </a:r>
          <a:endParaRPr lang="en-US" dirty="0"/>
        </a:p>
      </dgm:t>
    </dgm:pt>
    <dgm:pt modelId="{6D96CB6F-41DE-4290-BBC3-38768A497C0E}" type="parTrans" cxnId="{A419C733-DC9E-4396-B622-D83626B07505}">
      <dgm:prSet/>
      <dgm:spPr/>
      <dgm:t>
        <a:bodyPr/>
        <a:lstStyle/>
        <a:p>
          <a:endParaRPr lang="en-US"/>
        </a:p>
      </dgm:t>
    </dgm:pt>
    <dgm:pt modelId="{188DD72D-15BF-48B3-94D5-F733875CFD73}" type="sibTrans" cxnId="{A419C733-DC9E-4396-B622-D83626B07505}">
      <dgm:prSet/>
      <dgm:spPr/>
      <dgm:t>
        <a:bodyPr/>
        <a:lstStyle/>
        <a:p>
          <a:endParaRPr lang="en-US"/>
        </a:p>
      </dgm:t>
    </dgm:pt>
    <dgm:pt modelId="{D80765D5-1D8C-4A23-8ABF-8F99AF7A9332}">
      <dgm:prSet/>
      <dgm:spPr/>
      <dgm:t>
        <a:bodyPr/>
        <a:lstStyle/>
        <a:p>
          <a:r>
            <a:rPr lang="da-DK" dirty="0"/>
            <a:t>Tid til implementering og forberedelse i kommunerne</a:t>
          </a:r>
          <a:endParaRPr lang="en-US" dirty="0"/>
        </a:p>
      </dgm:t>
    </dgm:pt>
    <dgm:pt modelId="{CB822F6A-2D26-4515-8054-281462D522C1}" type="parTrans" cxnId="{EDEB3E25-FAC4-44D3-A171-824F2057C718}">
      <dgm:prSet/>
      <dgm:spPr/>
      <dgm:t>
        <a:bodyPr/>
        <a:lstStyle/>
        <a:p>
          <a:endParaRPr lang="en-US"/>
        </a:p>
      </dgm:t>
    </dgm:pt>
    <dgm:pt modelId="{89202D55-D299-40AD-AE8D-4A0F0A910050}" type="sibTrans" cxnId="{EDEB3E25-FAC4-44D3-A171-824F2057C718}">
      <dgm:prSet/>
      <dgm:spPr/>
      <dgm:t>
        <a:bodyPr/>
        <a:lstStyle/>
        <a:p>
          <a:endParaRPr lang="en-US"/>
        </a:p>
      </dgm:t>
    </dgm:pt>
    <dgm:pt modelId="{B3770700-99F5-465E-9409-5C36F2A3136B}">
      <dgm:prSet/>
      <dgm:spPr/>
      <dgm:t>
        <a:bodyPr/>
        <a:lstStyle/>
        <a:p>
          <a:r>
            <a:rPr lang="da-DK" dirty="0"/>
            <a:t>Chatbot teamet fortæller senere om status og om de kommende opgaver for den enkelte kommune</a:t>
          </a:r>
          <a:endParaRPr lang="en-US" dirty="0"/>
        </a:p>
      </dgm:t>
    </dgm:pt>
    <dgm:pt modelId="{63A20686-3C71-46AD-B464-A9E99B7B668E}" type="parTrans" cxnId="{E265FD38-3993-4601-8851-50CF8306405D}">
      <dgm:prSet/>
      <dgm:spPr/>
      <dgm:t>
        <a:bodyPr/>
        <a:lstStyle/>
        <a:p>
          <a:endParaRPr lang="en-US"/>
        </a:p>
      </dgm:t>
    </dgm:pt>
    <dgm:pt modelId="{22CD4D36-0B04-41D7-85CB-4E4E291521FC}" type="sibTrans" cxnId="{E265FD38-3993-4601-8851-50CF8306405D}">
      <dgm:prSet/>
      <dgm:spPr/>
      <dgm:t>
        <a:bodyPr/>
        <a:lstStyle/>
        <a:p>
          <a:endParaRPr lang="en-US"/>
        </a:p>
      </dgm:t>
    </dgm:pt>
    <dgm:pt modelId="{092A9DEE-6C78-48FF-A815-18920846380D}" type="pres">
      <dgm:prSet presAssocID="{848119E5-EDB2-4DC6-A765-0A975CB3506B}" presName="vert0" presStyleCnt="0">
        <dgm:presLayoutVars>
          <dgm:dir/>
          <dgm:animOne val="branch"/>
          <dgm:animLvl val="lvl"/>
        </dgm:presLayoutVars>
      </dgm:prSet>
      <dgm:spPr/>
    </dgm:pt>
    <dgm:pt modelId="{780D9DDC-7B8E-4BC1-A2ED-915B7DC536BB}" type="pres">
      <dgm:prSet presAssocID="{5690C915-DF09-4494-999C-5CD865B67815}" presName="thickLine" presStyleLbl="alignNode1" presStyleIdx="0" presStyleCnt="3"/>
      <dgm:spPr/>
    </dgm:pt>
    <dgm:pt modelId="{0D57BB7C-3149-40F7-9456-80DA72C4B36C}" type="pres">
      <dgm:prSet presAssocID="{5690C915-DF09-4494-999C-5CD865B67815}" presName="horz1" presStyleCnt="0"/>
      <dgm:spPr/>
    </dgm:pt>
    <dgm:pt modelId="{D39663D4-6583-4F0E-8889-B48BEF6E8089}" type="pres">
      <dgm:prSet presAssocID="{5690C915-DF09-4494-999C-5CD865B67815}" presName="tx1" presStyleLbl="revTx" presStyleIdx="0" presStyleCnt="3"/>
      <dgm:spPr/>
    </dgm:pt>
    <dgm:pt modelId="{961BB5B9-2E8F-4099-9C77-1D859A19B952}" type="pres">
      <dgm:prSet presAssocID="{5690C915-DF09-4494-999C-5CD865B67815}" presName="vert1" presStyleCnt="0"/>
      <dgm:spPr/>
    </dgm:pt>
    <dgm:pt modelId="{0BE984E7-4256-49A0-920D-CCB3FC2D3382}" type="pres">
      <dgm:prSet presAssocID="{D80765D5-1D8C-4A23-8ABF-8F99AF7A9332}" presName="thickLine" presStyleLbl="alignNode1" presStyleIdx="1" presStyleCnt="3"/>
      <dgm:spPr/>
    </dgm:pt>
    <dgm:pt modelId="{72DDFC8E-B80A-4785-923D-92DE85081421}" type="pres">
      <dgm:prSet presAssocID="{D80765D5-1D8C-4A23-8ABF-8F99AF7A9332}" presName="horz1" presStyleCnt="0"/>
      <dgm:spPr/>
    </dgm:pt>
    <dgm:pt modelId="{6249C2FB-5CDF-4BF5-9D2A-853412D05D0D}" type="pres">
      <dgm:prSet presAssocID="{D80765D5-1D8C-4A23-8ABF-8F99AF7A9332}" presName="tx1" presStyleLbl="revTx" presStyleIdx="1" presStyleCnt="3"/>
      <dgm:spPr/>
    </dgm:pt>
    <dgm:pt modelId="{B0F36BBC-0491-4DFE-8736-8693250B3166}" type="pres">
      <dgm:prSet presAssocID="{D80765D5-1D8C-4A23-8ABF-8F99AF7A9332}" presName="vert1" presStyleCnt="0"/>
      <dgm:spPr/>
    </dgm:pt>
    <dgm:pt modelId="{EAFC81B1-01FB-4CDD-AE55-C81DE179EDFA}" type="pres">
      <dgm:prSet presAssocID="{B3770700-99F5-465E-9409-5C36F2A3136B}" presName="thickLine" presStyleLbl="alignNode1" presStyleIdx="2" presStyleCnt="3"/>
      <dgm:spPr/>
    </dgm:pt>
    <dgm:pt modelId="{12648E1A-9BDB-483A-B1F9-A2319185511E}" type="pres">
      <dgm:prSet presAssocID="{B3770700-99F5-465E-9409-5C36F2A3136B}" presName="horz1" presStyleCnt="0"/>
      <dgm:spPr/>
    </dgm:pt>
    <dgm:pt modelId="{0B6304A6-F0A4-4990-93DD-A68EFE5415D7}" type="pres">
      <dgm:prSet presAssocID="{B3770700-99F5-465E-9409-5C36F2A3136B}" presName="tx1" presStyleLbl="revTx" presStyleIdx="2" presStyleCnt="3"/>
      <dgm:spPr/>
    </dgm:pt>
    <dgm:pt modelId="{14028A62-8CF8-42D0-9454-0E8E522D7833}" type="pres">
      <dgm:prSet presAssocID="{B3770700-99F5-465E-9409-5C36F2A3136B}" presName="vert1" presStyleCnt="0"/>
      <dgm:spPr/>
    </dgm:pt>
  </dgm:ptLst>
  <dgm:cxnLst>
    <dgm:cxn modelId="{EDEB3E25-FAC4-44D3-A171-824F2057C718}" srcId="{848119E5-EDB2-4DC6-A765-0A975CB3506B}" destId="{D80765D5-1D8C-4A23-8ABF-8F99AF7A9332}" srcOrd="1" destOrd="0" parTransId="{CB822F6A-2D26-4515-8054-281462D522C1}" sibTransId="{89202D55-D299-40AD-AE8D-4A0F0A910050}"/>
    <dgm:cxn modelId="{3E546026-E9B4-4BAE-9511-6BD4DB1CAA02}" type="presOf" srcId="{848119E5-EDB2-4DC6-A765-0A975CB3506B}" destId="{092A9DEE-6C78-48FF-A815-18920846380D}" srcOrd="0" destOrd="0" presId="urn:microsoft.com/office/officeart/2008/layout/LinedList"/>
    <dgm:cxn modelId="{A419C733-DC9E-4396-B622-D83626B07505}" srcId="{848119E5-EDB2-4DC6-A765-0A975CB3506B}" destId="{5690C915-DF09-4494-999C-5CD865B67815}" srcOrd="0" destOrd="0" parTransId="{6D96CB6F-41DE-4290-BBC3-38768A497C0E}" sibTransId="{188DD72D-15BF-48B3-94D5-F733875CFD73}"/>
    <dgm:cxn modelId="{E265FD38-3993-4601-8851-50CF8306405D}" srcId="{848119E5-EDB2-4DC6-A765-0A975CB3506B}" destId="{B3770700-99F5-465E-9409-5C36F2A3136B}" srcOrd="2" destOrd="0" parTransId="{63A20686-3C71-46AD-B464-A9E99B7B668E}" sibTransId="{22CD4D36-0B04-41D7-85CB-4E4E291521FC}"/>
    <dgm:cxn modelId="{79367065-DDCD-4C4D-9203-375849CB1810}" type="presOf" srcId="{B3770700-99F5-465E-9409-5C36F2A3136B}" destId="{0B6304A6-F0A4-4990-93DD-A68EFE5415D7}" srcOrd="0" destOrd="0" presId="urn:microsoft.com/office/officeart/2008/layout/LinedList"/>
    <dgm:cxn modelId="{05BB636E-9D0C-426D-8FCB-2D052219B818}" type="presOf" srcId="{5690C915-DF09-4494-999C-5CD865B67815}" destId="{D39663D4-6583-4F0E-8889-B48BEF6E8089}" srcOrd="0" destOrd="0" presId="urn:microsoft.com/office/officeart/2008/layout/LinedList"/>
    <dgm:cxn modelId="{5221D9CF-D8D9-4156-BDC3-A2C6F665916C}" type="presOf" srcId="{D80765D5-1D8C-4A23-8ABF-8F99AF7A9332}" destId="{6249C2FB-5CDF-4BF5-9D2A-853412D05D0D}" srcOrd="0" destOrd="0" presId="urn:microsoft.com/office/officeart/2008/layout/LinedList"/>
    <dgm:cxn modelId="{C742BE37-FEDC-47BE-B6D7-AAA51D83779E}" type="presParOf" srcId="{092A9DEE-6C78-48FF-A815-18920846380D}" destId="{780D9DDC-7B8E-4BC1-A2ED-915B7DC536BB}" srcOrd="0" destOrd="0" presId="urn:microsoft.com/office/officeart/2008/layout/LinedList"/>
    <dgm:cxn modelId="{39807E86-6A3E-429D-8478-B2650F990BAF}" type="presParOf" srcId="{092A9DEE-6C78-48FF-A815-18920846380D}" destId="{0D57BB7C-3149-40F7-9456-80DA72C4B36C}" srcOrd="1" destOrd="0" presId="urn:microsoft.com/office/officeart/2008/layout/LinedList"/>
    <dgm:cxn modelId="{7C2B8146-B240-42AD-8519-8239DA662D68}" type="presParOf" srcId="{0D57BB7C-3149-40F7-9456-80DA72C4B36C}" destId="{D39663D4-6583-4F0E-8889-B48BEF6E8089}" srcOrd="0" destOrd="0" presId="urn:microsoft.com/office/officeart/2008/layout/LinedList"/>
    <dgm:cxn modelId="{B218BD9B-1CA4-48DC-9F40-099AAD9263A3}" type="presParOf" srcId="{0D57BB7C-3149-40F7-9456-80DA72C4B36C}" destId="{961BB5B9-2E8F-4099-9C77-1D859A19B952}" srcOrd="1" destOrd="0" presId="urn:microsoft.com/office/officeart/2008/layout/LinedList"/>
    <dgm:cxn modelId="{2B2639EF-EDA4-43B5-BA22-0BD28C21EBC0}" type="presParOf" srcId="{092A9DEE-6C78-48FF-A815-18920846380D}" destId="{0BE984E7-4256-49A0-920D-CCB3FC2D3382}" srcOrd="2" destOrd="0" presId="urn:microsoft.com/office/officeart/2008/layout/LinedList"/>
    <dgm:cxn modelId="{A35B0E5A-2B2B-4C15-AA3F-5D92B7599D8E}" type="presParOf" srcId="{092A9DEE-6C78-48FF-A815-18920846380D}" destId="{72DDFC8E-B80A-4785-923D-92DE85081421}" srcOrd="3" destOrd="0" presId="urn:microsoft.com/office/officeart/2008/layout/LinedList"/>
    <dgm:cxn modelId="{F7EA1D03-7C2E-421F-BFC4-FF4EEA5331B9}" type="presParOf" srcId="{72DDFC8E-B80A-4785-923D-92DE85081421}" destId="{6249C2FB-5CDF-4BF5-9D2A-853412D05D0D}" srcOrd="0" destOrd="0" presId="urn:microsoft.com/office/officeart/2008/layout/LinedList"/>
    <dgm:cxn modelId="{4ECEAAFF-9CC3-4F46-BC23-5601A832F1BD}" type="presParOf" srcId="{72DDFC8E-B80A-4785-923D-92DE85081421}" destId="{B0F36BBC-0491-4DFE-8736-8693250B3166}" srcOrd="1" destOrd="0" presId="urn:microsoft.com/office/officeart/2008/layout/LinedList"/>
    <dgm:cxn modelId="{C3F21BB1-A90C-4285-9A75-7A547C238A5E}" type="presParOf" srcId="{092A9DEE-6C78-48FF-A815-18920846380D}" destId="{EAFC81B1-01FB-4CDD-AE55-C81DE179EDFA}" srcOrd="4" destOrd="0" presId="urn:microsoft.com/office/officeart/2008/layout/LinedList"/>
    <dgm:cxn modelId="{974F0412-0312-41BF-A1CC-940EB17ED76A}" type="presParOf" srcId="{092A9DEE-6C78-48FF-A815-18920846380D}" destId="{12648E1A-9BDB-483A-B1F9-A2319185511E}" srcOrd="5" destOrd="0" presId="urn:microsoft.com/office/officeart/2008/layout/LinedList"/>
    <dgm:cxn modelId="{757F2566-710E-4A9B-A6A4-2D36570E07EF}" type="presParOf" srcId="{12648E1A-9BDB-483A-B1F9-A2319185511E}" destId="{0B6304A6-F0A4-4990-93DD-A68EFE5415D7}" srcOrd="0" destOrd="0" presId="urn:microsoft.com/office/officeart/2008/layout/LinedList"/>
    <dgm:cxn modelId="{9F51D15F-B9B7-4EA7-97AB-E711C1A98A6E}" type="presParOf" srcId="{12648E1A-9BDB-483A-B1F9-A2319185511E}" destId="{14028A62-8CF8-42D0-9454-0E8E522D783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3DB22-D7EC-451D-A933-716ADFF0E6C4}">
      <dsp:nvSpPr>
        <dsp:cNvPr id="0" name=""/>
        <dsp:cNvSpPr/>
      </dsp:nvSpPr>
      <dsp:spPr>
        <a:xfrm>
          <a:off x="0" y="437"/>
          <a:ext cx="9601200" cy="10230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BF985-B7CF-495F-B9C1-EDB397A3DB7E}">
      <dsp:nvSpPr>
        <dsp:cNvPr id="0" name=""/>
        <dsp:cNvSpPr/>
      </dsp:nvSpPr>
      <dsp:spPr>
        <a:xfrm>
          <a:off x="309459" y="230613"/>
          <a:ext cx="562654" cy="562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02957-0CF9-47CE-96FD-62F430D664A8}">
      <dsp:nvSpPr>
        <dsp:cNvPr id="0" name=""/>
        <dsp:cNvSpPr/>
      </dsp:nvSpPr>
      <dsp:spPr>
        <a:xfrm>
          <a:off x="1181573" y="437"/>
          <a:ext cx="8419626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0" i="0" kern="1200"/>
            <a:t>31 kommuner anvender DDH Kontaktcenter</a:t>
          </a:r>
          <a:endParaRPr lang="en-US" sz="2500" kern="1200"/>
        </a:p>
      </dsp:txBody>
      <dsp:txXfrm>
        <a:off x="1181573" y="437"/>
        <a:ext cx="8419626" cy="1023007"/>
      </dsp:txXfrm>
    </dsp:sp>
    <dsp:sp modelId="{0BEF721F-9CF2-4628-AA69-FD433CF65D15}">
      <dsp:nvSpPr>
        <dsp:cNvPr id="0" name=""/>
        <dsp:cNvSpPr/>
      </dsp:nvSpPr>
      <dsp:spPr>
        <a:xfrm>
          <a:off x="0" y="1279196"/>
          <a:ext cx="9601200" cy="1023007"/>
        </a:xfrm>
        <a:prstGeom prst="roundRect">
          <a:avLst>
            <a:gd name="adj" fmla="val 10000"/>
          </a:avLst>
        </a:prstGeom>
        <a:solidFill>
          <a:schemeClr val="accent5">
            <a:hueOff val="-640498"/>
            <a:satOff val="-7079"/>
            <a:lumOff val="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B75D2-D270-4A12-A865-07C946BB503E}">
      <dsp:nvSpPr>
        <dsp:cNvPr id="0" name=""/>
        <dsp:cNvSpPr/>
      </dsp:nvSpPr>
      <dsp:spPr>
        <a:xfrm>
          <a:off x="309459" y="1509372"/>
          <a:ext cx="562654" cy="562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39000" r="-39000"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C682FD-E183-4EAA-A54A-32AFCB4897C9}">
      <dsp:nvSpPr>
        <dsp:cNvPr id="0" name=""/>
        <dsp:cNvSpPr/>
      </dsp:nvSpPr>
      <dsp:spPr>
        <a:xfrm>
          <a:off x="1181573" y="1279196"/>
          <a:ext cx="8419626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0" i="0" kern="1200" dirty="0"/>
            <a:t>35 kommuner anvender i dag DDH Chatbotten</a:t>
          </a:r>
          <a:endParaRPr lang="en-US" sz="2500" kern="1200" dirty="0"/>
        </a:p>
      </dsp:txBody>
      <dsp:txXfrm>
        <a:off x="1181573" y="1279196"/>
        <a:ext cx="8419626" cy="1023007"/>
      </dsp:txXfrm>
    </dsp:sp>
    <dsp:sp modelId="{F6A80D98-CEB6-4D73-95E7-7B7DC0F0D2D3}">
      <dsp:nvSpPr>
        <dsp:cNvPr id="0" name=""/>
        <dsp:cNvSpPr/>
      </dsp:nvSpPr>
      <dsp:spPr>
        <a:xfrm>
          <a:off x="0" y="2557955"/>
          <a:ext cx="9601200" cy="1023007"/>
        </a:xfrm>
        <a:prstGeom prst="roundRect">
          <a:avLst>
            <a:gd name="adj" fmla="val 10000"/>
          </a:avLst>
        </a:prstGeom>
        <a:solidFill>
          <a:schemeClr val="accent5">
            <a:hueOff val="-1280996"/>
            <a:satOff val="-14159"/>
            <a:lumOff val="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76987E-7B84-4C38-90BA-CA84DAF72FFE}">
      <dsp:nvSpPr>
        <dsp:cNvPr id="0" name=""/>
        <dsp:cNvSpPr/>
      </dsp:nvSpPr>
      <dsp:spPr>
        <a:xfrm>
          <a:off x="342116" y="2788132"/>
          <a:ext cx="562654" cy="562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l="-30000" r="-30000"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7D8A5-6F5A-4F7F-80AF-C15E6DBD1137}">
      <dsp:nvSpPr>
        <dsp:cNvPr id="0" name=""/>
        <dsp:cNvSpPr/>
      </dsp:nvSpPr>
      <dsp:spPr>
        <a:xfrm>
          <a:off x="1181573" y="2557955"/>
          <a:ext cx="8419626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0" i="0" kern="1200"/>
            <a:t>40 kommuner er med i det nye udbud omkring AI services</a:t>
          </a:r>
          <a:endParaRPr lang="en-US" sz="2500" kern="1200"/>
        </a:p>
      </dsp:txBody>
      <dsp:txXfrm>
        <a:off x="1181573" y="2557955"/>
        <a:ext cx="8419626" cy="1023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D9DDC-7B8E-4BC1-A2ED-915B7DC536BB}">
      <dsp:nvSpPr>
        <dsp:cNvPr id="0" name=""/>
        <dsp:cNvSpPr/>
      </dsp:nvSpPr>
      <dsp:spPr>
        <a:xfrm>
          <a:off x="0" y="1748"/>
          <a:ext cx="9601200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9663D4-6583-4F0E-8889-B48BEF6E8089}">
      <dsp:nvSpPr>
        <dsp:cNvPr id="0" name=""/>
        <dsp:cNvSpPr/>
      </dsp:nvSpPr>
      <dsp:spPr>
        <a:xfrm>
          <a:off x="0" y="1748"/>
          <a:ext cx="9601200" cy="1192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Chatbot-teamet arbejder på fuldt tryk med en stram tidsplan!</a:t>
          </a:r>
          <a:endParaRPr lang="en-US" sz="3500" kern="1200" dirty="0"/>
        </a:p>
      </dsp:txBody>
      <dsp:txXfrm>
        <a:off x="0" y="1748"/>
        <a:ext cx="9601200" cy="1192634"/>
      </dsp:txXfrm>
    </dsp:sp>
    <dsp:sp modelId="{0BE984E7-4256-49A0-920D-CCB3FC2D3382}">
      <dsp:nvSpPr>
        <dsp:cNvPr id="0" name=""/>
        <dsp:cNvSpPr/>
      </dsp:nvSpPr>
      <dsp:spPr>
        <a:xfrm>
          <a:off x="0" y="1194382"/>
          <a:ext cx="9601200" cy="0"/>
        </a:xfrm>
        <a:prstGeom prst="line">
          <a:avLst/>
        </a:prstGeom>
        <a:gradFill rotWithShape="0">
          <a:gsLst>
            <a:gs pos="0">
              <a:schemeClr val="accent5">
                <a:hueOff val="-640498"/>
                <a:satOff val="-7079"/>
                <a:lumOff val="9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640498"/>
                <a:satOff val="-7079"/>
                <a:lumOff val="9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640498"/>
                <a:satOff val="-7079"/>
                <a:lumOff val="9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-640498"/>
              <a:satOff val="-7079"/>
              <a:lumOff val="98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249C2FB-5CDF-4BF5-9D2A-853412D05D0D}">
      <dsp:nvSpPr>
        <dsp:cNvPr id="0" name=""/>
        <dsp:cNvSpPr/>
      </dsp:nvSpPr>
      <dsp:spPr>
        <a:xfrm>
          <a:off x="0" y="1194382"/>
          <a:ext cx="9601200" cy="1192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Tid til implementering og forberedelse i kommunerne</a:t>
          </a:r>
          <a:endParaRPr lang="en-US" sz="3500" kern="1200" dirty="0"/>
        </a:p>
      </dsp:txBody>
      <dsp:txXfrm>
        <a:off x="0" y="1194382"/>
        <a:ext cx="9601200" cy="1192634"/>
      </dsp:txXfrm>
    </dsp:sp>
    <dsp:sp modelId="{EAFC81B1-01FB-4CDD-AE55-C81DE179EDFA}">
      <dsp:nvSpPr>
        <dsp:cNvPr id="0" name=""/>
        <dsp:cNvSpPr/>
      </dsp:nvSpPr>
      <dsp:spPr>
        <a:xfrm>
          <a:off x="0" y="2387017"/>
          <a:ext cx="9601200" cy="0"/>
        </a:xfrm>
        <a:prstGeom prst="line">
          <a:avLst/>
        </a:prstGeom>
        <a:gradFill rotWithShape="0">
          <a:gsLst>
            <a:gs pos="0">
              <a:schemeClr val="accent5">
                <a:hueOff val="-1280996"/>
                <a:satOff val="-14159"/>
                <a:lumOff val="19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280996"/>
                <a:satOff val="-14159"/>
                <a:lumOff val="19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280996"/>
                <a:satOff val="-14159"/>
                <a:lumOff val="19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5">
              <a:hueOff val="-1280996"/>
              <a:satOff val="-14159"/>
              <a:lumOff val="196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6304A6-F0A4-4990-93DD-A68EFE5415D7}">
      <dsp:nvSpPr>
        <dsp:cNvPr id="0" name=""/>
        <dsp:cNvSpPr/>
      </dsp:nvSpPr>
      <dsp:spPr>
        <a:xfrm>
          <a:off x="0" y="2387017"/>
          <a:ext cx="9601200" cy="1192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Chatbot teamet fortæller senere om status og om de kommende opgaver for den enkelte kommune</a:t>
          </a:r>
          <a:endParaRPr lang="en-US" sz="3500" kern="1200" dirty="0"/>
        </a:p>
      </dsp:txBody>
      <dsp:txXfrm>
        <a:off x="0" y="2387017"/>
        <a:ext cx="9601200" cy="1192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A8956-A07E-4212-A231-A94852E069F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AA0E7-A780-4CB7-906F-8680FA302F1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7991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DDH er et servicesamarbejde med kontaktcenter og AI platform (chatbot). </a:t>
            </a:r>
          </a:p>
          <a:p>
            <a:r>
              <a:rPr lang="da-DK" dirty="0"/>
              <a:t>Det er ikke tilfældigt. I den kommende tid vil netop kontaktcenter og AI smelte mere og mere sammen. Det skal vi forstå at udnytte i vores fællesskab. </a:t>
            </a:r>
          </a:p>
          <a:p>
            <a:endParaRPr lang="da-DK" dirty="0"/>
          </a:p>
          <a:p>
            <a:r>
              <a:rPr lang="da-DK" dirty="0"/>
              <a:t>PT. er der 45 kommuner i samarbejdet</a:t>
            </a:r>
          </a:p>
          <a:p>
            <a:pPr marL="171450" indent="-171450">
              <a:buFontTx/>
              <a:buChar char="-"/>
            </a:pPr>
            <a:r>
              <a:rPr lang="da-DK" dirty="0"/>
              <a:t>Nogle med kontaktcenter andre bare med chatbot </a:t>
            </a:r>
          </a:p>
          <a:p>
            <a:pPr marL="171450" indent="-171450">
              <a:buFontTx/>
              <a:buChar char="-"/>
            </a:pPr>
            <a:r>
              <a:rPr lang="da-DK" dirty="0"/>
              <a:t>De fleste med begge dele.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1076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Som sagt. </a:t>
            </a:r>
          </a:p>
          <a:p>
            <a:r>
              <a:rPr lang="da-DK" dirty="0"/>
              <a:t>Fra nu af går det løs. </a:t>
            </a:r>
          </a:p>
          <a:p>
            <a:r>
              <a:rPr lang="da-DK" dirty="0"/>
              <a:t>Chatbot teamet giver en meget mere indgående status.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404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595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På repræsentantskabsmødet </a:t>
            </a:r>
            <a:r>
              <a:rPr lang="da-DK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den 29.11.2022</a:t>
            </a: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præsenterede styregruppen for første gang ønsket om at igangsætte en række initiativer for at styrke onboardingen i DDH, både af kommuner, ledere og agenter. 	</a:t>
            </a:r>
          </a:p>
          <a:p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På repræsentantskabsmødet den </a:t>
            </a:r>
            <a:r>
              <a:rPr lang="da-DK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26. maj 2023</a:t>
            </a: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, blev onboarding initiativerne drøftet sammen med resultaterne fra det netop afsluttede SWOT analyse. Anbefalingerne fra denne analyse indeholdt bl.a. forslag, som lå i fin forlængelse af onboarding-indsatserne. 	</a:t>
            </a:r>
          </a:p>
          <a:p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Sidenhen har styregruppen arbejdet med en samlet DDH-strategi, som samlede elementerne fra både SWOT-analysen og Onboarding-indsatserne 	</a:t>
            </a:r>
          </a:p>
          <a:p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På repræsentantskabsmødet den </a:t>
            </a:r>
            <a:r>
              <a:rPr lang="da-DK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31.10.2023</a:t>
            </a:r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 blev indstilling om klare prioriteringer tiltrådt. </a:t>
            </a:r>
          </a:p>
          <a:p>
            <a:endParaRPr lang="da-DK" dirty="0"/>
          </a:p>
          <a:p>
            <a:r>
              <a:rPr lang="da-DK" dirty="0"/>
              <a:t>Siden er der arbejdet på at komme i mål med alle initiativerne. </a:t>
            </a:r>
          </a:p>
          <a:p>
            <a:r>
              <a:rPr lang="da-DK" dirty="0"/>
              <a:t>På sidste DDH repræsentantskabsmøde den </a:t>
            </a:r>
            <a:r>
              <a:rPr lang="da-DK" b="1" dirty="0"/>
              <a:t>16.05.2024</a:t>
            </a:r>
            <a:r>
              <a:rPr lang="da-DK" dirty="0"/>
              <a:t> blev arbejdet med DDH’s strategiske pejlemærker kickstartet. </a:t>
            </a:r>
          </a:p>
          <a:p>
            <a:endParaRPr lang="da-DK" dirty="0"/>
          </a:p>
          <a:p>
            <a:r>
              <a:rPr lang="da-DK" dirty="0"/>
              <a:t>Denne side viser det samlede overblik, som har været en fast bestanddel på styregruppemøderne dette halvår. </a:t>
            </a:r>
          </a:p>
          <a:p>
            <a:r>
              <a:rPr lang="da-DK" dirty="0"/>
              <a:t>Jeg har lige et par nedslag ( de næste to slides)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DFEF34-89AB-4236-A297-CD9A7011CF8A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54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Anton vil senere fortælle om E-lær platformene og give en status for undervisning m.m.. Onboarding har fyldt på vore styregruppemøder, så vi kunne sikre – med de rette beslutninger - at sekretariatet kunne gennemføre implementeringen af indsatserne. </a:t>
            </a:r>
          </a:p>
          <a:p>
            <a:endParaRPr lang="da-DK" dirty="0"/>
          </a:p>
          <a:p>
            <a:r>
              <a:rPr lang="da-DK" dirty="0"/>
              <a:t>Og tag et kig på hjemmesiden!!  Den er levende og indeholder en masse information.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2056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Som nævnt i dette slide kan vi også sige at dele af SWOT analysens anbefalinger er der forsøgt at gennemføre,</a:t>
            </a:r>
          </a:p>
          <a:p>
            <a:endParaRPr lang="da-DK" dirty="0"/>
          </a:p>
          <a:p>
            <a:pPr marL="171450" indent="-171450">
              <a:buFontTx/>
              <a:buChar char="-"/>
            </a:pPr>
            <a:r>
              <a:rPr lang="da-DK" dirty="0"/>
              <a:t>Fx at kaste os over nye områder (Reno SYD </a:t>
            </a:r>
            <a:r>
              <a:rPr lang="da-DK" dirty="0" err="1"/>
              <a:t>RenoDjrus</a:t>
            </a:r>
            <a:r>
              <a:rPr lang="da-DK" dirty="0"/>
              <a:t>)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arbejde mere med Krav og roller og ansvar – via leder-netværksmøder og alt det som ligger i undervisningen. </a:t>
            </a:r>
          </a:p>
          <a:p>
            <a:pPr marL="171450" indent="-171450">
              <a:buFontTx/>
              <a:buChar char="-"/>
            </a:pPr>
            <a:r>
              <a:rPr lang="da-DK" dirty="0"/>
              <a:t>Der arbejdes også på at få færre og bedre guides på de største områder – Anton fortæller lidt mere om det. </a:t>
            </a:r>
          </a:p>
          <a:p>
            <a:pPr marL="171450" indent="-171450">
              <a:buFontTx/>
              <a:buChar char="-"/>
            </a:pPr>
            <a:r>
              <a:rPr lang="da-DK" dirty="0"/>
              <a:t>Der er mere fokus på varm omstilling – der har vi også et projekt med som starter allerede her i december. Anton kommer kort tilbage på dette.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5124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Lone Bjørn (Horsens) vil senere gå mere i dybden med de konkrete strategiske indsatser som vi har arbejdet med siden sidst.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Beredskab er vi ved at tage hul på – og de kommende styregruppemøder vil vi forsøge at få rammesat, hvordan DDH og kommunerne i samarbejdet kan hjælpes ad med at hjælpe borgere – i en beredskabs kontekst.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0601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Chatbot har stået i udbuddets tegn.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979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Det er sådan et 40 kommuner har tilsluttes sig: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DDH gennemfører et udbud på vegne af kommunerne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DDH indkøber en ny AI platform med Chatbot og Voice (krydret med generativ </a:t>
            </a:r>
            <a:r>
              <a:rPr lang="da-DK" dirty="0" err="1"/>
              <a:t>ai</a:t>
            </a:r>
            <a:r>
              <a:rPr lang="da-DK" dirty="0"/>
              <a:t> og store sprogmodeller) på vegne af kommunerne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DDH gennemfører implementeringsprocessen på vegne af kommunerne</a:t>
            </a:r>
          </a:p>
          <a:p>
            <a:pPr marL="0" indent="0">
              <a:buFontTx/>
              <a:buNone/>
            </a:pPr>
            <a:endParaRPr lang="da-DK" dirty="0"/>
          </a:p>
          <a:p>
            <a:pPr marL="0" indent="0">
              <a:buFontTx/>
              <a:buNone/>
            </a:pPr>
            <a:r>
              <a:rPr lang="da-DK" dirty="0"/>
              <a:t>Det er så de 40 kommuners opgave, at:</a:t>
            </a:r>
          </a:p>
          <a:p>
            <a:pPr marL="171450" indent="-171450">
              <a:buFontTx/>
              <a:buChar char="-"/>
            </a:pPr>
            <a:r>
              <a:rPr lang="da-DK" dirty="0"/>
              <a:t>Hjælpe med selv at blive klar!</a:t>
            </a:r>
          </a:p>
          <a:p>
            <a:pPr marL="171450" indent="-171450">
              <a:buFontTx/>
              <a:buChar char="-"/>
            </a:pPr>
            <a:r>
              <a:rPr lang="da-DK" dirty="0"/>
              <a:t>Understøtte chatbot teamet med at få implementeret chatbotten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betale andelen af udgifterne</a:t>
            </a:r>
          </a:p>
          <a:p>
            <a:pPr marL="171450" indent="-171450">
              <a:buFontTx/>
              <a:buChar char="-"/>
            </a:pPr>
            <a:r>
              <a:rPr lang="da-DK" dirty="0"/>
              <a:t>At sikre fokus på at få underskrevet databehandleraftalen sammen med samarbejdsaftalen</a:t>
            </a:r>
          </a:p>
          <a:p>
            <a:pPr marL="0" indent="0">
              <a:buFontTx/>
              <a:buNone/>
            </a:pPr>
            <a:endParaRPr lang="da-DK" dirty="0"/>
          </a:p>
          <a:p>
            <a:pPr marL="0" indent="0">
              <a:buFontTx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3827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Vi skal arbejde sammen med en platform som bevist sit værd. </a:t>
            </a:r>
          </a:p>
          <a:p>
            <a:r>
              <a:rPr lang="da-DK" dirty="0"/>
              <a:t>Boost </a:t>
            </a:r>
            <a:r>
              <a:rPr lang="da-DK" dirty="0" err="1"/>
              <a:t>ai</a:t>
            </a:r>
            <a:r>
              <a:rPr lang="da-DK" dirty="0"/>
              <a:t> er førende i </a:t>
            </a:r>
            <a:r>
              <a:rPr lang="da-DK" dirty="0" err="1"/>
              <a:t>skandinavien</a:t>
            </a:r>
            <a:r>
              <a:rPr lang="da-DK" dirty="0"/>
              <a:t> med at arbejde med kommuner.</a:t>
            </a:r>
          </a:p>
          <a:p>
            <a:r>
              <a:rPr lang="da-DK" dirty="0"/>
              <a:t>Det er et norsk firma som arbejder med skandinavisk sprog</a:t>
            </a:r>
          </a:p>
          <a:p>
            <a:r>
              <a:rPr lang="da-DK" dirty="0"/>
              <a:t>Deloitte er en betydeligt aktør i hele den fællesoffentlige kontekst </a:t>
            </a:r>
          </a:p>
          <a:p>
            <a:endParaRPr lang="da-DK" dirty="0"/>
          </a:p>
          <a:p>
            <a:r>
              <a:rPr lang="da-DK" dirty="0"/>
              <a:t>Vi er trygge i denne konstellation.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9AA0E7-A780-4CB7-906F-8680FA302F13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888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9784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88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2860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B43E32-3474-E9D3-B848-2A4C868E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2C4249-C49D-D059-F2FA-88CB0446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38AD4FD-BB96-0A4E-A6CC-06C832C8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4504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D88CD-E298-245E-084C-1ADC86F89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B49DAD2-80AF-7629-D878-43CD819D2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4EDA9-DB2B-E488-B23C-0E311D4FD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522914-9498-3A52-85A6-30F399A7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CE1905-5AFF-802B-135C-173A4CAF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551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685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69531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561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390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692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066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481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064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1B5D885-7D6C-4AC7-98E0-3FD7CA54C72C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16D7808-1A47-4793-A422-D06C9BF75D6F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002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D9F6B58-3E2F-5615-377F-28886C05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DA1D46-8CAC-AA62-B5F2-485D6452B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433E9-34A7-6664-18AB-3E44831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B3D5-41C5-48CE-A480-1A801F356C4E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123EB1-DD79-5A18-5C2B-000193166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781A0-469D-1995-92B2-E1E6F74B4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10CF1-5BFC-4112-8115-D79C2BE4E9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8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ndigitalehotline.d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3028324-25CF-A6CE-E15A-F9E721F2E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791" y="921792"/>
            <a:ext cx="8447964" cy="3254321"/>
          </a:xfrm>
        </p:spPr>
        <p:txBody>
          <a:bodyPr>
            <a:normAutofit/>
          </a:bodyPr>
          <a:lstStyle/>
          <a:p>
            <a:pPr algn="l"/>
            <a:r>
              <a:rPr lang="da-DK" sz="6600" dirty="0"/>
              <a:t>DDH </a:t>
            </a:r>
            <a:br>
              <a:rPr lang="da-DK" sz="6600" dirty="0"/>
            </a:br>
            <a:r>
              <a:rPr lang="da-DK" sz="6600" dirty="0"/>
              <a:t>kontaktcenter</a:t>
            </a:r>
            <a:br>
              <a:rPr lang="da-DK" sz="6600" dirty="0"/>
            </a:br>
            <a:r>
              <a:rPr lang="da-DK" sz="6600" dirty="0"/>
              <a:t>Beretning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00FD878-727C-6C15-3D79-A5521F0D9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791" y="4220367"/>
            <a:ext cx="5957248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da-DK" dirty="0">
                <a:solidFill>
                  <a:schemeClr val="tx2"/>
                </a:solidFill>
              </a:rPr>
              <a:t>DDH repræsentantskabsmøde 13.11.2024</a:t>
            </a:r>
          </a:p>
          <a:p>
            <a:pPr algn="l">
              <a:spcAft>
                <a:spcPts val="600"/>
              </a:spcAft>
            </a:pPr>
            <a:r>
              <a:rPr lang="da-DK" dirty="0">
                <a:solidFill>
                  <a:schemeClr val="tx2"/>
                </a:solidFill>
              </a:rPr>
              <a:t>v/Lene Hartig Danielsen (Aarhus)</a:t>
            </a:r>
          </a:p>
        </p:txBody>
      </p:sp>
      <p:pic>
        <p:nvPicPr>
          <p:cNvPr id="13" name="Billede 12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C9AFF6A3-EA6A-BF69-F014-D235A4A0D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096" y="47783"/>
            <a:ext cx="1803818" cy="107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973751" y="303896"/>
            <a:ext cx="1910102" cy="257067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63548A-F3EC-C9BF-B6D0-7E16A85D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764" y="1327355"/>
            <a:ext cx="3559425" cy="4482564"/>
          </a:xfrm>
        </p:spPr>
        <p:txBody>
          <a:bodyPr>
            <a:normAutofit/>
          </a:bodyPr>
          <a:lstStyle/>
          <a:p>
            <a:r>
              <a:rPr lang="da-DK" dirty="0"/>
              <a:t>UDBUD</a:t>
            </a:r>
            <a:br>
              <a:rPr lang="da-DK" dirty="0"/>
            </a:br>
            <a:r>
              <a:rPr lang="da-DK" dirty="0" err="1"/>
              <a:t>UDBUD</a:t>
            </a:r>
            <a:br>
              <a:rPr lang="da-DK" dirty="0"/>
            </a:br>
            <a:r>
              <a:rPr lang="da-DK" dirty="0" err="1"/>
              <a:t>UDBUD</a:t>
            </a:r>
            <a:endParaRPr lang="da-DK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59BEB13-91C7-DEA1-4726-5F58A4BD55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48141" y="3771606"/>
            <a:ext cx="2037624" cy="793235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31D71B93-A62A-3F0C-83D7-CE478FE50F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2903" y="3771606"/>
            <a:ext cx="1816193" cy="742988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80FAED59-872F-979C-7ADF-15B2C80B8C5E}"/>
              </a:ext>
            </a:extLst>
          </p:cNvPr>
          <p:cNvSpPr txBox="1"/>
          <p:nvPr/>
        </p:nvSpPr>
        <p:spPr>
          <a:xfrm>
            <a:off x="4847466" y="1327355"/>
            <a:ext cx="50626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/>
              <a:t>Kontrakt underskrevet!</a:t>
            </a:r>
          </a:p>
          <a:p>
            <a:endParaRPr lang="da-DK" sz="4800" dirty="0"/>
          </a:p>
        </p:txBody>
      </p:sp>
    </p:spTree>
    <p:extLst>
      <p:ext uri="{BB962C8B-B14F-4D97-AF65-F5344CB8AC3E}">
        <p14:creationId xmlns:p14="http://schemas.microsoft.com/office/powerpoint/2010/main" val="2233355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5162B-D20C-9A6A-E888-F73D58055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da-DK"/>
              <a:t>Implementering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8D45010-11A0-26FC-DC87-5A991863BC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511808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737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0F3D67-7D20-FD3A-0AE1-BFC282DE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da-DK" dirty="0"/>
              <a:t>Status for kommunesamarbejdet</a:t>
            </a:r>
            <a:br>
              <a:rPr lang="da-DK" dirty="0"/>
            </a:br>
            <a:r>
              <a:rPr lang="da-DK" sz="3600" b="1" dirty="0">
                <a:solidFill>
                  <a:srgbClr val="FF0000"/>
                </a:solidFill>
              </a:rPr>
              <a:t>45 kommuner i alt</a:t>
            </a:r>
            <a:endParaRPr lang="da-DK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Pladsholder til indhold 5">
            <a:extLst>
              <a:ext uri="{FF2B5EF4-FFF2-40B4-BE49-F238E27FC236}">
                <a16:creationId xmlns:a16="http://schemas.microsoft.com/office/drawing/2014/main" id="{E1ECC3A2-7BBD-DB5F-C76F-6382C64A3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86932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Billede 8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6FFB45A0-EC2F-945E-FD12-DA8D91E5F3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096" y="47783"/>
            <a:ext cx="1803818" cy="107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43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10B7E1-BB14-91F7-83E0-3A0034F35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da-DK" sz="3000" dirty="0">
                <a:solidFill>
                  <a:schemeClr val="bg2"/>
                </a:solidFill>
              </a:rPr>
              <a:t>Status for kommunesamarbejdet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B37879-546E-BCCA-AC0E-5B6883A5F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1466485"/>
            <a:ext cx="4892308" cy="4270287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lang="da-DK" sz="3200" dirty="0"/>
              <a:t>Udmeldelse pr. 1. januar 2025</a:t>
            </a:r>
          </a:p>
          <a:p>
            <a:r>
              <a:rPr lang="da-DK" sz="3200" dirty="0"/>
              <a:t>Skanderborg</a:t>
            </a:r>
          </a:p>
          <a:p>
            <a:r>
              <a:rPr lang="da-DK" sz="3200" dirty="0"/>
              <a:t>Herning</a:t>
            </a:r>
          </a:p>
          <a:p>
            <a:r>
              <a:rPr lang="da-DK" sz="3200" dirty="0"/>
              <a:t>Randers</a:t>
            </a:r>
          </a:p>
          <a:p>
            <a:r>
              <a:rPr lang="da-DK" sz="3200" dirty="0"/>
              <a:t>Holstebro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r>
              <a:rPr lang="da-DK" sz="3200" dirty="0"/>
              <a:t>Udmeldelse pr. 1. juli 2025</a:t>
            </a:r>
          </a:p>
          <a:p>
            <a:r>
              <a:rPr lang="da-DK" sz="3200" dirty="0"/>
              <a:t>Skive</a:t>
            </a:r>
          </a:p>
          <a:p>
            <a:r>
              <a:rPr lang="da-DK" sz="3200" dirty="0"/>
              <a:t>Struer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Der sendes survey ud til alle 6 kommuner for at blive klogere på baggrunden for udmeldelsen</a:t>
            </a:r>
          </a:p>
        </p:txBody>
      </p:sp>
      <p:pic>
        <p:nvPicPr>
          <p:cNvPr id="5" name="Billede 4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19CDA6C2-540A-534A-BC5C-61AE2B1ED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040" y="0"/>
            <a:ext cx="1584960" cy="94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679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1781671" y="1540535"/>
            <a:ext cx="6028476" cy="4539704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-indsatser: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E-learning moduler 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Indgåelse af aftale med e-learnings konsulenter (Aarhus)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organisering af produktion og evaluering af film 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+32 agent film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7 ledelses film 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workflow test moduler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Klargøring på site (tjek af agenters gennemførsel)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Drift- og vedligeholdsaftale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af agenter – Brian Vang/Johnny Jensen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Første kursusdage afviklet (evaluering gennemført)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Tilmeldingsskema rundsendt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Løbende koordinering  af tilmeldinger fra DDH sekretariatet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Ledelses- og værtskabsinformation rundsendt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Gennemførsel af uddannelsesdage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Hjemmeside, velkomstpakke, håndbøger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Hjemmeside klar (</a:t>
            </a: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www.dendigitalehotline.dk</a:t>
            </a: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Håndbøger og velkomstpakke klar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Medarbejderdag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(tidspunkt bestemt)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Agent spørgeskema måling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0-punktmåling gennemført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Analyse af 0-punktmåling præsenteret for styregruppen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Resultat af 0-punktmåling rundsendt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Organisering i DDH-Netværk</a:t>
            </a: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10646178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16/5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474298" y="617574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2025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C5CEED9-802E-3AED-8B51-9C51137AE92E}"/>
              </a:ext>
            </a:extLst>
          </p:cNvPr>
          <p:cNvSpPr txBox="1"/>
          <p:nvPr/>
        </p:nvSpPr>
        <p:spPr>
          <a:xfrm>
            <a:off x="7217879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Trivselsmåling-1</a:t>
            </a:r>
          </a:p>
        </p:txBody>
      </p:sp>
      <p:sp>
        <p:nvSpPr>
          <p:cNvPr id="10" name="Halvramme 9">
            <a:extLst>
              <a:ext uri="{FF2B5EF4-FFF2-40B4-BE49-F238E27FC236}">
                <a16:creationId xmlns:a16="http://schemas.microsoft.com/office/drawing/2014/main" id="{E000C077-C3E8-D668-A709-74408BC44BBB}"/>
              </a:ext>
            </a:extLst>
          </p:cNvPr>
          <p:cNvSpPr/>
          <p:nvPr/>
        </p:nvSpPr>
        <p:spPr>
          <a:xfrm rot="13794521">
            <a:off x="2240481" y="566141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3ADF9EC-45F9-CB62-9429-483001CAC70E}"/>
              </a:ext>
            </a:extLst>
          </p:cNvPr>
          <p:cNvSpPr txBox="1"/>
          <p:nvPr/>
        </p:nvSpPr>
        <p:spPr>
          <a:xfrm>
            <a:off x="11006791" y="617699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2026</a:t>
            </a:r>
          </a:p>
        </p:txBody>
      </p:sp>
      <p:sp>
        <p:nvSpPr>
          <p:cNvPr id="19" name="Halvramme 18">
            <a:extLst>
              <a:ext uri="{FF2B5EF4-FFF2-40B4-BE49-F238E27FC236}">
                <a16:creationId xmlns:a16="http://schemas.microsoft.com/office/drawing/2014/main" id="{2C00FDD9-EEB2-D550-78BC-BEB492C5B836}"/>
              </a:ext>
            </a:extLst>
          </p:cNvPr>
          <p:cNvSpPr/>
          <p:nvPr/>
        </p:nvSpPr>
        <p:spPr>
          <a:xfrm rot="13794521">
            <a:off x="2216619" y="418644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Halvramme 19">
            <a:extLst>
              <a:ext uri="{FF2B5EF4-FFF2-40B4-BE49-F238E27FC236}">
                <a16:creationId xmlns:a16="http://schemas.microsoft.com/office/drawing/2014/main" id="{0F4FB9B1-7652-5233-7944-98D691AFE533}"/>
              </a:ext>
            </a:extLst>
          </p:cNvPr>
          <p:cNvSpPr/>
          <p:nvPr/>
        </p:nvSpPr>
        <p:spPr>
          <a:xfrm rot="13794521">
            <a:off x="2207115" y="312219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Halvramme 20">
            <a:extLst>
              <a:ext uri="{FF2B5EF4-FFF2-40B4-BE49-F238E27FC236}">
                <a16:creationId xmlns:a16="http://schemas.microsoft.com/office/drawing/2014/main" id="{0F60721A-DA21-DC07-356F-DB9380FFC857}"/>
              </a:ext>
            </a:extLst>
          </p:cNvPr>
          <p:cNvSpPr/>
          <p:nvPr/>
        </p:nvSpPr>
        <p:spPr>
          <a:xfrm rot="13794521">
            <a:off x="2199927" y="1756543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Halvramme 21">
            <a:extLst>
              <a:ext uri="{FF2B5EF4-FFF2-40B4-BE49-F238E27FC236}">
                <a16:creationId xmlns:a16="http://schemas.microsoft.com/office/drawing/2014/main" id="{C715ADE2-5BC3-272A-2518-B14A8AB716D7}"/>
              </a:ext>
            </a:extLst>
          </p:cNvPr>
          <p:cNvSpPr/>
          <p:nvPr/>
        </p:nvSpPr>
        <p:spPr>
          <a:xfrm rot="13794521">
            <a:off x="5004519" y="6371600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Halvramme 17">
            <a:extLst>
              <a:ext uri="{FF2B5EF4-FFF2-40B4-BE49-F238E27FC236}">
                <a16:creationId xmlns:a16="http://schemas.microsoft.com/office/drawing/2014/main" id="{A06B2450-0C7F-6AE5-C3BB-94FC002C443D}"/>
              </a:ext>
            </a:extLst>
          </p:cNvPr>
          <p:cNvSpPr/>
          <p:nvPr/>
        </p:nvSpPr>
        <p:spPr>
          <a:xfrm rot="13794521">
            <a:off x="2207115" y="4923933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81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12191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299640" y="626654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0266" y="1010266"/>
            <a:ext cx="10171466" cy="48571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A89FA2-70C9-FAB1-F7B4-F68F31280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430" y="1398896"/>
            <a:ext cx="9325970" cy="1160059"/>
          </a:xfrm>
        </p:spPr>
        <p:txBody>
          <a:bodyPr>
            <a:normAutofit/>
          </a:bodyPr>
          <a:lstStyle/>
          <a:p>
            <a:r>
              <a:rPr lang="da-DK" dirty="0"/>
              <a:t>Arbejdet med Onboarding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B4A74B-673A-8815-31DA-245709C0C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430" y="2323659"/>
            <a:ext cx="9325970" cy="29467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pPr>
              <a:buFont typeface="Wingdings" panose="05000000000000000000" pitchFamily="2" charset="2"/>
              <a:buChar char="ü"/>
            </a:pPr>
            <a:r>
              <a:rPr lang="da-DK" sz="2400" dirty="0"/>
              <a:t>Heldags fysisk undervisningsforløb for alle agenter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a-DK" sz="2400" dirty="0"/>
              <a:t>Ny E-lær platform for alle agenter og ledere i DDH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a-DK" sz="2400" dirty="0"/>
              <a:t>Hjemmeside helt klar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Der gives en præsentation af status på mødet.</a:t>
            </a:r>
          </a:p>
        </p:txBody>
      </p:sp>
      <p:pic>
        <p:nvPicPr>
          <p:cNvPr id="4" name="Billede 3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66278257-466A-7355-054D-DD8F2093C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166" y="40347"/>
            <a:ext cx="1541499" cy="92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197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76"/>
            <a:ext cx="12191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71285" y="626654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6632" y="1010266"/>
            <a:ext cx="11115368" cy="58477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2E77DB-768F-7A55-C081-5D3E1D90C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281916"/>
            <a:ext cx="9601200" cy="1485900"/>
          </a:xfrm>
        </p:spPr>
        <p:txBody>
          <a:bodyPr>
            <a:normAutofit/>
          </a:bodyPr>
          <a:lstStyle/>
          <a:p>
            <a:r>
              <a:rPr lang="da-DK" dirty="0"/>
              <a:t>Arbejdet med Strategiske tiltag</a:t>
            </a:r>
            <a:br>
              <a:rPr lang="da-DK" dirty="0"/>
            </a:br>
            <a:r>
              <a:rPr lang="da-DK" dirty="0"/>
              <a:t>(SWOT/trivselsmåling m.m.)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6093C1-498B-5D2F-CFAE-AF799CC75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920620"/>
            <a:ext cx="9601200" cy="294677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Kompetenceudvikling (E-lær, Borgerserviceskolen)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Nye områder (</a:t>
            </a:r>
            <a:r>
              <a:rPr lang="da-DK" sz="1800" dirty="0" err="1"/>
              <a:t>RenoDjurs</a:t>
            </a:r>
            <a:r>
              <a:rPr lang="da-DK" sz="1800" dirty="0"/>
              <a:t>/RenoSyd)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Servicemål og KPI’er (Varm omstilling, Ny PowerBI)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Krav, Roller og Ansvar (KPI opfølgning)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Ensretning af guides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Opstart af netværksgrupper for ledere i DDH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sz="1800" dirty="0"/>
          </a:p>
          <a:p>
            <a:pPr>
              <a:buFont typeface="Wingdings" panose="05000000000000000000" pitchFamily="2" charset="2"/>
              <a:buChar char="Ø"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Der gives en præsentation af status for arbejdet med dele af de strategiske tiltag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endParaRPr lang="da-DK" sz="1800" dirty="0"/>
          </a:p>
        </p:txBody>
      </p:sp>
      <p:pic>
        <p:nvPicPr>
          <p:cNvPr id="4" name="Billede 3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552F95B3-33B2-966E-7CA9-F226458B89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166" y="40347"/>
            <a:ext cx="1541499" cy="92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222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12191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299640" y="626654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0266" y="1010266"/>
            <a:ext cx="10171466" cy="48571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EAF501-71BA-DC30-3BF4-5CD92EEBA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430" y="1398896"/>
            <a:ext cx="9325970" cy="1160059"/>
          </a:xfrm>
        </p:spPr>
        <p:txBody>
          <a:bodyPr>
            <a:normAutofit/>
          </a:bodyPr>
          <a:lstStyle/>
          <a:p>
            <a:r>
              <a:rPr lang="da-DK" dirty="0"/>
              <a:t>Strategiske pejlemærker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6C7355-A112-F40F-5951-AD79080C4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430" y="2739787"/>
            <a:ext cx="9325970" cy="2946779"/>
          </a:xfrm>
        </p:spPr>
        <p:txBody>
          <a:bodyPr>
            <a:normAutofit lnSpcReduction="10000"/>
          </a:bodyPr>
          <a:lstStyle/>
          <a:p>
            <a:r>
              <a:rPr lang="da-DK" sz="3200" dirty="0"/>
              <a:t>Digital inklusion</a:t>
            </a:r>
          </a:p>
          <a:p>
            <a:pPr marL="530352" lvl="1" indent="0">
              <a:buNone/>
            </a:pPr>
            <a:r>
              <a:rPr lang="da-DK" sz="2400" dirty="0"/>
              <a:t>(Partnerskaber &amp; Hjælp til dem som hjælper)</a:t>
            </a:r>
          </a:p>
          <a:p>
            <a:r>
              <a:rPr lang="da-DK" sz="3200" dirty="0"/>
              <a:t>Beredskab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r>
              <a:rPr lang="da-DK" sz="2200" dirty="0"/>
              <a:t>Der gives på mødet en præsentation af status for arbejdet med dele af de strategiske tiltag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20413D51-F7E4-BF85-3DFA-8D7AC147D5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166" y="40347"/>
            <a:ext cx="1541499" cy="92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81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87546EB-8C8C-4552-9837-27CEFD10C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2172662-3E39-8C36-2A8D-0DEE918557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3341" y="640080"/>
            <a:ext cx="3933845" cy="5577840"/>
          </a:xfrm>
          <a:prstGeom prst="rect">
            <a:avLst/>
          </a:prstGeom>
        </p:spPr>
      </p:pic>
      <p:sp>
        <p:nvSpPr>
          <p:cNvPr id="20" name="Freeform 6">
            <a:extLst>
              <a:ext uri="{FF2B5EF4-FFF2-40B4-BE49-F238E27FC236}">
                <a16:creationId xmlns:a16="http://schemas.microsoft.com/office/drawing/2014/main" id="{1157C185-67CB-4FDD-9C4B-705DDB08A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412340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028324-25CF-A6CE-E15A-F9E721F2E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8004" y="1480930"/>
            <a:ext cx="5607908" cy="3254321"/>
          </a:xfrm>
        </p:spPr>
        <p:txBody>
          <a:bodyPr>
            <a:normAutofit/>
          </a:bodyPr>
          <a:lstStyle/>
          <a:p>
            <a:pPr algn="l"/>
            <a:r>
              <a:rPr lang="da-DK" sz="7000"/>
              <a:t>DDH </a:t>
            </a:r>
            <a:br>
              <a:rPr lang="da-DK" sz="7000"/>
            </a:br>
            <a:r>
              <a:rPr lang="da-DK" sz="7000"/>
              <a:t>Chatbot</a:t>
            </a:r>
            <a:br>
              <a:rPr lang="da-DK" sz="7000"/>
            </a:br>
            <a:r>
              <a:rPr lang="da-DK" sz="7000"/>
              <a:t>Beretning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00FD878-727C-6C15-3D79-A5521F0D9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8006" y="4804850"/>
            <a:ext cx="560790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da-DK" dirty="0">
                <a:solidFill>
                  <a:schemeClr val="tx2"/>
                </a:solidFill>
              </a:rPr>
              <a:t>DDH repræsentantskabsmøde 13.11.2024</a:t>
            </a:r>
          </a:p>
          <a:p>
            <a:pPr algn="l">
              <a:spcAft>
                <a:spcPts val="600"/>
              </a:spcAft>
            </a:pPr>
            <a:r>
              <a:rPr lang="da-DK" dirty="0">
                <a:solidFill>
                  <a:schemeClr val="tx2"/>
                </a:solidFill>
              </a:rPr>
              <a:t>v/Lene Hartig Danielsen (Aarhus)</a:t>
            </a:r>
          </a:p>
        </p:txBody>
      </p:sp>
      <p:pic>
        <p:nvPicPr>
          <p:cNvPr id="13" name="Billede 12" descr="Et billede, der indeholder sort, skitse, mørke, sort-hvid&#10;&#10;Automatisk genereret beskrivelse">
            <a:extLst>
              <a:ext uri="{FF2B5EF4-FFF2-40B4-BE49-F238E27FC236}">
                <a16:creationId xmlns:a16="http://schemas.microsoft.com/office/drawing/2014/main" id="{C9AFF6A3-EA6A-BF69-F014-D235A4A0DA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096" y="47783"/>
            <a:ext cx="1803818" cy="107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140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AD84E21A-A848-4FF9-97DA-1BE07F743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B4679B52-98EA-45CA-AF30-F2C9A6946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0E5EE46-6B2F-43B5-8F97-10C96ECA3A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5D074AA7-DC40-4146-A48B-E3BD61CE6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C59175-2938-B789-8A01-7EC08F41E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7291" y="634028"/>
            <a:ext cx="6221689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cap="all" dirty="0"/>
              <a:t>40 </a:t>
            </a:r>
            <a:r>
              <a:rPr lang="en-US" sz="5000" cap="all" dirty="0" err="1"/>
              <a:t>kommuner</a:t>
            </a:r>
            <a:br>
              <a:rPr lang="en-US" sz="5000" cap="all" dirty="0"/>
            </a:br>
            <a:r>
              <a:rPr lang="en-US" sz="5000" cap="all" dirty="0"/>
              <a:t>- </a:t>
            </a:r>
            <a:r>
              <a:rPr lang="en-US" sz="5000" cap="all" dirty="0" err="1"/>
              <a:t>tilslutningsaftale</a:t>
            </a:r>
            <a:endParaRPr lang="en-US" sz="5000" cap="all" dirty="0"/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72041A9E-BA9E-4B2D-A845-A908592BC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542142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2B57AB6E-0CA1-48BF-ACCD-7D8939B3E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0B10579-82AF-96B2-E364-A0DD4EB5F3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71403" y="1600750"/>
            <a:ext cx="2719859" cy="38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83275"/>
      </p:ext>
    </p:extLst>
  </p:cSld>
  <p:clrMapOvr>
    <a:masterClrMapping/>
  </p:clrMapOvr>
</p:sld>
</file>

<file path=ppt/theme/theme1.xml><?xml version="1.0" encoding="utf-8"?>
<a:theme xmlns:a="http://schemas.openxmlformats.org/drawingml/2006/main" name="Beskæring">
  <a:themeElements>
    <a:clrScheme name="Beskæring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Beskæring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skæring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A22B94-3603-44E0-9501-C9AF890756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DA7267-56CD-40FF-8460-9C46EA85B2B8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3.xml><?xml version="1.0" encoding="utf-8"?>
<ds:datastoreItem xmlns:ds="http://schemas.openxmlformats.org/officeDocument/2006/customXml" ds:itemID="{A35B3915-EE57-4598-9B6B-9D84AD78D8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TM10001105[[fn=Beskæring]]</Template>
  <TotalTime>284</TotalTime>
  <Words>1045</Words>
  <Application>Microsoft Office PowerPoint</Application>
  <PresentationFormat>Widescreen</PresentationFormat>
  <Paragraphs>149</Paragraphs>
  <Slides>11</Slides>
  <Notes>10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11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Franklin Gothic Book</vt:lpstr>
      <vt:lpstr>Verdana</vt:lpstr>
      <vt:lpstr>Wingdings</vt:lpstr>
      <vt:lpstr>Beskæring</vt:lpstr>
      <vt:lpstr>Office-tema</vt:lpstr>
      <vt:lpstr>DDH  kontaktcenter Beretning</vt:lpstr>
      <vt:lpstr>Status for kommunesamarbejdet 45 kommuner i alt</vt:lpstr>
      <vt:lpstr>Status for kommunesamarbejdet</vt:lpstr>
      <vt:lpstr>PowerPoint-præsentation</vt:lpstr>
      <vt:lpstr>Arbejdet med Onboarding</vt:lpstr>
      <vt:lpstr>Arbejdet med Strategiske tiltag (SWOT/trivselsmåling m.m.)</vt:lpstr>
      <vt:lpstr>Strategiske pejlemærker</vt:lpstr>
      <vt:lpstr>DDH  Chatbot Beretning</vt:lpstr>
      <vt:lpstr>40 kommuner - tilslutningsaftale</vt:lpstr>
      <vt:lpstr>UDBUD UDBUD UDBUD</vt:lpstr>
      <vt:lpstr>Implementering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Torben Glock</dc:creator>
  <cp:lastModifiedBy>Rikke Bækgaard Christensen</cp:lastModifiedBy>
  <cp:revision>1</cp:revision>
  <dcterms:created xsi:type="dcterms:W3CDTF">2024-11-11T16:42:34Z</dcterms:created>
  <dcterms:modified xsi:type="dcterms:W3CDTF">2024-11-13T09:01:16Z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