
<file path=[Content_Types].xml><?xml version="1.0" encoding="utf-8"?>
<Types xmlns="http://schemas.openxmlformats.org/package/2006/content-types">
  <Default Extension="jpeg" ContentType="image/jpeg"/>
  <Default Extension="jpg" ContentType="image/jpeg"/>
  <Default Extension="KIQ1bUVptSH0n5GN4bgDH08sBLhE9CjXrSewDoXPeJI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2142532748" r:id="rId6"/>
    <p:sldId id="2142532749" r:id="rId7"/>
    <p:sldId id="2142532741" r:id="rId8"/>
    <p:sldId id="2142532727" r:id="rId9"/>
    <p:sldId id="263" r:id="rId10"/>
    <p:sldId id="259" r:id="rId11"/>
    <p:sldId id="2142532742" r:id="rId12"/>
    <p:sldId id="2142532650" r:id="rId13"/>
    <p:sldId id="2142532652" r:id="rId14"/>
    <p:sldId id="2142532722" r:id="rId15"/>
    <p:sldId id="2142532728" r:id="rId16"/>
    <p:sldId id="2142532734" r:id="rId17"/>
    <p:sldId id="2142532747" r:id="rId18"/>
    <p:sldId id="2142532759" r:id="rId19"/>
    <p:sldId id="2142532760" r:id="rId20"/>
    <p:sldId id="2142532745" r:id="rId21"/>
    <p:sldId id="2142532761" r:id="rId22"/>
    <p:sldId id="2142532762" r:id="rId23"/>
    <p:sldId id="2142532763" r:id="rId24"/>
    <p:sldId id="2142532764" r:id="rId25"/>
    <p:sldId id="2142532767" r:id="rId26"/>
    <p:sldId id="2142532765" r:id="rId27"/>
    <p:sldId id="2142532766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81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191E0D43-5E49-40B6-9826-8FB26404DF53}"/>
    <pc:docChg chg="custSel modSld">
      <pc:chgData name="Rikke Bækgaard Christensen" userId="895b20d1-8a83-4427-801b-a124aada3673" providerId="ADAL" clId="{191E0D43-5E49-40B6-9826-8FB26404DF53}" dt="2023-05-22T13:28:59.183" v="46" actId="1076"/>
      <pc:docMkLst>
        <pc:docMk/>
      </pc:docMkLst>
      <pc:sldChg chg="modSp mod">
        <pc:chgData name="Rikke Bækgaard Christensen" userId="895b20d1-8a83-4427-801b-a124aada3673" providerId="ADAL" clId="{191E0D43-5E49-40B6-9826-8FB26404DF53}" dt="2023-05-22T13:28:22.268" v="13" actId="20577"/>
        <pc:sldMkLst>
          <pc:docMk/>
          <pc:sldMk cId="3446720024" sldId="263"/>
        </pc:sldMkLst>
        <pc:spChg chg="mod">
          <ac:chgData name="Rikke Bækgaard Christensen" userId="895b20d1-8a83-4427-801b-a124aada3673" providerId="ADAL" clId="{191E0D43-5E49-40B6-9826-8FB26404DF53}" dt="2023-05-22T13:28:22.268" v="13" actId="20577"/>
          <ac:spMkLst>
            <pc:docMk/>
            <pc:sldMk cId="3446720024" sldId="263"/>
            <ac:spMk id="3" creationId="{DCCB7E4F-7533-7888-8CC4-BB5442A7FC61}"/>
          </ac:spMkLst>
        </pc:spChg>
      </pc:sldChg>
      <pc:sldChg chg="modSp mod">
        <pc:chgData name="Rikke Bækgaard Christensen" userId="895b20d1-8a83-4427-801b-a124aada3673" providerId="ADAL" clId="{191E0D43-5E49-40B6-9826-8FB26404DF53}" dt="2023-05-22T13:28:59.183" v="46" actId="1076"/>
        <pc:sldMkLst>
          <pc:docMk/>
          <pc:sldMk cId="593456297" sldId="2142532742"/>
        </pc:sldMkLst>
        <pc:graphicFrameChg chg="mod modGraphic">
          <ac:chgData name="Rikke Bækgaard Christensen" userId="895b20d1-8a83-4427-801b-a124aada3673" providerId="ADAL" clId="{191E0D43-5E49-40B6-9826-8FB26404DF53}" dt="2023-05-22T13:28:59.183" v="46" actId="1076"/>
          <ac:graphicFrameMkLst>
            <pc:docMk/>
            <pc:sldMk cId="593456297" sldId="2142532742"/>
            <ac:graphicFrameMk id="4" creationId="{91AE74D3-FEC8-AE00-F911-8897389CE667}"/>
          </ac:graphicFrameMkLst>
        </pc:graphicFrameChg>
      </pc:sldChg>
    </pc:docChg>
  </pc:docChgLst>
  <pc:docChgLst>
    <pc:chgData name="Rikke Bækgaard Christensen" userId="S::ribch@aarhus.dk::895b20d1-8a83-4427-801b-a124aada3673" providerId="AD" clId="Web-{780BA686-4D75-9374-84DC-782917E0B485}"/>
    <pc:docChg chg="modSld">
      <pc:chgData name="Rikke Bækgaard Christensen" userId="S::ribch@aarhus.dk::895b20d1-8a83-4427-801b-a124aada3673" providerId="AD" clId="Web-{780BA686-4D75-9374-84DC-782917E0B485}" dt="2023-05-23T11:29:14.381" v="0" actId="20577"/>
      <pc:docMkLst>
        <pc:docMk/>
      </pc:docMkLst>
      <pc:sldChg chg="modSp">
        <pc:chgData name="Rikke Bækgaard Christensen" userId="S::ribch@aarhus.dk::895b20d1-8a83-4427-801b-a124aada3673" providerId="AD" clId="Web-{780BA686-4D75-9374-84DC-782917E0B485}" dt="2023-05-23T11:29:14.381" v="0" actId="20577"/>
        <pc:sldMkLst>
          <pc:docMk/>
          <pc:sldMk cId="3713358771" sldId="2142532744"/>
        </pc:sldMkLst>
        <pc:spChg chg="mod">
          <ac:chgData name="Rikke Bækgaard Christensen" userId="S::ribch@aarhus.dk::895b20d1-8a83-4427-801b-a124aada3673" providerId="AD" clId="Web-{780BA686-4D75-9374-84DC-782917E0B485}" dt="2023-05-23T11:29:14.381" v="0" actId="20577"/>
          <ac:spMkLst>
            <pc:docMk/>
            <pc:sldMk cId="3713358771" sldId="2142532744"/>
            <ac:spMk id="4" creationId="{9633710E-383E-7876-83DF-28355FD23EC5}"/>
          </ac:spMkLst>
        </pc:spChg>
      </pc:sldChg>
    </pc:docChg>
  </pc:docChgLst>
  <pc:docChgLst>
    <pc:chgData name="Rikke Bækgaard Christensen" userId="895b20d1-8a83-4427-801b-a124aada3673" providerId="ADAL" clId="{2A44888B-38D1-4689-AB70-A77E3A83EE24}"/>
    <pc:docChg chg="undo custSel addSld delSld modSld sldOrd">
      <pc:chgData name="Rikke Bækgaard Christensen" userId="895b20d1-8a83-4427-801b-a124aada3673" providerId="ADAL" clId="{2A44888B-38D1-4689-AB70-A77E3A83EE24}" dt="2023-06-02T12:35:53.929" v="4760" actId="47"/>
      <pc:docMkLst>
        <pc:docMk/>
      </pc:docMkLst>
      <pc:sldChg chg="ord">
        <pc:chgData name="Rikke Bækgaard Christensen" userId="895b20d1-8a83-4427-801b-a124aada3673" providerId="ADAL" clId="{2A44888B-38D1-4689-AB70-A77E3A83EE24}" dt="2023-06-02T10:30:58.202" v="3589"/>
        <pc:sldMkLst>
          <pc:docMk/>
          <pc:sldMk cId="1339653108" sldId="2142532745"/>
        </pc:sldMkLst>
      </pc:sldChg>
      <pc:sldChg chg="del ord modNotesTx">
        <pc:chgData name="Rikke Bækgaard Christensen" userId="895b20d1-8a83-4427-801b-a124aada3673" providerId="ADAL" clId="{2A44888B-38D1-4689-AB70-A77E3A83EE24}" dt="2023-06-02T12:35:51.691" v="4757" actId="47"/>
        <pc:sldMkLst>
          <pc:docMk/>
          <pc:sldMk cId="3119508338" sldId="2142532750"/>
        </pc:sldMkLst>
      </pc:sldChg>
      <pc:sldChg chg="modSp del mod ord">
        <pc:chgData name="Rikke Bækgaard Christensen" userId="895b20d1-8a83-4427-801b-a124aada3673" providerId="ADAL" clId="{2A44888B-38D1-4689-AB70-A77E3A83EE24}" dt="2023-06-02T12:35:52.456" v="4758" actId="47"/>
        <pc:sldMkLst>
          <pc:docMk/>
          <pc:sldMk cId="1422893794" sldId="2142532751"/>
        </pc:sldMkLst>
        <pc:spChg chg="mod">
          <ac:chgData name="Rikke Bækgaard Christensen" userId="895b20d1-8a83-4427-801b-a124aada3673" providerId="ADAL" clId="{2A44888B-38D1-4689-AB70-A77E3A83EE24}" dt="2023-06-02T09:25:51.022" v="2560" actId="20577"/>
          <ac:spMkLst>
            <pc:docMk/>
            <pc:sldMk cId="1422893794" sldId="2142532751"/>
            <ac:spMk id="3" creationId="{3FFD5042-97E5-EFB4-3403-55EE7D803C45}"/>
          </ac:spMkLst>
        </pc:spChg>
      </pc:sldChg>
      <pc:sldChg chg="addSp modSp del mod ord">
        <pc:chgData name="Rikke Bækgaard Christensen" userId="895b20d1-8a83-4427-801b-a124aada3673" providerId="ADAL" clId="{2A44888B-38D1-4689-AB70-A77E3A83EE24}" dt="2023-06-02T12:35:53.140" v="4759" actId="47"/>
        <pc:sldMkLst>
          <pc:docMk/>
          <pc:sldMk cId="1041920529" sldId="2142532752"/>
        </pc:sldMkLst>
        <pc:spChg chg="add mod">
          <ac:chgData name="Rikke Bækgaard Christensen" userId="895b20d1-8a83-4427-801b-a124aada3673" providerId="ADAL" clId="{2A44888B-38D1-4689-AB70-A77E3A83EE24}" dt="2023-06-02T06:57:06.653" v="595" actId="20577"/>
          <ac:spMkLst>
            <pc:docMk/>
            <pc:sldMk cId="1041920529" sldId="2142532752"/>
            <ac:spMk id="2" creationId="{4704CC6C-E21E-DAE1-0755-15F7AA03947E}"/>
          </ac:spMkLst>
        </pc:spChg>
        <pc:spChg chg="mod">
          <ac:chgData name="Rikke Bækgaard Christensen" userId="895b20d1-8a83-4427-801b-a124aada3673" providerId="ADAL" clId="{2A44888B-38D1-4689-AB70-A77E3A83EE24}" dt="2023-06-02T06:49:57.822" v="192" actId="1076"/>
          <ac:spMkLst>
            <pc:docMk/>
            <pc:sldMk cId="1041920529" sldId="2142532752"/>
            <ac:spMk id="3" creationId="{3FFD5042-97E5-EFB4-3403-55EE7D803C45}"/>
          </ac:spMkLst>
        </pc:spChg>
      </pc:sldChg>
      <pc:sldChg chg="addSp delSp modSp add del mod ord">
        <pc:chgData name="Rikke Bækgaard Christensen" userId="895b20d1-8a83-4427-801b-a124aada3673" providerId="ADAL" clId="{2A44888B-38D1-4689-AB70-A77E3A83EE24}" dt="2023-06-02T12:35:53.929" v="4760" actId="47"/>
        <pc:sldMkLst>
          <pc:docMk/>
          <pc:sldMk cId="1054495471" sldId="2142532753"/>
        </pc:sldMkLst>
        <pc:spChg chg="mod">
          <ac:chgData name="Rikke Bækgaard Christensen" userId="895b20d1-8a83-4427-801b-a124aada3673" providerId="ADAL" clId="{2A44888B-38D1-4689-AB70-A77E3A83EE24}" dt="2023-06-02T09:29:46.131" v="2563" actId="1076"/>
          <ac:spMkLst>
            <pc:docMk/>
            <pc:sldMk cId="1054495471" sldId="2142532753"/>
            <ac:spMk id="2" creationId="{4704CC6C-E21E-DAE1-0755-15F7AA03947E}"/>
          </ac:spMkLst>
        </pc:spChg>
        <pc:spChg chg="del">
          <ac:chgData name="Rikke Bækgaard Christensen" userId="895b20d1-8a83-4427-801b-a124aada3673" providerId="ADAL" clId="{2A44888B-38D1-4689-AB70-A77E3A83EE24}" dt="2023-06-02T09:29:40.292" v="2561" actId="478"/>
          <ac:spMkLst>
            <pc:docMk/>
            <pc:sldMk cId="1054495471" sldId="2142532753"/>
            <ac:spMk id="3" creationId="{3FFD5042-97E5-EFB4-3403-55EE7D803C45}"/>
          </ac:spMkLst>
        </pc:spChg>
        <pc:spChg chg="add del mod">
          <ac:chgData name="Rikke Bækgaard Christensen" userId="895b20d1-8a83-4427-801b-a124aada3673" providerId="ADAL" clId="{2A44888B-38D1-4689-AB70-A77E3A83EE24}" dt="2023-06-02T09:29:43.205" v="2562" actId="478"/>
          <ac:spMkLst>
            <pc:docMk/>
            <pc:sldMk cId="1054495471" sldId="2142532753"/>
            <ac:spMk id="6" creationId="{1585B947-778B-551D-0B67-C4841F48BEBC}"/>
          </ac:spMkLst>
        </pc:spChg>
      </pc:sldChg>
      <pc:sldChg chg="addSp delSp modSp new del mod">
        <pc:chgData name="Rikke Bækgaard Christensen" userId="895b20d1-8a83-4427-801b-a124aada3673" providerId="ADAL" clId="{2A44888B-38D1-4689-AB70-A77E3A83EE24}" dt="2023-06-02T12:35:48.486" v="4753" actId="47"/>
        <pc:sldMkLst>
          <pc:docMk/>
          <pc:sldMk cId="3487388675" sldId="2142532754"/>
        </pc:sldMkLst>
        <pc:spChg chg="del">
          <ac:chgData name="Rikke Bækgaard Christensen" userId="895b20d1-8a83-4427-801b-a124aada3673" providerId="ADAL" clId="{2A44888B-38D1-4689-AB70-A77E3A83EE24}" dt="2023-06-02T08:32:18.537" v="1420" actId="478"/>
          <ac:spMkLst>
            <pc:docMk/>
            <pc:sldMk cId="3487388675" sldId="2142532754"/>
            <ac:spMk id="2" creationId="{30E10E17-B1A1-CE27-BD46-8F78C6531C5C}"/>
          </ac:spMkLst>
        </pc:spChg>
        <pc:spChg chg="mod">
          <ac:chgData name="Rikke Bækgaard Christensen" userId="895b20d1-8a83-4427-801b-a124aada3673" providerId="ADAL" clId="{2A44888B-38D1-4689-AB70-A77E3A83EE24}" dt="2023-06-02T08:23:51.990" v="1186" actId="20577"/>
          <ac:spMkLst>
            <pc:docMk/>
            <pc:sldMk cId="3487388675" sldId="2142532754"/>
            <ac:spMk id="3" creationId="{7583F30B-D3BB-A1D4-3698-BA87A106FA8C}"/>
          </ac:spMkLst>
        </pc:spChg>
        <pc:spChg chg="add mod">
          <ac:chgData name="Rikke Bækgaard Christensen" userId="895b20d1-8a83-4427-801b-a124aada3673" providerId="ADAL" clId="{2A44888B-38D1-4689-AB70-A77E3A83EE24}" dt="2023-06-02T08:32:14.463" v="1419" actId="20577"/>
          <ac:spMkLst>
            <pc:docMk/>
            <pc:sldMk cId="3487388675" sldId="2142532754"/>
            <ac:spMk id="4" creationId="{94890DAB-C480-2714-31A7-D14193368AFB}"/>
          </ac:spMkLst>
        </pc:spChg>
      </pc:sldChg>
      <pc:sldChg chg="addSp delSp modSp add del mod">
        <pc:chgData name="Rikke Bækgaard Christensen" userId="895b20d1-8a83-4427-801b-a124aada3673" providerId="ADAL" clId="{2A44888B-38D1-4689-AB70-A77E3A83EE24}" dt="2023-06-02T12:35:49.535" v="4754" actId="47"/>
        <pc:sldMkLst>
          <pc:docMk/>
          <pc:sldMk cId="2274584488" sldId="2142532755"/>
        </pc:sldMkLst>
        <pc:spChg chg="mod">
          <ac:chgData name="Rikke Bækgaard Christensen" userId="895b20d1-8a83-4427-801b-a124aada3673" providerId="ADAL" clId="{2A44888B-38D1-4689-AB70-A77E3A83EE24}" dt="2023-06-02T08:33:58.824" v="1753" actId="20577"/>
          <ac:spMkLst>
            <pc:docMk/>
            <pc:sldMk cId="2274584488" sldId="2142532755"/>
            <ac:spMk id="3" creationId="{7583F30B-D3BB-A1D4-3698-BA87A106FA8C}"/>
          </ac:spMkLst>
        </pc:spChg>
        <pc:spChg chg="mod">
          <ac:chgData name="Rikke Bækgaard Christensen" userId="895b20d1-8a83-4427-801b-a124aada3673" providerId="ADAL" clId="{2A44888B-38D1-4689-AB70-A77E3A83EE24}" dt="2023-06-02T08:33:24.655" v="1645" actId="27636"/>
          <ac:spMkLst>
            <pc:docMk/>
            <pc:sldMk cId="2274584488" sldId="2142532755"/>
            <ac:spMk id="4" creationId="{94890DAB-C480-2714-31A7-D14193368AFB}"/>
          </ac:spMkLst>
        </pc:spChg>
        <pc:spChg chg="add del">
          <ac:chgData name="Rikke Bækgaard Christensen" userId="895b20d1-8a83-4427-801b-a124aada3673" providerId="ADAL" clId="{2A44888B-38D1-4689-AB70-A77E3A83EE24}" dt="2023-06-02T08:33:33.354" v="1649" actId="22"/>
          <ac:spMkLst>
            <pc:docMk/>
            <pc:sldMk cId="2274584488" sldId="2142532755"/>
            <ac:spMk id="5" creationId="{6A7E5540-C1A1-9063-464B-FCD53BCC6020}"/>
          </ac:spMkLst>
        </pc:spChg>
        <pc:spChg chg="add mod">
          <ac:chgData name="Rikke Bækgaard Christensen" userId="895b20d1-8a83-4427-801b-a124aada3673" providerId="ADAL" clId="{2A44888B-38D1-4689-AB70-A77E3A83EE24}" dt="2023-06-02T12:04:39.507" v="3597" actId="20577"/>
          <ac:spMkLst>
            <pc:docMk/>
            <pc:sldMk cId="2274584488" sldId="2142532755"/>
            <ac:spMk id="6" creationId="{BF7EBDEC-A828-8D9B-C01D-7FC5C3CBB372}"/>
          </ac:spMkLst>
        </pc:spChg>
      </pc:sldChg>
      <pc:sldChg chg="modSp add del mod">
        <pc:chgData name="Rikke Bækgaard Christensen" userId="895b20d1-8a83-4427-801b-a124aada3673" providerId="ADAL" clId="{2A44888B-38D1-4689-AB70-A77E3A83EE24}" dt="2023-06-02T12:35:50.338" v="4755" actId="47"/>
        <pc:sldMkLst>
          <pc:docMk/>
          <pc:sldMk cId="1624619032" sldId="2142532756"/>
        </pc:sldMkLst>
        <pc:spChg chg="mod">
          <ac:chgData name="Rikke Bækgaard Christensen" userId="895b20d1-8a83-4427-801b-a124aada3673" providerId="ADAL" clId="{2A44888B-38D1-4689-AB70-A77E3A83EE24}" dt="2023-06-02T11:59:25.470" v="3595" actId="313"/>
          <ac:spMkLst>
            <pc:docMk/>
            <pc:sldMk cId="1624619032" sldId="2142532756"/>
            <ac:spMk id="3" creationId="{7583F30B-D3BB-A1D4-3698-BA87A106FA8C}"/>
          </ac:spMkLst>
        </pc:spChg>
        <pc:spChg chg="mod">
          <ac:chgData name="Rikke Bækgaard Christensen" userId="895b20d1-8a83-4427-801b-a124aada3673" providerId="ADAL" clId="{2A44888B-38D1-4689-AB70-A77E3A83EE24}" dt="2023-06-02T11:57:44.110" v="3594" actId="20577"/>
          <ac:spMkLst>
            <pc:docMk/>
            <pc:sldMk cId="1624619032" sldId="2142532756"/>
            <ac:spMk id="6" creationId="{BF7EBDEC-A828-8D9B-C01D-7FC5C3CBB372}"/>
          </ac:spMkLst>
        </pc:spChg>
      </pc:sldChg>
      <pc:sldChg chg="addSp delSp modSp add del mod">
        <pc:chgData name="Rikke Bækgaard Christensen" userId="895b20d1-8a83-4427-801b-a124aada3673" providerId="ADAL" clId="{2A44888B-38D1-4689-AB70-A77E3A83EE24}" dt="2023-06-02T12:35:51.078" v="4756" actId="47"/>
        <pc:sldMkLst>
          <pc:docMk/>
          <pc:sldMk cId="1692015910" sldId="2142532757"/>
        </pc:sldMkLst>
        <pc:spChg chg="del">
          <ac:chgData name="Rikke Bækgaard Christensen" userId="895b20d1-8a83-4427-801b-a124aada3673" providerId="ADAL" clId="{2A44888B-38D1-4689-AB70-A77E3A83EE24}" dt="2023-06-02T08:38:19.263" v="2510" actId="478"/>
          <ac:spMkLst>
            <pc:docMk/>
            <pc:sldMk cId="1692015910" sldId="2142532757"/>
            <ac:spMk id="3" creationId="{7583F30B-D3BB-A1D4-3698-BA87A106FA8C}"/>
          </ac:spMkLst>
        </pc:spChg>
        <pc:spChg chg="add del mod">
          <ac:chgData name="Rikke Bækgaard Christensen" userId="895b20d1-8a83-4427-801b-a124aada3673" providerId="ADAL" clId="{2A44888B-38D1-4689-AB70-A77E3A83EE24}" dt="2023-06-02T08:42:20.883" v="2512" actId="478"/>
          <ac:spMkLst>
            <pc:docMk/>
            <pc:sldMk cId="1692015910" sldId="2142532757"/>
            <ac:spMk id="5" creationId="{D6AAEED2-6952-A41F-212F-8B1350D8D034}"/>
          </ac:spMkLst>
        </pc:spChg>
        <pc:spChg chg="mod">
          <ac:chgData name="Rikke Bækgaard Christensen" userId="895b20d1-8a83-4427-801b-a124aada3673" providerId="ADAL" clId="{2A44888B-38D1-4689-AB70-A77E3A83EE24}" dt="2023-06-02T08:38:16.363" v="2509" actId="20577"/>
          <ac:spMkLst>
            <pc:docMk/>
            <pc:sldMk cId="1692015910" sldId="2142532757"/>
            <ac:spMk id="6" creationId="{BF7EBDEC-A828-8D9B-C01D-7FC5C3CBB372}"/>
          </ac:spMkLst>
        </pc:spChg>
      </pc:sldChg>
      <pc:sldChg chg="addSp delSp modSp new del mod">
        <pc:chgData name="Rikke Bækgaard Christensen" userId="895b20d1-8a83-4427-801b-a124aada3673" providerId="ADAL" clId="{2A44888B-38D1-4689-AB70-A77E3A83EE24}" dt="2023-06-02T10:28:09.575" v="3280" actId="47"/>
        <pc:sldMkLst>
          <pc:docMk/>
          <pc:sldMk cId="1905204433" sldId="2142532758"/>
        </pc:sldMkLst>
        <pc:spChg chg="del">
          <ac:chgData name="Rikke Bækgaard Christensen" userId="895b20d1-8a83-4427-801b-a124aada3673" providerId="ADAL" clId="{2A44888B-38D1-4689-AB70-A77E3A83EE24}" dt="2023-06-02T10:19:03.284" v="2565" actId="478"/>
          <ac:spMkLst>
            <pc:docMk/>
            <pc:sldMk cId="1905204433" sldId="2142532758"/>
            <ac:spMk id="2" creationId="{82620E2A-6202-712B-0048-8482AD0093B6}"/>
          </ac:spMkLst>
        </pc:spChg>
        <pc:spChg chg="del">
          <ac:chgData name="Rikke Bækgaard Christensen" userId="895b20d1-8a83-4427-801b-a124aada3673" providerId="ADAL" clId="{2A44888B-38D1-4689-AB70-A77E3A83EE24}" dt="2023-06-02T10:19:04.281" v="2566" actId="478"/>
          <ac:spMkLst>
            <pc:docMk/>
            <pc:sldMk cId="1905204433" sldId="2142532758"/>
            <ac:spMk id="3" creationId="{4D3E15D8-1A51-D5C0-6CA4-B977734C53FF}"/>
          </ac:spMkLst>
        </pc:spChg>
        <pc:spChg chg="add mod">
          <ac:chgData name="Rikke Bækgaard Christensen" userId="895b20d1-8a83-4427-801b-a124aada3673" providerId="ADAL" clId="{2A44888B-38D1-4689-AB70-A77E3A83EE24}" dt="2023-06-02T10:20:44.884" v="2650" actId="1076"/>
          <ac:spMkLst>
            <pc:docMk/>
            <pc:sldMk cId="1905204433" sldId="2142532758"/>
            <ac:spMk id="6" creationId="{9771F796-B280-BD15-2469-34C98B0E443F}"/>
          </ac:spMkLst>
        </pc:spChg>
        <pc:graphicFrameChg chg="add mod modGraphic">
          <ac:chgData name="Rikke Bækgaard Christensen" userId="895b20d1-8a83-4427-801b-a124aada3673" providerId="ADAL" clId="{2A44888B-38D1-4689-AB70-A77E3A83EE24}" dt="2023-06-02T10:23:16.027" v="2747"/>
          <ac:graphicFrameMkLst>
            <pc:docMk/>
            <pc:sldMk cId="1905204433" sldId="2142532758"/>
            <ac:graphicFrameMk id="4" creationId="{67FD311D-7B3D-04FF-FB90-5F89F7DA1145}"/>
          </ac:graphicFrameMkLst>
        </pc:graphicFrameChg>
      </pc:sldChg>
      <pc:sldChg chg="addSp delSp modSp new mod">
        <pc:chgData name="Rikke Bækgaard Christensen" userId="895b20d1-8a83-4427-801b-a124aada3673" providerId="ADAL" clId="{2A44888B-38D1-4689-AB70-A77E3A83EE24}" dt="2023-06-02T12:23:17.345" v="4663"/>
        <pc:sldMkLst>
          <pc:docMk/>
          <pc:sldMk cId="2709639506" sldId="2142532759"/>
        </pc:sldMkLst>
        <pc:spChg chg="del">
          <ac:chgData name="Rikke Bækgaard Christensen" userId="895b20d1-8a83-4427-801b-a124aada3673" providerId="ADAL" clId="{2A44888B-38D1-4689-AB70-A77E3A83EE24}" dt="2023-06-02T10:23:26.171" v="2750" actId="478"/>
          <ac:spMkLst>
            <pc:docMk/>
            <pc:sldMk cId="2709639506" sldId="2142532759"/>
            <ac:spMk id="2" creationId="{D366F90B-FBF5-B4B0-EDB2-10609543E769}"/>
          </ac:spMkLst>
        </pc:spChg>
        <pc:spChg chg="del">
          <ac:chgData name="Rikke Bækgaard Christensen" userId="895b20d1-8a83-4427-801b-a124aada3673" providerId="ADAL" clId="{2A44888B-38D1-4689-AB70-A77E3A83EE24}" dt="2023-06-02T10:23:23.887" v="2749" actId="478"/>
          <ac:spMkLst>
            <pc:docMk/>
            <pc:sldMk cId="2709639506" sldId="2142532759"/>
            <ac:spMk id="3" creationId="{2095057F-96A4-2DF7-8DE2-6D604B472215}"/>
          </ac:spMkLst>
        </pc:spChg>
        <pc:spChg chg="add mod">
          <ac:chgData name="Rikke Bækgaard Christensen" userId="895b20d1-8a83-4427-801b-a124aada3673" providerId="ADAL" clId="{2A44888B-38D1-4689-AB70-A77E3A83EE24}" dt="2023-06-02T12:05:35.634" v="3605" actId="1076"/>
          <ac:spMkLst>
            <pc:docMk/>
            <pc:sldMk cId="2709639506" sldId="2142532759"/>
            <ac:spMk id="6" creationId="{DA735AA3-5A27-AC0C-C7B4-9A7ECE1078E8}"/>
          </ac:spMkLst>
        </pc:spChg>
        <pc:graphicFrameChg chg="add mod modGraphic">
          <ac:chgData name="Rikke Bækgaard Christensen" userId="895b20d1-8a83-4427-801b-a124aada3673" providerId="ADAL" clId="{2A44888B-38D1-4689-AB70-A77E3A83EE24}" dt="2023-06-02T12:23:17.345" v="4663"/>
          <ac:graphicFrameMkLst>
            <pc:docMk/>
            <pc:sldMk cId="2709639506" sldId="2142532759"/>
            <ac:graphicFrameMk id="4" creationId="{7713DD64-9D64-EE1A-B3FA-EB7495A600FF}"/>
          </ac:graphicFrameMkLst>
        </pc:graphicFrameChg>
        <pc:picChg chg="add del mod">
          <ac:chgData name="Rikke Bækgaard Christensen" userId="895b20d1-8a83-4427-801b-a124aada3673" providerId="ADAL" clId="{2A44888B-38D1-4689-AB70-A77E3A83EE24}" dt="2023-06-02T12:21:08.621" v="4656" actId="478"/>
          <ac:picMkLst>
            <pc:docMk/>
            <pc:sldMk cId="2709639506" sldId="2142532759"/>
            <ac:picMk id="8" creationId="{C678F75C-161B-EA2C-0591-36EF0DA25F21}"/>
          </ac:picMkLst>
        </pc:picChg>
      </pc:sldChg>
      <pc:sldChg chg="addSp modSp add mod">
        <pc:chgData name="Rikke Bækgaard Christensen" userId="895b20d1-8a83-4427-801b-a124aada3673" providerId="ADAL" clId="{2A44888B-38D1-4689-AB70-A77E3A83EE24}" dt="2023-06-02T12:24:58.044" v="4665"/>
        <pc:sldMkLst>
          <pc:docMk/>
          <pc:sldMk cId="2889477101" sldId="2142532760"/>
        </pc:sldMkLst>
        <pc:spChg chg="add mod">
          <ac:chgData name="Rikke Bækgaard Christensen" userId="895b20d1-8a83-4427-801b-a124aada3673" providerId="ADAL" clId="{2A44888B-38D1-4689-AB70-A77E3A83EE24}" dt="2023-06-02T12:05:56.867" v="3632" actId="20577"/>
          <ac:spMkLst>
            <pc:docMk/>
            <pc:sldMk cId="2889477101" sldId="2142532760"/>
            <ac:spMk id="2" creationId="{1D3DA287-01FB-82B0-88AB-25DDDE5D58F8}"/>
          </ac:spMkLst>
        </pc:spChg>
        <pc:graphicFrameChg chg="mod">
          <ac:chgData name="Rikke Bækgaard Christensen" userId="895b20d1-8a83-4427-801b-a124aada3673" providerId="ADAL" clId="{2A44888B-38D1-4689-AB70-A77E3A83EE24}" dt="2023-06-02T12:24:58.044" v="4665"/>
          <ac:graphicFrameMkLst>
            <pc:docMk/>
            <pc:sldMk cId="2889477101" sldId="2142532760"/>
            <ac:graphicFrameMk id="4" creationId="{7713DD64-9D64-EE1A-B3FA-EB7495A600FF}"/>
          </ac:graphicFrameMkLst>
        </pc:graphicFrameChg>
      </pc:sldChg>
      <pc:sldChg chg="modSp add">
        <pc:chgData name="Rikke Bækgaard Christensen" userId="895b20d1-8a83-4427-801b-a124aada3673" providerId="ADAL" clId="{2A44888B-38D1-4689-AB70-A77E3A83EE24}" dt="2023-06-02T12:26:00.079" v="4668"/>
        <pc:sldMkLst>
          <pc:docMk/>
          <pc:sldMk cId="2243289561" sldId="2142532761"/>
        </pc:sldMkLst>
        <pc:graphicFrameChg chg="mod">
          <ac:chgData name="Rikke Bækgaard Christensen" userId="895b20d1-8a83-4427-801b-a124aada3673" providerId="ADAL" clId="{2A44888B-38D1-4689-AB70-A77E3A83EE24}" dt="2023-06-02T12:26:00.079" v="4668"/>
          <ac:graphicFrameMkLst>
            <pc:docMk/>
            <pc:sldMk cId="2243289561" sldId="2142532761"/>
            <ac:graphicFrameMk id="4" creationId="{7713DD64-9D64-EE1A-B3FA-EB7495A600FF}"/>
          </ac:graphicFrameMkLst>
        </pc:graphicFrameChg>
      </pc:sldChg>
      <pc:sldChg chg="modSp add mod">
        <pc:chgData name="Rikke Bækgaard Christensen" userId="895b20d1-8a83-4427-801b-a124aada3673" providerId="ADAL" clId="{2A44888B-38D1-4689-AB70-A77E3A83EE24}" dt="2023-06-02T12:28:36.198" v="4672" actId="20577"/>
        <pc:sldMkLst>
          <pc:docMk/>
          <pc:sldMk cId="679982028" sldId="2142532762"/>
        </pc:sldMkLst>
        <pc:spChg chg="mod">
          <ac:chgData name="Rikke Bækgaard Christensen" userId="895b20d1-8a83-4427-801b-a124aada3673" providerId="ADAL" clId="{2A44888B-38D1-4689-AB70-A77E3A83EE24}" dt="2023-06-02T12:06:19.098" v="3654" actId="6549"/>
          <ac:spMkLst>
            <pc:docMk/>
            <pc:sldMk cId="679982028" sldId="2142532762"/>
            <ac:spMk id="2" creationId="{1D3DA287-01FB-82B0-88AB-25DDDE5D58F8}"/>
          </ac:spMkLst>
        </pc:spChg>
        <pc:graphicFrameChg chg="mod">
          <ac:chgData name="Rikke Bækgaard Christensen" userId="895b20d1-8a83-4427-801b-a124aada3673" providerId="ADAL" clId="{2A44888B-38D1-4689-AB70-A77E3A83EE24}" dt="2023-06-02T12:28:36.198" v="4672" actId="20577"/>
          <ac:graphicFrameMkLst>
            <pc:docMk/>
            <pc:sldMk cId="679982028" sldId="2142532762"/>
            <ac:graphicFrameMk id="4" creationId="{7713DD64-9D64-EE1A-B3FA-EB7495A600FF}"/>
          </ac:graphicFrameMkLst>
        </pc:graphicFrameChg>
      </pc:sldChg>
      <pc:sldChg chg="addSp delSp modSp add mod setBg delDesignElem">
        <pc:chgData name="Rikke Bækgaard Christensen" userId="895b20d1-8a83-4427-801b-a124aada3673" providerId="ADAL" clId="{2A44888B-38D1-4689-AB70-A77E3A83EE24}" dt="2023-06-02T12:18:12.493" v="4649" actId="478"/>
        <pc:sldMkLst>
          <pc:docMk/>
          <pc:sldMk cId="2526172563" sldId="2142532763"/>
        </pc:sldMkLst>
        <pc:spChg chg="mod">
          <ac:chgData name="Rikke Bækgaard Christensen" userId="895b20d1-8a83-4427-801b-a124aada3673" providerId="ADAL" clId="{2A44888B-38D1-4689-AB70-A77E3A83EE24}" dt="2023-06-02T12:18:06.283" v="4647" actId="20577"/>
          <ac:spMkLst>
            <pc:docMk/>
            <pc:sldMk cId="2526172563" sldId="2142532763"/>
            <ac:spMk id="2" creationId="{8F520132-D188-43E7-9A5C-9663479B724F}"/>
          </ac:spMkLst>
        </pc:spChg>
        <pc:spChg chg="del">
          <ac:chgData name="Rikke Bækgaard Christensen" userId="895b20d1-8a83-4427-801b-a124aada3673" providerId="ADAL" clId="{2A44888B-38D1-4689-AB70-A77E3A83EE24}" dt="2023-06-02T12:18:11.320" v="4648" actId="478"/>
          <ac:spMkLst>
            <pc:docMk/>
            <pc:sldMk cId="2526172563" sldId="2142532763"/>
            <ac:spMk id="3" creationId="{40441F8A-4BF3-B649-70D2-C074AA5A7217}"/>
          </ac:spMkLst>
        </pc:spChg>
        <pc:spChg chg="add del mod">
          <ac:chgData name="Rikke Bækgaard Christensen" userId="895b20d1-8a83-4427-801b-a124aada3673" providerId="ADAL" clId="{2A44888B-38D1-4689-AB70-A77E3A83EE24}" dt="2023-06-02T12:18:12.493" v="4649" actId="478"/>
          <ac:spMkLst>
            <pc:docMk/>
            <pc:sldMk cId="2526172563" sldId="2142532763"/>
            <ac:spMk id="5" creationId="{0CDA05AA-9719-1718-4B0F-415FC122C94F}"/>
          </ac:spMkLst>
        </pc:spChg>
        <pc:spChg chg="del">
          <ac:chgData name="Rikke Bækgaard Christensen" userId="895b20d1-8a83-4427-801b-a124aada3673" providerId="ADAL" clId="{2A44888B-38D1-4689-AB70-A77E3A83EE24}" dt="2023-06-02T12:18:01.475" v="4639"/>
          <ac:spMkLst>
            <pc:docMk/>
            <pc:sldMk cId="2526172563" sldId="2142532763"/>
            <ac:spMk id="8" creationId="{18873D23-2DCF-4B31-A009-95721C06E8E1}"/>
          </ac:spMkLst>
        </pc:spChg>
        <pc:spChg chg="del">
          <ac:chgData name="Rikke Bækgaard Christensen" userId="895b20d1-8a83-4427-801b-a124aada3673" providerId="ADAL" clId="{2A44888B-38D1-4689-AB70-A77E3A83EE24}" dt="2023-06-02T12:18:01.475" v="4639"/>
          <ac:spMkLst>
            <pc:docMk/>
            <pc:sldMk cId="2526172563" sldId="2142532763"/>
            <ac:spMk id="10" creationId="{C13EF075-D4EF-4929-ADBC-91B27DA19955}"/>
          </ac:spMkLst>
        </pc:spChg>
        <pc:grpChg chg="del">
          <ac:chgData name="Rikke Bækgaard Christensen" userId="895b20d1-8a83-4427-801b-a124aada3673" providerId="ADAL" clId="{2A44888B-38D1-4689-AB70-A77E3A83EE24}" dt="2023-06-02T12:18:01.475" v="4639"/>
          <ac:grpSpMkLst>
            <pc:docMk/>
            <pc:sldMk cId="2526172563" sldId="2142532763"/>
            <ac:grpSpMk id="12" creationId="{DAA26DFA-AAB2-4973-9C17-16D587C7B198}"/>
          </ac:grpSpMkLst>
        </pc:grpChg>
      </pc:sldChg>
      <pc:sldChg chg="addSp delSp add del setBg delDesignElem">
        <pc:chgData name="Rikke Bækgaard Christensen" userId="895b20d1-8a83-4427-801b-a124aada3673" providerId="ADAL" clId="{2A44888B-38D1-4689-AB70-A77E3A83EE24}" dt="2023-06-02T12:18:00.013" v="4637"/>
        <pc:sldMkLst>
          <pc:docMk/>
          <pc:sldMk cId="4166582814" sldId="2142532763"/>
        </pc:sldMkLst>
        <pc:spChg chg="add del">
          <ac:chgData name="Rikke Bækgaard Christensen" userId="895b20d1-8a83-4427-801b-a124aada3673" providerId="ADAL" clId="{2A44888B-38D1-4689-AB70-A77E3A83EE24}" dt="2023-06-02T12:18:00.013" v="4637"/>
          <ac:spMkLst>
            <pc:docMk/>
            <pc:sldMk cId="4166582814" sldId="2142532763"/>
            <ac:spMk id="8" creationId="{18873D23-2DCF-4B31-A009-95721C06E8E1}"/>
          </ac:spMkLst>
        </pc:spChg>
        <pc:spChg chg="add del">
          <ac:chgData name="Rikke Bækgaard Christensen" userId="895b20d1-8a83-4427-801b-a124aada3673" providerId="ADAL" clId="{2A44888B-38D1-4689-AB70-A77E3A83EE24}" dt="2023-06-02T12:18:00.013" v="4637"/>
          <ac:spMkLst>
            <pc:docMk/>
            <pc:sldMk cId="4166582814" sldId="2142532763"/>
            <ac:spMk id="10" creationId="{C13EF075-D4EF-4929-ADBC-91B27DA19955}"/>
          </ac:spMkLst>
        </pc:spChg>
        <pc:grpChg chg="add del">
          <ac:chgData name="Rikke Bækgaard Christensen" userId="895b20d1-8a83-4427-801b-a124aada3673" providerId="ADAL" clId="{2A44888B-38D1-4689-AB70-A77E3A83EE24}" dt="2023-06-02T12:18:00.013" v="4637"/>
          <ac:grpSpMkLst>
            <pc:docMk/>
            <pc:sldMk cId="4166582814" sldId="2142532763"/>
            <ac:grpSpMk id="12" creationId="{DAA26DFA-AAB2-4973-9C17-16D587C7B198}"/>
          </ac:grpSpMkLst>
        </pc:grpChg>
      </pc:sldChg>
      <pc:sldChg chg="addSp delSp modSp new mod">
        <pc:chgData name="Rikke Bækgaard Christensen" userId="895b20d1-8a83-4427-801b-a124aada3673" providerId="ADAL" clId="{2A44888B-38D1-4689-AB70-A77E3A83EE24}" dt="2023-06-02T12:35:24.120" v="4746" actId="1076"/>
        <pc:sldMkLst>
          <pc:docMk/>
          <pc:sldMk cId="539854064" sldId="2142532764"/>
        </pc:sldMkLst>
        <pc:spChg chg="del mod">
          <ac:chgData name="Rikke Bækgaard Christensen" userId="895b20d1-8a83-4427-801b-a124aada3673" providerId="ADAL" clId="{2A44888B-38D1-4689-AB70-A77E3A83EE24}" dt="2023-06-02T12:33:25.801" v="4677" actId="478"/>
          <ac:spMkLst>
            <pc:docMk/>
            <pc:sldMk cId="539854064" sldId="2142532764"/>
            <ac:spMk id="2" creationId="{566120D8-DADF-E1BF-136D-E19E57A1173B}"/>
          </ac:spMkLst>
        </pc:spChg>
        <pc:spChg chg="del">
          <ac:chgData name="Rikke Bækgaard Christensen" userId="895b20d1-8a83-4427-801b-a124aada3673" providerId="ADAL" clId="{2A44888B-38D1-4689-AB70-A77E3A83EE24}" dt="2023-06-02T12:33:23.170" v="4674"/>
          <ac:spMkLst>
            <pc:docMk/>
            <pc:sldMk cId="539854064" sldId="2142532764"/>
            <ac:spMk id="3" creationId="{3928D3B6-1F9E-F389-DE2C-6D29380465F2}"/>
          </ac:spMkLst>
        </pc:spChg>
        <pc:spChg chg="add mod">
          <ac:chgData name="Rikke Bækgaard Christensen" userId="895b20d1-8a83-4427-801b-a124aada3673" providerId="ADAL" clId="{2A44888B-38D1-4689-AB70-A77E3A83EE24}" dt="2023-06-02T12:35:20.913" v="4744" actId="21"/>
          <ac:spMkLst>
            <pc:docMk/>
            <pc:sldMk cId="539854064" sldId="2142532764"/>
            <ac:spMk id="13" creationId="{A9BCA66B-728F-EBCB-7E5A-7B28040AE297}"/>
          </ac:spMkLst>
        </pc:spChg>
        <pc:picChg chg="add del mod">
          <ac:chgData name="Rikke Bækgaard Christensen" userId="895b20d1-8a83-4427-801b-a124aada3673" providerId="ADAL" clId="{2A44888B-38D1-4689-AB70-A77E3A83EE24}" dt="2023-06-02T12:35:20.913" v="4744" actId="21"/>
          <ac:picMkLst>
            <pc:docMk/>
            <pc:sldMk cId="539854064" sldId="2142532764"/>
            <ac:picMk id="5" creationId="{B057C775-E455-52B1-56ED-60FE43747FDF}"/>
          </ac:picMkLst>
        </pc:picChg>
        <pc:picChg chg="add mod">
          <ac:chgData name="Rikke Bækgaard Christensen" userId="895b20d1-8a83-4427-801b-a124aada3673" providerId="ADAL" clId="{2A44888B-38D1-4689-AB70-A77E3A83EE24}" dt="2023-06-02T12:35:23.059" v="4745" actId="1076"/>
          <ac:picMkLst>
            <pc:docMk/>
            <pc:sldMk cId="539854064" sldId="2142532764"/>
            <ac:picMk id="7" creationId="{2B420DAC-9FC6-252D-6EA1-3F0350A16D90}"/>
          </ac:picMkLst>
        </pc:picChg>
        <pc:picChg chg="add del mod">
          <ac:chgData name="Rikke Bækgaard Christensen" userId="895b20d1-8a83-4427-801b-a124aada3673" providerId="ADAL" clId="{2A44888B-38D1-4689-AB70-A77E3A83EE24}" dt="2023-06-02T12:35:20.913" v="4744" actId="21"/>
          <ac:picMkLst>
            <pc:docMk/>
            <pc:sldMk cId="539854064" sldId="2142532764"/>
            <ac:picMk id="9" creationId="{CA92B924-1A7E-DD00-E42D-ECB34F7AA831}"/>
          </ac:picMkLst>
        </pc:picChg>
        <pc:picChg chg="add mod">
          <ac:chgData name="Rikke Bækgaard Christensen" userId="895b20d1-8a83-4427-801b-a124aada3673" providerId="ADAL" clId="{2A44888B-38D1-4689-AB70-A77E3A83EE24}" dt="2023-06-02T12:35:24.120" v="4746" actId="1076"/>
          <ac:picMkLst>
            <pc:docMk/>
            <pc:sldMk cId="539854064" sldId="2142532764"/>
            <ac:picMk id="11" creationId="{42588E1E-F34E-65FA-4D50-C4C92289A5FD}"/>
          </ac:picMkLst>
        </pc:picChg>
      </pc:sldChg>
      <pc:sldChg chg="addSp delSp modSp new mod">
        <pc:chgData name="Rikke Bækgaard Christensen" userId="895b20d1-8a83-4427-801b-a124aada3673" providerId="ADAL" clId="{2A44888B-38D1-4689-AB70-A77E3A83EE24}" dt="2023-06-02T12:34:58.081" v="4736" actId="21"/>
        <pc:sldMkLst>
          <pc:docMk/>
          <pc:sldMk cId="2176825519" sldId="2142532765"/>
        </pc:sldMkLst>
        <pc:spChg chg="del">
          <ac:chgData name="Rikke Bækgaard Christensen" userId="895b20d1-8a83-4427-801b-a124aada3673" providerId="ADAL" clId="{2A44888B-38D1-4689-AB70-A77E3A83EE24}" dt="2023-06-02T12:34:34.127" v="4717"/>
          <ac:spMkLst>
            <pc:docMk/>
            <pc:sldMk cId="2176825519" sldId="2142532765"/>
            <ac:spMk id="3" creationId="{5332E012-0962-EFAA-315B-04056F255EEB}"/>
          </ac:spMkLst>
        </pc:spChg>
        <pc:spChg chg="add mod">
          <ac:chgData name="Rikke Bækgaard Christensen" userId="895b20d1-8a83-4427-801b-a124aada3673" providerId="ADAL" clId="{2A44888B-38D1-4689-AB70-A77E3A83EE24}" dt="2023-06-02T12:34:58.081" v="4736" actId="21"/>
          <ac:spMkLst>
            <pc:docMk/>
            <pc:sldMk cId="2176825519" sldId="2142532765"/>
            <ac:spMk id="13" creationId="{C1AD4053-F885-B3F2-F4F5-87CDEE69789F}"/>
          </ac:spMkLst>
        </pc:spChg>
        <pc:picChg chg="add del mod">
          <ac:chgData name="Rikke Bækgaard Christensen" userId="895b20d1-8a83-4427-801b-a124aada3673" providerId="ADAL" clId="{2A44888B-38D1-4689-AB70-A77E3A83EE24}" dt="2023-06-02T12:34:58.081" v="4736" actId="21"/>
          <ac:picMkLst>
            <pc:docMk/>
            <pc:sldMk cId="2176825519" sldId="2142532765"/>
            <ac:picMk id="5" creationId="{1DE3747B-0E23-10DC-761F-33A4B33B8794}"/>
          </ac:picMkLst>
        </pc:picChg>
        <pc:picChg chg="add del mod">
          <ac:chgData name="Rikke Bækgaard Christensen" userId="895b20d1-8a83-4427-801b-a124aada3673" providerId="ADAL" clId="{2A44888B-38D1-4689-AB70-A77E3A83EE24}" dt="2023-06-02T12:34:48.389" v="4731" actId="21"/>
          <ac:picMkLst>
            <pc:docMk/>
            <pc:sldMk cId="2176825519" sldId="2142532765"/>
            <ac:picMk id="7" creationId="{3508B9B9-DBBB-AC34-3440-985A38D80726}"/>
          </ac:picMkLst>
        </pc:picChg>
        <pc:picChg chg="add mod">
          <ac:chgData name="Rikke Bækgaard Christensen" userId="895b20d1-8a83-4427-801b-a124aada3673" providerId="ADAL" clId="{2A44888B-38D1-4689-AB70-A77E3A83EE24}" dt="2023-06-02T12:34:46.908" v="4730" actId="1076"/>
          <ac:picMkLst>
            <pc:docMk/>
            <pc:sldMk cId="2176825519" sldId="2142532765"/>
            <ac:picMk id="9" creationId="{0CFEE5BB-B078-F864-65F8-0CF988250F37}"/>
          </ac:picMkLst>
        </pc:picChg>
        <pc:picChg chg="add mod">
          <ac:chgData name="Rikke Bækgaard Christensen" userId="895b20d1-8a83-4427-801b-a124aada3673" providerId="ADAL" clId="{2A44888B-38D1-4689-AB70-A77E3A83EE24}" dt="2023-06-02T12:34:50.146" v="4732" actId="1076"/>
          <ac:picMkLst>
            <pc:docMk/>
            <pc:sldMk cId="2176825519" sldId="2142532765"/>
            <ac:picMk id="11" creationId="{020EF2D9-F6BE-1564-31DD-3FE9EF82CDA6}"/>
          </ac:picMkLst>
        </pc:picChg>
      </pc:sldChg>
      <pc:sldChg chg="addSp modSp new mod">
        <pc:chgData name="Rikke Bækgaard Christensen" userId="895b20d1-8a83-4427-801b-a124aada3673" providerId="ADAL" clId="{2A44888B-38D1-4689-AB70-A77E3A83EE24}" dt="2023-06-02T12:35:06.806" v="4740" actId="1076"/>
        <pc:sldMkLst>
          <pc:docMk/>
          <pc:sldMk cId="117322945" sldId="2142532766"/>
        </pc:sldMkLst>
        <pc:picChg chg="add mod">
          <ac:chgData name="Rikke Bækgaard Christensen" userId="895b20d1-8a83-4427-801b-a124aada3673" providerId="ADAL" clId="{2A44888B-38D1-4689-AB70-A77E3A83EE24}" dt="2023-06-02T12:34:55.307" v="4735" actId="1076"/>
          <ac:picMkLst>
            <pc:docMk/>
            <pc:sldMk cId="117322945" sldId="2142532766"/>
            <ac:picMk id="4" creationId="{EED90810-2C65-A379-651E-BFA43E8D3EDA}"/>
          </ac:picMkLst>
        </pc:picChg>
        <pc:picChg chg="add mod">
          <ac:chgData name="Rikke Bækgaard Christensen" userId="895b20d1-8a83-4427-801b-a124aada3673" providerId="ADAL" clId="{2A44888B-38D1-4689-AB70-A77E3A83EE24}" dt="2023-06-02T12:35:06.806" v="4740" actId="1076"/>
          <ac:picMkLst>
            <pc:docMk/>
            <pc:sldMk cId="117322945" sldId="2142532766"/>
            <ac:picMk id="5" creationId="{40265232-9771-F8B8-82F9-4CC6FBF91AC4}"/>
          </ac:picMkLst>
        </pc:picChg>
      </pc:sldChg>
      <pc:sldChg chg="addSp modSp new mod">
        <pc:chgData name="Rikke Bækgaard Christensen" userId="895b20d1-8a83-4427-801b-a124aada3673" providerId="ADAL" clId="{2A44888B-38D1-4689-AB70-A77E3A83EE24}" dt="2023-06-02T12:35:37.430" v="4752" actId="1076"/>
        <pc:sldMkLst>
          <pc:docMk/>
          <pc:sldMk cId="3280404224" sldId="2142532767"/>
        </pc:sldMkLst>
        <pc:picChg chg="add mod">
          <ac:chgData name="Rikke Bækgaard Christensen" userId="895b20d1-8a83-4427-801b-a124aada3673" providerId="ADAL" clId="{2A44888B-38D1-4689-AB70-A77E3A83EE24}" dt="2023-06-02T12:35:33.433" v="4750" actId="14100"/>
          <ac:picMkLst>
            <pc:docMk/>
            <pc:sldMk cId="3280404224" sldId="2142532767"/>
            <ac:picMk id="4" creationId="{490BE1DC-7F88-02C4-333F-66AC48B60F5B}"/>
          </ac:picMkLst>
        </pc:picChg>
        <pc:picChg chg="add mod">
          <ac:chgData name="Rikke Bækgaard Christensen" userId="895b20d1-8a83-4427-801b-a124aada3673" providerId="ADAL" clId="{2A44888B-38D1-4689-AB70-A77E3A83EE24}" dt="2023-06-02T12:35:37.430" v="4752" actId="1076"/>
          <ac:picMkLst>
            <pc:docMk/>
            <pc:sldMk cId="3280404224" sldId="2142532767"/>
            <ac:picMk id="5" creationId="{B3003AC5-A8AB-4530-9435-AF2778F5858A}"/>
          </ac:picMkLst>
        </pc:picChg>
      </pc:sldChg>
    </pc:docChg>
  </pc:docChgLst>
  <pc:docChgLst>
    <pc:chgData name="Gæstebruger" userId="S::urn:spo:anon#0caebb7caa7d2655a522c435dcf4da2c4d27eced8d922ebc6000c49b2a343df3::" providerId="AD" clId="Web-{B7A50CF8-F3D7-2AF6-30B6-937B393668D6}"/>
    <pc:docChg chg="modSld">
      <pc:chgData name="Gæstebruger" userId="S::urn:spo:anon#0caebb7caa7d2655a522c435dcf4da2c4d27eced8d922ebc6000c49b2a343df3::" providerId="AD" clId="Web-{B7A50CF8-F3D7-2AF6-30B6-937B393668D6}" dt="2023-05-25T11:15:23.041" v="5"/>
      <pc:docMkLst>
        <pc:docMk/>
      </pc:docMkLst>
      <pc:sldChg chg="modSp">
        <pc:chgData name="Gæstebruger" userId="S::urn:spo:anon#0caebb7caa7d2655a522c435dcf4da2c4d27eced8d922ebc6000c49b2a343df3::" providerId="AD" clId="Web-{B7A50CF8-F3D7-2AF6-30B6-937B393668D6}" dt="2023-05-25T11:15:23.041" v="5"/>
        <pc:sldMkLst>
          <pc:docMk/>
          <pc:sldMk cId="593456297" sldId="2142532742"/>
        </pc:sldMkLst>
        <pc:graphicFrameChg chg="mod modGraphic">
          <ac:chgData name="Gæstebruger" userId="S::urn:spo:anon#0caebb7caa7d2655a522c435dcf4da2c4d27eced8d922ebc6000c49b2a343df3::" providerId="AD" clId="Web-{B7A50CF8-F3D7-2AF6-30B6-937B393668D6}" dt="2023-05-25T11:15:23.041" v="5"/>
          <ac:graphicFrameMkLst>
            <pc:docMk/>
            <pc:sldMk cId="593456297" sldId="2142532742"/>
            <ac:graphicFrameMk id="4" creationId="{91AE74D3-FEC8-AE00-F911-8897389CE667}"/>
          </ac:graphicFrameMkLst>
        </pc:graphicFrameChg>
      </pc:sldChg>
    </pc:docChg>
  </pc:docChgLst>
  <pc:docChgLst>
    <pc:chgData name="Torben Glock" userId="11106b89-72de-413e-b65b-8a42fa6400a0" providerId="ADAL" clId="{EB3ADB8E-28FC-416E-A217-3FF15E836EB4}"/>
    <pc:docChg chg="undo redo custSel addSld delSld modSld sldOrd">
      <pc:chgData name="Torben Glock" userId="11106b89-72de-413e-b65b-8a42fa6400a0" providerId="ADAL" clId="{EB3ADB8E-28FC-416E-A217-3FF15E836EB4}" dt="2023-05-25T10:41:06.505" v="543"/>
      <pc:docMkLst>
        <pc:docMk/>
      </pc:docMkLst>
      <pc:sldChg chg="addSp modSp mod setBg addAnim">
        <pc:chgData name="Torben Glock" userId="11106b89-72de-413e-b65b-8a42fa6400a0" providerId="ADAL" clId="{EB3ADB8E-28FC-416E-A217-3FF15E836EB4}" dt="2023-05-25T10:41:06.505" v="543"/>
        <pc:sldMkLst>
          <pc:docMk/>
          <pc:sldMk cId="1330769217" sldId="2142532734"/>
        </pc:sldMkLst>
        <pc:spChg chg="mod">
          <ac:chgData name="Torben Glock" userId="11106b89-72de-413e-b65b-8a42fa6400a0" providerId="ADAL" clId="{EB3ADB8E-28FC-416E-A217-3FF15E836EB4}" dt="2023-05-25T10:41:06.504" v="542" actId="26606"/>
          <ac:spMkLst>
            <pc:docMk/>
            <pc:sldMk cId="1330769217" sldId="2142532734"/>
            <ac:spMk id="2" creationId="{B9CE08FB-C14C-9287-D8DF-562D95B47608}"/>
          </ac:spMkLst>
        </pc:spChg>
        <pc:spChg chg="add">
          <ac:chgData name="Torben Glock" userId="11106b89-72de-413e-b65b-8a42fa6400a0" providerId="ADAL" clId="{EB3ADB8E-28FC-416E-A217-3FF15E836EB4}" dt="2023-05-25T10:41:06.504" v="542" actId="26606"/>
          <ac:spMkLst>
            <pc:docMk/>
            <pc:sldMk cId="1330769217" sldId="2142532734"/>
            <ac:spMk id="7" creationId="{A8DB9CD9-59B1-4D73-BC4C-98796A48EF9B}"/>
          </ac:spMkLst>
        </pc:spChg>
        <pc:spChg chg="add">
          <ac:chgData name="Torben Glock" userId="11106b89-72de-413e-b65b-8a42fa6400a0" providerId="ADAL" clId="{EB3ADB8E-28FC-416E-A217-3FF15E836EB4}" dt="2023-05-25T10:41:06.504" v="542" actId="26606"/>
          <ac:spMkLst>
            <pc:docMk/>
            <pc:sldMk cId="1330769217" sldId="2142532734"/>
            <ac:spMk id="9" creationId="{8874A6A9-41FF-4E33-AFA8-F9F81436A59E}"/>
          </ac:spMkLst>
        </pc:spChg>
        <pc:grpChg chg="add">
          <ac:chgData name="Torben Glock" userId="11106b89-72de-413e-b65b-8a42fa6400a0" providerId="ADAL" clId="{EB3ADB8E-28FC-416E-A217-3FF15E836EB4}" dt="2023-05-25T10:41:06.504" v="542" actId="26606"/>
          <ac:grpSpMkLst>
            <pc:docMk/>
            <pc:sldMk cId="1330769217" sldId="2142532734"/>
            <ac:grpSpMk id="11" creationId="{721D730E-1F97-4071-B143-B05E6D2599BC}"/>
          </ac:grpSpMkLst>
        </pc:grpChg>
      </pc:sldChg>
      <pc:sldChg chg="del">
        <pc:chgData name="Torben Glock" userId="11106b89-72de-413e-b65b-8a42fa6400a0" providerId="ADAL" clId="{EB3ADB8E-28FC-416E-A217-3FF15E836EB4}" dt="2023-05-25T10:38:26.632" v="489" actId="47"/>
        <pc:sldMkLst>
          <pc:docMk/>
          <pc:sldMk cId="3595895766" sldId="2142532738"/>
        </pc:sldMkLst>
      </pc:sldChg>
      <pc:sldChg chg="del">
        <pc:chgData name="Torben Glock" userId="11106b89-72de-413e-b65b-8a42fa6400a0" providerId="ADAL" clId="{EB3ADB8E-28FC-416E-A217-3FF15E836EB4}" dt="2023-05-25T10:22:44.812" v="170" actId="2696"/>
        <pc:sldMkLst>
          <pc:docMk/>
          <pc:sldMk cId="618924414" sldId="2142532740"/>
        </pc:sldMkLst>
      </pc:sldChg>
      <pc:sldChg chg="del">
        <pc:chgData name="Torben Glock" userId="11106b89-72de-413e-b65b-8a42fa6400a0" providerId="ADAL" clId="{EB3ADB8E-28FC-416E-A217-3FF15E836EB4}" dt="2023-05-25T10:38:24.354" v="488" actId="47"/>
        <pc:sldMkLst>
          <pc:docMk/>
          <pc:sldMk cId="3713358771" sldId="2142532744"/>
        </pc:sldMkLst>
      </pc:sldChg>
      <pc:sldChg chg="addSp delSp modSp new mod setBg">
        <pc:chgData name="Torben Glock" userId="11106b89-72de-413e-b65b-8a42fa6400a0" providerId="ADAL" clId="{EB3ADB8E-28FC-416E-A217-3FF15E836EB4}" dt="2023-05-25T10:40:45.383" v="541" actId="2711"/>
        <pc:sldMkLst>
          <pc:docMk/>
          <pc:sldMk cId="1339653108" sldId="2142532745"/>
        </pc:sldMkLst>
        <pc:spChg chg="mod">
          <ac:chgData name="Torben Glock" userId="11106b89-72de-413e-b65b-8a42fa6400a0" providerId="ADAL" clId="{EB3ADB8E-28FC-416E-A217-3FF15E836EB4}" dt="2023-05-25T10:40:28.903" v="539" actId="20577"/>
          <ac:spMkLst>
            <pc:docMk/>
            <pc:sldMk cId="1339653108" sldId="2142532745"/>
            <ac:spMk id="2" creationId="{8F520132-D188-43E7-9A5C-9663479B724F}"/>
          </ac:spMkLst>
        </pc:spChg>
        <pc:spChg chg="mod">
          <ac:chgData name="Torben Glock" userId="11106b89-72de-413e-b65b-8a42fa6400a0" providerId="ADAL" clId="{EB3ADB8E-28FC-416E-A217-3FF15E836EB4}" dt="2023-05-25T10:40:45.383" v="541" actId="2711"/>
          <ac:spMkLst>
            <pc:docMk/>
            <pc:sldMk cId="1339653108" sldId="2142532745"/>
            <ac:spMk id="3" creationId="{40441F8A-4BF3-B649-70D2-C074AA5A7217}"/>
          </ac:spMkLst>
        </pc:spChg>
        <pc:spChg chg="add del mod">
          <ac:chgData name="Torben Glock" userId="11106b89-72de-413e-b65b-8a42fa6400a0" providerId="ADAL" clId="{EB3ADB8E-28FC-416E-A217-3FF15E836EB4}" dt="2023-05-25T10:29:36.388" v="255" actId="478"/>
          <ac:spMkLst>
            <pc:docMk/>
            <pc:sldMk cId="1339653108" sldId="2142532745"/>
            <ac:spMk id="4" creationId="{27F549E4-9A31-9289-E648-B3EEB9E7ACBF}"/>
          </ac:spMkLst>
        </pc:spChg>
        <pc:spChg chg="add del mod">
          <ac:chgData name="Torben Glock" userId="11106b89-72de-413e-b65b-8a42fa6400a0" providerId="ADAL" clId="{EB3ADB8E-28FC-416E-A217-3FF15E836EB4}" dt="2023-05-25T10:39:55.445" v="530" actId="478"/>
          <ac:spMkLst>
            <pc:docMk/>
            <pc:sldMk cId="1339653108" sldId="2142532745"/>
            <ac:spMk id="5" creationId="{A95F0CAE-09EC-8A4A-AC98-E62227A0AE03}"/>
          </ac:spMkLst>
        </pc:spChg>
        <pc:spChg chg="add">
          <ac:chgData name="Torben Glock" userId="11106b89-72de-413e-b65b-8a42fa6400a0" providerId="ADAL" clId="{EB3ADB8E-28FC-416E-A217-3FF15E836EB4}" dt="2023-05-25T10:39:57.478" v="531" actId="26606"/>
          <ac:spMkLst>
            <pc:docMk/>
            <pc:sldMk cId="1339653108" sldId="2142532745"/>
            <ac:spMk id="8" creationId="{18873D23-2DCF-4B31-A009-95721C06E8E1}"/>
          </ac:spMkLst>
        </pc:spChg>
        <pc:spChg chg="add">
          <ac:chgData name="Torben Glock" userId="11106b89-72de-413e-b65b-8a42fa6400a0" providerId="ADAL" clId="{EB3ADB8E-28FC-416E-A217-3FF15E836EB4}" dt="2023-05-25T10:39:57.478" v="531" actId="26606"/>
          <ac:spMkLst>
            <pc:docMk/>
            <pc:sldMk cId="1339653108" sldId="2142532745"/>
            <ac:spMk id="10" creationId="{C13EF075-D4EF-4929-ADBC-91B27DA19955}"/>
          </ac:spMkLst>
        </pc:spChg>
        <pc:grpChg chg="add">
          <ac:chgData name="Torben Glock" userId="11106b89-72de-413e-b65b-8a42fa6400a0" providerId="ADAL" clId="{EB3ADB8E-28FC-416E-A217-3FF15E836EB4}" dt="2023-05-25T10:39:57.478" v="531" actId="26606"/>
          <ac:grpSpMkLst>
            <pc:docMk/>
            <pc:sldMk cId="1339653108" sldId="2142532745"/>
            <ac:grpSpMk id="12" creationId="{DAA26DFA-AAB2-4973-9C17-16D587C7B198}"/>
          </ac:grpSpMkLst>
        </pc:grpChg>
      </pc:sldChg>
      <pc:sldChg chg="modSp add del mod">
        <pc:chgData name="Torben Glock" userId="11106b89-72de-413e-b65b-8a42fa6400a0" providerId="ADAL" clId="{EB3ADB8E-28FC-416E-A217-3FF15E836EB4}" dt="2023-05-25T10:38:22.307" v="487" actId="47"/>
        <pc:sldMkLst>
          <pc:docMk/>
          <pc:sldMk cId="4239791684" sldId="2142532746"/>
        </pc:sldMkLst>
        <pc:spChg chg="mod">
          <ac:chgData name="Torben Glock" userId="11106b89-72de-413e-b65b-8a42fa6400a0" providerId="ADAL" clId="{EB3ADB8E-28FC-416E-A217-3FF15E836EB4}" dt="2023-05-25T10:18:32.303" v="169" actId="20577"/>
          <ac:spMkLst>
            <pc:docMk/>
            <pc:sldMk cId="4239791684" sldId="2142532746"/>
            <ac:spMk id="2" creationId="{8F520132-D188-43E7-9A5C-9663479B724F}"/>
          </ac:spMkLst>
        </pc:spChg>
      </pc:sldChg>
      <pc:sldChg chg="addSp delSp modSp add mod ord setBg">
        <pc:chgData name="Torben Glock" userId="11106b89-72de-413e-b65b-8a42fa6400a0" providerId="ADAL" clId="{EB3ADB8E-28FC-416E-A217-3FF15E836EB4}" dt="2023-05-25T10:39:28.550" v="529" actId="20577"/>
        <pc:sldMkLst>
          <pc:docMk/>
          <pc:sldMk cId="4253177149" sldId="2142532747"/>
        </pc:sldMkLst>
        <pc:spChg chg="mod">
          <ac:chgData name="Torben Glock" userId="11106b89-72de-413e-b65b-8a42fa6400a0" providerId="ADAL" clId="{EB3ADB8E-28FC-416E-A217-3FF15E836EB4}" dt="2023-05-25T10:39:02.544" v="496" actId="26606"/>
          <ac:spMkLst>
            <pc:docMk/>
            <pc:sldMk cId="4253177149" sldId="2142532747"/>
            <ac:spMk id="2" creationId="{8F520132-D188-43E7-9A5C-9663479B724F}"/>
          </ac:spMkLst>
        </pc:spChg>
        <pc:spChg chg="add del mod">
          <ac:chgData name="Torben Glock" userId="11106b89-72de-413e-b65b-8a42fa6400a0" providerId="ADAL" clId="{EB3ADB8E-28FC-416E-A217-3FF15E836EB4}" dt="2023-05-25T10:39:02.544" v="496" actId="26606"/>
          <ac:spMkLst>
            <pc:docMk/>
            <pc:sldMk cId="4253177149" sldId="2142532747"/>
            <ac:spMk id="3" creationId="{40441F8A-4BF3-B649-70D2-C074AA5A7217}"/>
          </ac:spMkLst>
        </pc:spChg>
        <pc:spChg chg="del">
          <ac:chgData name="Torben Glock" userId="11106b89-72de-413e-b65b-8a42fa6400a0" providerId="ADAL" clId="{EB3ADB8E-28FC-416E-A217-3FF15E836EB4}" dt="2023-05-25T10:33:09.818" v="343" actId="478"/>
          <ac:spMkLst>
            <pc:docMk/>
            <pc:sldMk cId="4253177149" sldId="2142532747"/>
            <ac:spMk id="5" creationId="{A95F0CAE-09EC-8A4A-AC98-E62227A0AE03}"/>
          </ac:spMkLst>
        </pc:spChg>
        <pc:spChg chg="add del">
          <ac:chgData name="Torben Glock" userId="11106b89-72de-413e-b65b-8a42fa6400a0" providerId="ADAL" clId="{EB3ADB8E-28FC-416E-A217-3FF15E836EB4}" dt="2023-05-25T10:38:49.972" v="493" actId="26606"/>
          <ac:spMkLst>
            <pc:docMk/>
            <pc:sldMk cId="4253177149" sldId="2142532747"/>
            <ac:spMk id="8" creationId="{C2554CA6-288E-4202-BC52-2E5A8F0C0AED}"/>
          </ac:spMkLst>
        </pc:spChg>
        <pc:spChg chg="add del">
          <ac:chgData name="Torben Glock" userId="11106b89-72de-413e-b65b-8a42fa6400a0" providerId="ADAL" clId="{EB3ADB8E-28FC-416E-A217-3FF15E836EB4}" dt="2023-05-25T10:38:48.238" v="491" actId="26606"/>
          <ac:spMkLst>
            <pc:docMk/>
            <pc:sldMk cId="4253177149" sldId="2142532747"/>
            <ac:spMk id="9" creationId="{2E442304-DDBD-4F7B-8017-36BCC863FB40}"/>
          </ac:spMkLst>
        </pc:spChg>
        <pc:spChg chg="add del">
          <ac:chgData name="Torben Glock" userId="11106b89-72de-413e-b65b-8a42fa6400a0" providerId="ADAL" clId="{EB3ADB8E-28FC-416E-A217-3FF15E836EB4}" dt="2023-05-25T10:38:49.972" v="493" actId="26606"/>
          <ac:spMkLst>
            <pc:docMk/>
            <pc:sldMk cId="4253177149" sldId="2142532747"/>
            <ac:spMk id="10" creationId="{B10BB131-AC8E-4A8E-A5D1-36260F720C3B}"/>
          </ac:spMkLst>
        </pc:spChg>
        <pc:spChg chg="add del">
          <ac:chgData name="Torben Glock" userId="11106b89-72de-413e-b65b-8a42fa6400a0" providerId="ADAL" clId="{EB3ADB8E-28FC-416E-A217-3FF15E836EB4}" dt="2023-05-25T10:38:48.238" v="491" actId="26606"/>
          <ac:spMkLst>
            <pc:docMk/>
            <pc:sldMk cId="4253177149" sldId="2142532747"/>
            <ac:spMk id="11" creationId="{5E107275-3853-46FD-A241-DE4355A42675}"/>
          </ac:spMkLst>
        </pc:spChg>
        <pc:spChg chg="add del">
          <ac:chgData name="Torben Glock" userId="11106b89-72de-413e-b65b-8a42fa6400a0" providerId="ADAL" clId="{EB3ADB8E-28FC-416E-A217-3FF15E836EB4}" dt="2023-05-25T10:38:49.972" v="493" actId="26606"/>
          <ac:spMkLst>
            <pc:docMk/>
            <pc:sldMk cId="4253177149" sldId="2142532747"/>
            <ac:spMk id="12" creationId="{5B7778FC-632E-4DCA-A7CB-0D7731CCF970}"/>
          </ac:spMkLst>
        </pc:spChg>
        <pc:spChg chg="add del">
          <ac:chgData name="Torben Glock" userId="11106b89-72de-413e-b65b-8a42fa6400a0" providerId="ADAL" clId="{EB3ADB8E-28FC-416E-A217-3FF15E836EB4}" dt="2023-05-25T10:38:49.972" v="493" actId="26606"/>
          <ac:spMkLst>
            <pc:docMk/>
            <pc:sldMk cId="4253177149" sldId="2142532747"/>
            <ac:spMk id="13" creationId="{40441F8A-4BF3-B649-70D2-C074AA5A7217}"/>
          </ac:spMkLst>
        </pc:spChg>
        <pc:spChg chg="add del">
          <ac:chgData name="Torben Glock" userId="11106b89-72de-413e-b65b-8a42fa6400a0" providerId="ADAL" clId="{EB3ADB8E-28FC-416E-A217-3FF15E836EB4}" dt="2023-05-25T10:38:49.972" v="493" actId="26606"/>
          <ac:spMkLst>
            <pc:docMk/>
            <pc:sldMk cId="4253177149" sldId="2142532747"/>
            <ac:spMk id="14" creationId="{FA23A907-97FB-4A8F-880A-DD77401C4296}"/>
          </ac:spMkLst>
        </pc:spChg>
        <pc:spChg chg="add del">
          <ac:chgData name="Torben Glock" userId="11106b89-72de-413e-b65b-8a42fa6400a0" providerId="ADAL" clId="{EB3ADB8E-28FC-416E-A217-3FF15E836EB4}" dt="2023-05-25T10:39:02.544" v="496" actId="26606"/>
          <ac:spMkLst>
            <pc:docMk/>
            <pc:sldMk cId="4253177149" sldId="2142532747"/>
            <ac:spMk id="17" creationId="{18873D23-2DCF-4B31-A009-95721C06E8E1}"/>
          </ac:spMkLst>
        </pc:spChg>
        <pc:spChg chg="add del">
          <ac:chgData name="Torben Glock" userId="11106b89-72de-413e-b65b-8a42fa6400a0" providerId="ADAL" clId="{EB3ADB8E-28FC-416E-A217-3FF15E836EB4}" dt="2023-05-25T10:39:02.544" v="496" actId="26606"/>
          <ac:spMkLst>
            <pc:docMk/>
            <pc:sldMk cId="4253177149" sldId="2142532747"/>
            <ac:spMk id="18" creationId="{C13EF075-D4EF-4929-ADBC-91B27DA19955}"/>
          </ac:spMkLst>
        </pc:spChg>
        <pc:spChg chg="add del mod">
          <ac:chgData name="Torben Glock" userId="11106b89-72de-413e-b65b-8a42fa6400a0" providerId="ADAL" clId="{EB3ADB8E-28FC-416E-A217-3FF15E836EB4}" dt="2023-05-25T10:39:28.550" v="529" actId="20577"/>
          <ac:spMkLst>
            <pc:docMk/>
            <pc:sldMk cId="4253177149" sldId="2142532747"/>
            <ac:spMk id="22" creationId="{40441F8A-4BF3-B649-70D2-C074AA5A7217}"/>
          </ac:spMkLst>
        </pc:spChg>
        <pc:grpChg chg="add del">
          <ac:chgData name="Torben Glock" userId="11106b89-72de-413e-b65b-8a42fa6400a0" providerId="ADAL" clId="{EB3ADB8E-28FC-416E-A217-3FF15E836EB4}" dt="2023-05-25T10:39:02.544" v="496" actId="26606"/>
          <ac:grpSpMkLst>
            <pc:docMk/>
            <pc:sldMk cId="4253177149" sldId="2142532747"/>
            <ac:grpSpMk id="19" creationId="{DAA26DFA-AAB2-4973-9C17-16D587C7B198}"/>
          </ac:grpSpMkLst>
        </pc:grpChg>
        <pc:graphicFrameChg chg="add del">
          <ac:chgData name="Torben Glock" userId="11106b89-72de-413e-b65b-8a42fa6400a0" providerId="ADAL" clId="{EB3ADB8E-28FC-416E-A217-3FF15E836EB4}" dt="2023-05-25T10:38:48.238" v="491" actId="26606"/>
          <ac:graphicFrameMkLst>
            <pc:docMk/>
            <pc:sldMk cId="4253177149" sldId="2142532747"/>
            <ac:graphicFrameMk id="6" creationId="{20B4F6A0-E164-BEF0-461F-A41E5ABDE5ED}"/>
          </ac:graphicFrameMkLst>
        </pc:graphicFrameChg>
      </pc:sldChg>
      <pc:sldChg chg="add del">
        <pc:chgData name="Torben Glock" userId="11106b89-72de-413e-b65b-8a42fa6400a0" providerId="ADAL" clId="{EB3ADB8E-28FC-416E-A217-3FF15E836EB4}" dt="2023-05-25T10:38:02.130" v="486" actId="47"/>
        <pc:sldMkLst>
          <pc:docMk/>
          <pc:sldMk cId="646075005" sldId="2142532748"/>
        </pc:sldMkLst>
      </pc:sldChg>
    </pc:docChg>
  </pc:docChgLst>
  <pc:docChgLst>
    <pc:chgData name="Rikke Bækgaard Christensen" userId="895b20d1-8a83-4427-801b-a124aada3673" providerId="ADAL" clId="{DBE75536-93BE-4BA9-A05E-699A0BDAE06F}"/>
    <pc:docChg chg="custSel modSld">
      <pc:chgData name="Rikke Bækgaard Christensen" userId="895b20d1-8a83-4427-801b-a124aada3673" providerId="ADAL" clId="{DBE75536-93BE-4BA9-A05E-699A0BDAE06F}" dt="2023-06-08T06:26:16.666" v="0" actId="478"/>
      <pc:docMkLst>
        <pc:docMk/>
      </pc:docMkLst>
      <pc:sldChg chg="delSp mod">
        <pc:chgData name="Rikke Bækgaard Christensen" userId="895b20d1-8a83-4427-801b-a124aada3673" providerId="ADAL" clId="{DBE75536-93BE-4BA9-A05E-699A0BDAE06F}" dt="2023-06-08T06:26:16.666" v="0" actId="478"/>
        <pc:sldMkLst>
          <pc:docMk/>
          <pc:sldMk cId="539854064" sldId="2142532764"/>
        </pc:sldMkLst>
        <pc:spChg chg="del">
          <ac:chgData name="Rikke Bækgaard Christensen" userId="895b20d1-8a83-4427-801b-a124aada3673" providerId="ADAL" clId="{DBE75536-93BE-4BA9-A05E-699A0BDAE06F}" dt="2023-06-08T06:26:16.666" v="0" actId="478"/>
          <ac:spMkLst>
            <pc:docMk/>
            <pc:sldMk cId="539854064" sldId="2142532764"/>
            <ac:spMk id="13" creationId="{A9BCA66B-728F-EBCB-7E5A-7B28040AE297}"/>
          </ac:spMkLst>
        </pc:spChg>
      </pc:sldChg>
    </pc:docChg>
  </pc:docChgLst>
  <pc:docChgLst>
    <pc:chgData name="Rikke Bækgaard Christensen" userId="895b20d1-8a83-4427-801b-a124aada3673" providerId="ADAL" clId="{65001C49-79EA-4EEC-A60A-D44A32934BF4}"/>
    <pc:docChg chg="modSld">
      <pc:chgData name="Rikke Bækgaard Christensen" userId="895b20d1-8a83-4427-801b-a124aada3673" providerId="ADAL" clId="{65001C49-79EA-4EEC-A60A-D44A32934BF4}" dt="2023-05-26T08:16:54.590" v="7" actId="20577"/>
      <pc:docMkLst>
        <pc:docMk/>
      </pc:docMkLst>
      <pc:sldChg chg="modSp mod">
        <pc:chgData name="Rikke Bækgaard Christensen" userId="895b20d1-8a83-4427-801b-a124aada3673" providerId="ADAL" clId="{65001C49-79EA-4EEC-A60A-D44A32934BF4}" dt="2023-05-26T08:16:54.590" v="7" actId="20577"/>
        <pc:sldMkLst>
          <pc:docMk/>
          <pc:sldMk cId="3413187318" sldId="2142532650"/>
        </pc:sldMkLst>
        <pc:spChg chg="mod">
          <ac:chgData name="Rikke Bækgaard Christensen" userId="895b20d1-8a83-4427-801b-a124aada3673" providerId="ADAL" clId="{65001C49-79EA-4EEC-A60A-D44A32934BF4}" dt="2023-05-26T08:16:54.590" v="7" actId="20577"/>
          <ac:spMkLst>
            <pc:docMk/>
            <pc:sldMk cId="3413187318" sldId="2142532650"/>
            <ac:spMk id="4" creationId="{07C9263F-0BA6-0B5F-0B8F-301B441B7375}"/>
          </ac:spMkLst>
        </pc:spChg>
      </pc:sldChg>
    </pc:docChg>
  </pc:docChgLst>
  <pc:docChgLst>
    <pc:chgData name="Rikke Bækgaard Christensen" userId="895b20d1-8a83-4427-801b-a124aada3673" providerId="ADAL" clId="{D14F9964-A739-4C52-BD8A-9C114AEBD8B3}"/>
    <pc:docChg chg="custSel addSld modSld">
      <pc:chgData name="Rikke Bækgaard Christensen" userId="895b20d1-8a83-4427-801b-a124aada3673" providerId="ADAL" clId="{D14F9964-A739-4C52-BD8A-9C114AEBD8B3}" dt="2023-06-01T12:58:22.429" v="1432" actId="20577"/>
      <pc:docMkLst>
        <pc:docMk/>
      </pc:docMkLst>
      <pc:sldChg chg="addSp delSp modSp add mod setBg delDesignElem">
        <pc:chgData name="Rikke Bækgaard Christensen" userId="895b20d1-8a83-4427-801b-a124aada3673" providerId="ADAL" clId="{D14F9964-A739-4C52-BD8A-9C114AEBD8B3}" dt="2023-06-01T06:12:32.484" v="1052" actId="5793"/>
        <pc:sldMkLst>
          <pc:docMk/>
          <pc:sldMk cId="3119508338" sldId="2142532750"/>
        </pc:sldMkLst>
        <pc:spChg chg="del mod">
          <ac:chgData name="Rikke Bækgaard Christensen" userId="895b20d1-8a83-4427-801b-a124aada3673" providerId="ADAL" clId="{D14F9964-A739-4C52-BD8A-9C114AEBD8B3}" dt="2023-06-01T06:02:13.709" v="376" actId="478"/>
          <ac:spMkLst>
            <pc:docMk/>
            <pc:sldMk cId="3119508338" sldId="2142532750"/>
            <ac:spMk id="2" creationId="{8F520132-D188-43E7-9A5C-9663479B724F}"/>
          </ac:spMkLst>
        </pc:spChg>
        <pc:spChg chg="add del mod">
          <ac:chgData name="Rikke Bækgaard Christensen" userId="895b20d1-8a83-4427-801b-a124aada3673" providerId="ADAL" clId="{D14F9964-A739-4C52-BD8A-9C114AEBD8B3}" dt="2023-06-01T06:02:16.204" v="377" actId="478"/>
          <ac:spMkLst>
            <pc:docMk/>
            <pc:sldMk cId="3119508338" sldId="2142532750"/>
            <ac:spMk id="4" creationId="{0A2D8410-2EEB-8819-CC7A-E6345B33AAD3}"/>
          </ac:spMkLst>
        </pc:spChg>
        <pc:spChg chg="add mod">
          <ac:chgData name="Rikke Bækgaard Christensen" userId="895b20d1-8a83-4427-801b-a124aada3673" providerId="ADAL" clId="{D14F9964-A739-4C52-BD8A-9C114AEBD8B3}" dt="2023-06-01T06:12:32.484" v="1052" actId="5793"/>
          <ac:spMkLst>
            <pc:docMk/>
            <pc:sldMk cId="3119508338" sldId="2142532750"/>
            <ac:spMk id="5" creationId="{2071F7A4-9E4F-4B89-258F-A56301E74114}"/>
          </ac:spMkLst>
        </pc:spChg>
        <pc:spChg chg="del">
          <ac:chgData name="Rikke Bækgaard Christensen" userId="895b20d1-8a83-4427-801b-a124aada3673" providerId="ADAL" clId="{D14F9964-A739-4C52-BD8A-9C114AEBD8B3}" dt="2023-06-01T05:58:33.367" v="1"/>
          <ac:spMkLst>
            <pc:docMk/>
            <pc:sldMk cId="3119508338" sldId="2142532750"/>
            <ac:spMk id="17" creationId="{18873D23-2DCF-4B31-A009-95721C06E8E1}"/>
          </ac:spMkLst>
        </pc:spChg>
        <pc:spChg chg="del">
          <ac:chgData name="Rikke Bækgaard Christensen" userId="895b20d1-8a83-4427-801b-a124aada3673" providerId="ADAL" clId="{D14F9964-A739-4C52-BD8A-9C114AEBD8B3}" dt="2023-06-01T05:58:33.367" v="1"/>
          <ac:spMkLst>
            <pc:docMk/>
            <pc:sldMk cId="3119508338" sldId="2142532750"/>
            <ac:spMk id="18" creationId="{C13EF075-D4EF-4929-ADBC-91B27DA19955}"/>
          </ac:spMkLst>
        </pc:spChg>
        <pc:spChg chg="mod">
          <ac:chgData name="Rikke Bækgaard Christensen" userId="895b20d1-8a83-4427-801b-a124aada3673" providerId="ADAL" clId="{D14F9964-A739-4C52-BD8A-9C114AEBD8B3}" dt="2023-06-01T06:02:20.283" v="378" actId="1076"/>
          <ac:spMkLst>
            <pc:docMk/>
            <pc:sldMk cId="3119508338" sldId="2142532750"/>
            <ac:spMk id="22" creationId="{40441F8A-4BF3-B649-70D2-C074AA5A7217}"/>
          </ac:spMkLst>
        </pc:spChg>
        <pc:grpChg chg="del">
          <ac:chgData name="Rikke Bækgaard Christensen" userId="895b20d1-8a83-4427-801b-a124aada3673" providerId="ADAL" clId="{D14F9964-A739-4C52-BD8A-9C114AEBD8B3}" dt="2023-06-01T05:58:33.367" v="1"/>
          <ac:grpSpMkLst>
            <pc:docMk/>
            <pc:sldMk cId="3119508338" sldId="2142532750"/>
            <ac:grpSpMk id="19" creationId="{DAA26DFA-AAB2-4973-9C17-16D587C7B198}"/>
          </ac:grpSpMkLst>
        </pc:grpChg>
      </pc:sldChg>
      <pc:sldChg chg="addSp delSp modSp new mod">
        <pc:chgData name="Rikke Bækgaard Christensen" userId="895b20d1-8a83-4427-801b-a124aada3673" providerId="ADAL" clId="{D14F9964-A739-4C52-BD8A-9C114AEBD8B3}" dt="2023-06-01T06:12:19.587" v="1051" actId="20577"/>
        <pc:sldMkLst>
          <pc:docMk/>
          <pc:sldMk cId="1422893794" sldId="2142532751"/>
        </pc:sldMkLst>
        <pc:spChg chg="del">
          <ac:chgData name="Rikke Bækgaard Christensen" userId="895b20d1-8a83-4427-801b-a124aada3673" providerId="ADAL" clId="{D14F9964-A739-4C52-BD8A-9C114AEBD8B3}" dt="2023-06-01T06:11:00.004" v="893" actId="478"/>
          <ac:spMkLst>
            <pc:docMk/>
            <pc:sldMk cId="1422893794" sldId="2142532751"/>
            <ac:spMk id="2" creationId="{95B460B7-5537-66AE-FA74-B8729EBB9B08}"/>
          </ac:spMkLst>
        </pc:spChg>
        <pc:spChg chg="mod">
          <ac:chgData name="Rikke Bækgaard Christensen" userId="895b20d1-8a83-4427-801b-a124aada3673" providerId="ADAL" clId="{D14F9964-A739-4C52-BD8A-9C114AEBD8B3}" dt="2023-06-01T06:12:19.587" v="1051" actId="20577"/>
          <ac:spMkLst>
            <pc:docMk/>
            <pc:sldMk cId="1422893794" sldId="2142532751"/>
            <ac:spMk id="3" creationId="{3FFD5042-97E5-EFB4-3403-55EE7D803C45}"/>
          </ac:spMkLst>
        </pc:spChg>
        <pc:spChg chg="add mod">
          <ac:chgData name="Rikke Bækgaard Christensen" userId="895b20d1-8a83-4427-801b-a124aada3673" providerId="ADAL" clId="{D14F9964-A739-4C52-BD8A-9C114AEBD8B3}" dt="2023-06-01T06:11:02.967" v="894"/>
          <ac:spMkLst>
            <pc:docMk/>
            <pc:sldMk cId="1422893794" sldId="2142532751"/>
            <ac:spMk id="4" creationId="{E2AFF096-F767-2B51-D879-60FB42E65AB3}"/>
          </ac:spMkLst>
        </pc:spChg>
      </pc:sldChg>
      <pc:sldChg chg="modSp add mod">
        <pc:chgData name="Rikke Bækgaard Christensen" userId="895b20d1-8a83-4427-801b-a124aada3673" providerId="ADAL" clId="{D14F9964-A739-4C52-BD8A-9C114AEBD8B3}" dt="2023-06-01T12:58:22.429" v="1432" actId="20577"/>
        <pc:sldMkLst>
          <pc:docMk/>
          <pc:sldMk cId="1041920529" sldId="2142532752"/>
        </pc:sldMkLst>
        <pc:spChg chg="mod">
          <ac:chgData name="Rikke Bækgaard Christensen" userId="895b20d1-8a83-4427-801b-a124aada3673" providerId="ADAL" clId="{D14F9964-A739-4C52-BD8A-9C114AEBD8B3}" dt="2023-06-01T12:58:22.429" v="1432" actId="20577"/>
          <ac:spMkLst>
            <pc:docMk/>
            <pc:sldMk cId="1041920529" sldId="2142532752"/>
            <ac:spMk id="3" creationId="{3FFD5042-97E5-EFB4-3403-55EE7D803C45}"/>
          </ac:spMkLst>
        </pc:spChg>
        <pc:spChg chg="mod">
          <ac:chgData name="Rikke Bækgaard Christensen" userId="895b20d1-8a83-4427-801b-a124aada3673" providerId="ADAL" clId="{D14F9964-A739-4C52-BD8A-9C114AEBD8B3}" dt="2023-06-01T06:13:34.969" v="1055" actId="27636"/>
          <ac:spMkLst>
            <pc:docMk/>
            <pc:sldMk cId="1041920529" sldId="2142532752"/>
            <ac:spMk id="4" creationId="{E2AFF096-F767-2B51-D879-60FB42E65AB3}"/>
          </ac:spMkLst>
        </pc:spChg>
      </pc:sldChg>
    </pc:docChg>
  </pc:docChgLst>
  <pc:docChgLst>
    <pc:chgData name="Rikke Bækgaard Christensen" userId="S::ribch@aarhus.dk::895b20d1-8a83-4427-801b-a124aada3673" providerId="AD" clId="Web-{8A4358D8-36F1-E0F9-E38C-FB114F352FFB}"/>
    <pc:docChg chg="modSld">
      <pc:chgData name="Rikke Bækgaard Christensen" userId="S::ribch@aarhus.dk::895b20d1-8a83-4427-801b-a124aada3673" providerId="AD" clId="Web-{8A4358D8-36F1-E0F9-E38C-FB114F352FFB}" dt="2023-05-25T13:21:13.278" v="11" actId="20577"/>
      <pc:docMkLst>
        <pc:docMk/>
      </pc:docMkLst>
      <pc:sldChg chg="modSp">
        <pc:chgData name="Rikke Bækgaard Christensen" userId="S::ribch@aarhus.dk::895b20d1-8a83-4427-801b-a124aada3673" providerId="AD" clId="Web-{8A4358D8-36F1-E0F9-E38C-FB114F352FFB}" dt="2023-05-25T13:21:13.278" v="11" actId="20577"/>
        <pc:sldMkLst>
          <pc:docMk/>
          <pc:sldMk cId="3100059841" sldId="2142532722"/>
        </pc:sldMkLst>
        <pc:spChg chg="mod">
          <ac:chgData name="Rikke Bækgaard Christensen" userId="S::ribch@aarhus.dk::895b20d1-8a83-4427-801b-a124aada3673" providerId="AD" clId="Web-{8A4358D8-36F1-E0F9-E38C-FB114F352FFB}" dt="2023-05-25T13:21:13.278" v="11" actId="20577"/>
          <ac:spMkLst>
            <pc:docMk/>
            <pc:sldMk cId="3100059841" sldId="2142532722"/>
            <ac:spMk id="9" creationId="{D23FF87C-BAA1-E64E-7093-676D03273EE1}"/>
          </ac:spMkLst>
        </pc:spChg>
      </pc:sldChg>
      <pc:sldChg chg="modSp">
        <pc:chgData name="Rikke Bækgaard Christensen" userId="S::ribch@aarhus.dk::895b20d1-8a83-4427-801b-a124aada3673" providerId="AD" clId="Web-{8A4358D8-36F1-E0F9-E38C-FB114F352FFB}" dt="2023-05-25T12:59:03.787" v="7" actId="20577"/>
        <pc:sldMkLst>
          <pc:docMk/>
          <pc:sldMk cId="1339653108" sldId="2142532745"/>
        </pc:sldMkLst>
        <pc:spChg chg="mod">
          <ac:chgData name="Rikke Bækgaard Christensen" userId="S::ribch@aarhus.dk::895b20d1-8a83-4427-801b-a124aada3673" providerId="AD" clId="Web-{8A4358D8-36F1-E0F9-E38C-FB114F352FFB}" dt="2023-05-25T12:59:03.787" v="7" actId="20577"/>
          <ac:spMkLst>
            <pc:docMk/>
            <pc:sldMk cId="1339653108" sldId="2142532745"/>
            <ac:spMk id="2" creationId="{8F520132-D188-43E7-9A5C-9663479B724F}"/>
          </ac:spMkLst>
        </pc:spChg>
        <pc:spChg chg="mod">
          <ac:chgData name="Rikke Bækgaard Christensen" userId="S::ribch@aarhus.dk::895b20d1-8a83-4427-801b-a124aada3673" providerId="AD" clId="Web-{8A4358D8-36F1-E0F9-E38C-FB114F352FFB}" dt="2023-05-25T12:58:51.411" v="6" actId="20577"/>
          <ac:spMkLst>
            <pc:docMk/>
            <pc:sldMk cId="1339653108" sldId="2142532745"/>
            <ac:spMk id="3" creationId="{40441F8A-4BF3-B649-70D2-C074AA5A7217}"/>
          </ac:spMkLst>
        </pc:spChg>
      </pc:sldChg>
      <pc:sldChg chg="modSp">
        <pc:chgData name="Rikke Bækgaard Christensen" userId="S::ribch@aarhus.dk::895b20d1-8a83-4427-801b-a124aada3673" providerId="AD" clId="Web-{8A4358D8-36F1-E0F9-E38C-FB114F352FFB}" dt="2023-05-25T12:59:10.240" v="8" actId="20577"/>
        <pc:sldMkLst>
          <pc:docMk/>
          <pc:sldMk cId="4253177149" sldId="2142532747"/>
        </pc:sldMkLst>
        <pc:spChg chg="mod">
          <ac:chgData name="Rikke Bækgaard Christensen" userId="S::ribch@aarhus.dk::895b20d1-8a83-4427-801b-a124aada3673" providerId="AD" clId="Web-{8A4358D8-36F1-E0F9-E38C-FB114F352FFB}" dt="2023-05-25T12:59:10.240" v="8" actId="20577"/>
          <ac:spMkLst>
            <pc:docMk/>
            <pc:sldMk cId="4253177149" sldId="2142532747"/>
            <ac:spMk id="2" creationId="{8F520132-D188-43E7-9A5C-9663479B724F}"/>
          </ac:spMkLst>
        </pc:spChg>
        <pc:spChg chg="mod">
          <ac:chgData name="Rikke Bækgaard Christensen" userId="S::ribch@aarhus.dk::895b20d1-8a83-4427-801b-a124aada3673" providerId="AD" clId="Web-{8A4358D8-36F1-E0F9-E38C-FB114F352FFB}" dt="2023-05-25T12:58:40.567" v="3" actId="20577"/>
          <ac:spMkLst>
            <pc:docMk/>
            <pc:sldMk cId="4253177149" sldId="2142532747"/>
            <ac:spMk id="22" creationId="{40441F8A-4BF3-B649-70D2-C074AA5A7217}"/>
          </ac:spMkLst>
        </pc:spChg>
      </pc:sldChg>
    </pc:docChg>
  </pc:docChgLst>
  <pc:docChgLst>
    <pc:chgData name="Torben Glock" userId="11106b89-72de-413e-b65b-8a42fa6400a0" providerId="ADAL" clId="{4038FF10-4B6C-4F33-B57E-1F13CA682DB9}"/>
    <pc:docChg chg="undo custSel addSld modSld sldOrd">
      <pc:chgData name="Torben Glock" userId="11106b89-72de-413e-b65b-8a42fa6400a0" providerId="ADAL" clId="{4038FF10-4B6C-4F33-B57E-1F13CA682DB9}" dt="2023-05-26T06:42:35.149" v="266" actId="26606"/>
      <pc:docMkLst>
        <pc:docMk/>
      </pc:docMkLst>
      <pc:sldChg chg="addSp delSp modSp new mod ord setBg">
        <pc:chgData name="Torben Glock" userId="11106b89-72de-413e-b65b-8a42fa6400a0" providerId="ADAL" clId="{4038FF10-4B6C-4F33-B57E-1F13CA682DB9}" dt="2023-05-26T06:40:56.697" v="256" actId="1076"/>
        <pc:sldMkLst>
          <pc:docMk/>
          <pc:sldMk cId="2523476891" sldId="2142532748"/>
        </pc:sldMkLst>
        <pc:spChg chg="add mod">
          <ac:chgData name="Torben Glock" userId="11106b89-72de-413e-b65b-8a42fa6400a0" providerId="ADAL" clId="{4038FF10-4B6C-4F33-B57E-1F13CA682DB9}" dt="2023-05-26T06:37:59.207" v="238" actId="20577"/>
          <ac:spMkLst>
            <pc:docMk/>
            <pc:sldMk cId="2523476891" sldId="2142532748"/>
            <ac:spMk id="2" creationId="{A9134579-AC37-72B3-B3C0-5B82A7E6FE2A}"/>
          </ac:spMkLst>
        </pc:spChg>
        <pc:spChg chg="add mo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3" creationId="{75381282-C5A2-CF6E-2866-56E359478B33}"/>
          </ac:spMkLst>
        </pc:spChg>
        <pc:spChg chg="add mod or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4" creationId="{436DAFD5-D9E6-1419-77E8-E4759F9E5235}"/>
          </ac:spMkLst>
        </pc:spChg>
        <pc:spChg chg="add del mod">
          <ac:chgData name="Torben Glock" userId="11106b89-72de-413e-b65b-8a42fa6400a0" providerId="ADAL" clId="{4038FF10-4B6C-4F33-B57E-1F13CA682DB9}" dt="2023-05-26T06:39:06.322" v="244" actId="11529"/>
          <ac:spMkLst>
            <pc:docMk/>
            <pc:sldMk cId="2523476891" sldId="2142532748"/>
            <ac:spMk id="5" creationId="{B1091494-C7BD-F69B-98BA-68CAEEB0A39C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9" creationId="{F837543A-6020-4505-A233-C9DB4BF74011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11" creationId="{35B16301-FB18-48BA-A6DD-C37CAF6F9A18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13" creationId="{C3C0D90E-074A-4F52-9B11-B52BEF4BCBE5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15" creationId="{CABBD4C1-E6F8-46F6-8152-A8A97490BF4D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17" creationId="{83BA5EF5-1FE9-4BF9-83BB-269BCDDF6156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21" creationId="{88853921-7BC9-4BDE-ACAB-133C683C82D6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23" creationId="{09192968-3AE7-4470-A61C-97294BB92731}"/>
          </ac:spMkLst>
        </pc:spChg>
        <pc:spChg chg="add">
          <ac:chgData name="Torben Glock" userId="11106b89-72de-413e-b65b-8a42fa6400a0" providerId="ADAL" clId="{4038FF10-4B6C-4F33-B57E-1F13CA682DB9}" dt="2023-05-26T06:34:37.019" v="227" actId="26606"/>
          <ac:spMkLst>
            <pc:docMk/>
            <pc:sldMk cId="2523476891" sldId="2142532748"/>
            <ac:spMk id="25" creationId="{3AB72E55-43E4-4356-BFE8-E2102CB0B505}"/>
          </ac:spMkLst>
        </pc:spChg>
        <pc:picChg chg="add mod">
          <ac:chgData name="Torben Glock" userId="11106b89-72de-413e-b65b-8a42fa6400a0" providerId="ADAL" clId="{4038FF10-4B6C-4F33-B57E-1F13CA682DB9}" dt="2023-05-26T06:40:07.850" v="248" actId="1076"/>
          <ac:picMkLst>
            <pc:docMk/>
            <pc:sldMk cId="2523476891" sldId="2142532748"/>
            <ac:picMk id="7" creationId="{F64B71FA-0EE9-D944-EF0B-821C1B0B857F}"/>
          </ac:picMkLst>
        </pc:picChg>
        <pc:picChg chg="add mod">
          <ac:chgData name="Torben Glock" userId="11106b89-72de-413e-b65b-8a42fa6400a0" providerId="ADAL" clId="{4038FF10-4B6C-4F33-B57E-1F13CA682DB9}" dt="2023-05-26T06:40:20.038" v="251" actId="1076"/>
          <ac:picMkLst>
            <pc:docMk/>
            <pc:sldMk cId="2523476891" sldId="2142532748"/>
            <ac:picMk id="8" creationId="{637344A9-70EF-85D1-1919-57BA59772CB2}"/>
          </ac:picMkLst>
        </pc:picChg>
        <pc:picChg chg="add mod">
          <ac:chgData name="Torben Glock" userId="11106b89-72de-413e-b65b-8a42fa6400a0" providerId="ADAL" clId="{4038FF10-4B6C-4F33-B57E-1F13CA682DB9}" dt="2023-05-26T06:40:50.470" v="254" actId="1076"/>
          <ac:picMkLst>
            <pc:docMk/>
            <pc:sldMk cId="2523476891" sldId="2142532748"/>
            <ac:picMk id="10" creationId="{BB1E8AC6-759F-0ABA-DB35-736C7B9C9995}"/>
          </ac:picMkLst>
        </pc:picChg>
        <pc:picChg chg="add mod">
          <ac:chgData name="Torben Glock" userId="11106b89-72de-413e-b65b-8a42fa6400a0" providerId="ADAL" clId="{4038FF10-4B6C-4F33-B57E-1F13CA682DB9}" dt="2023-05-26T06:40:56.697" v="256" actId="1076"/>
          <ac:picMkLst>
            <pc:docMk/>
            <pc:sldMk cId="2523476891" sldId="2142532748"/>
            <ac:picMk id="12" creationId="{E861E2A5-DE57-35C2-67B0-DA2612D09BAD}"/>
          </ac:picMkLst>
        </pc:picChg>
        <pc:cxnChg chg="add">
          <ac:chgData name="Torben Glock" userId="11106b89-72de-413e-b65b-8a42fa6400a0" providerId="ADAL" clId="{4038FF10-4B6C-4F33-B57E-1F13CA682DB9}" dt="2023-05-26T06:34:37.019" v="227" actId="26606"/>
          <ac:cxnSpMkLst>
            <pc:docMk/>
            <pc:sldMk cId="2523476891" sldId="2142532748"/>
            <ac:cxnSpMk id="19" creationId="{4B3BCACB-5880-460B-9606-8C433A9AF99D}"/>
          </ac:cxnSpMkLst>
        </pc:cxnChg>
      </pc:sldChg>
      <pc:sldChg chg="addSp delSp modSp new mod setBg">
        <pc:chgData name="Torben Glock" userId="11106b89-72de-413e-b65b-8a42fa6400a0" providerId="ADAL" clId="{4038FF10-4B6C-4F33-B57E-1F13CA682DB9}" dt="2023-05-26T06:42:35.149" v="266" actId="26606"/>
        <pc:sldMkLst>
          <pc:docMk/>
          <pc:sldMk cId="3844093295" sldId="2142532749"/>
        </pc:sldMkLst>
        <pc:spChg chg="add del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7" creationId="{F3060C83-F051-4F0E-ABAD-AA0DFC48B218}"/>
          </ac:spMkLst>
        </pc:spChg>
        <pc:spChg chg="add del">
          <ac:chgData name="Torben Glock" userId="11106b89-72de-413e-b65b-8a42fa6400a0" providerId="ADAL" clId="{4038FF10-4B6C-4F33-B57E-1F13CA682DB9}" dt="2023-05-26T06:36:49.729" v="234" actId="26606"/>
          <ac:spMkLst>
            <pc:docMk/>
            <pc:sldMk cId="3844093295" sldId="2142532749"/>
            <ac:spMk id="8" creationId="{AB8C311F-7253-4AED-9701-7FC0708C41C7}"/>
          </ac:spMkLst>
        </pc:spChg>
        <pc:spChg chg="add del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9" creationId="{83C98ABE-055B-441F-B07E-44F97F083C39}"/>
          </ac:spMkLst>
        </pc:spChg>
        <pc:spChg chg="add del">
          <ac:chgData name="Torben Glock" userId="11106b89-72de-413e-b65b-8a42fa6400a0" providerId="ADAL" clId="{4038FF10-4B6C-4F33-B57E-1F13CA682DB9}" dt="2023-05-26T06:36:49.729" v="234" actId="26606"/>
          <ac:spMkLst>
            <pc:docMk/>
            <pc:sldMk cId="3844093295" sldId="2142532749"/>
            <ac:spMk id="10" creationId="{E2384209-CB15-4CDF-9D31-C44FD9A3F20D}"/>
          </ac:spMkLst>
        </pc:spChg>
        <pc:spChg chg="add del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11" creationId="{29FDB030-9B49-4CED-8CCD-4D99382388AC}"/>
          </ac:spMkLst>
        </pc:spChg>
        <pc:spChg chg="add del">
          <ac:chgData name="Torben Glock" userId="11106b89-72de-413e-b65b-8a42fa6400a0" providerId="ADAL" clId="{4038FF10-4B6C-4F33-B57E-1F13CA682DB9}" dt="2023-05-26T06:36:49.729" v="234" actId="26606"/>
          <ac:spMkLst>
            <pc:docMk/>
            <pc:sldMk cId="3844093295" sldId="2142532749"/>
            <ac:spMk id="12" creationId="{2633B3B5-CC90-43F0-8714-D31D1F3F0209}"/>
          </ac:spMkLst>
        </pc:spChg>
        <pc:spChg chg="add del">
          <ac:chgData name="Torben Glock" userId="11106b89-72de-413e-b65b-8a42fa6400a0" providerId="ADAL" clId="{4038FF10-4B6C-4F33-B57E-1F13CA682DB9}" dt="2023-05-26T06:36:49.729" v="234" actId="26606"/>
          <ac:spMkLst>
            <pc:docMk/>
            <pc:sldMk cId="3844093295" sldId="2142532749"/>
            <ac:spMk id="14" creationId="{A8D57A06-A426-446D-B02C-A2DC6B62E45E}"/>
          </ac:spMkLst>
        </pc:spChg>
        <pc:spChg chg="add del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16" creationId="{3783CA14-24A1-485C-8B30-D6A5D87987AD}"/>
          </ac:spMkLst>
        </pc:spChg>
        <pc:spChg chg="add del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18" creationId="{9A97C86A-04D6-40F7-AE84-31AB43E6A846}"/>
          </ac:spMkLst>
        </pc:spChg>
        <pc:spChg chg="add del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20" creationId="{FF9F2414-84E8-453E-B1F3-389FDE8192D9}"/>
          </ac:spMkLst>
        </pc:spChg>
        <pc:spChg chg="add del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22" creationId="{3ECA69A1-7536-43AC-85EF-C7106179F5ED}"/>
          </ac:spMkLst>
        </pc:spChg>
        <pc:spChg chg="add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27" creationId="{5F9CFCE6-877F-4858-B8BD-2C52CA8AFBC4}"/>
          </ac:spMkLst>
        </pc:spChg>
        <pc:spChg chg="add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29" creationId="{8213F8A0-12AE-4514-8372-0DD766EC28EE}"/>
          </ac:spMkLst>
        </pc:spChg>
        <pc:spChg chg="add">
          <ac:chgData name="Torben Glock" userId="11106b89-72de-413e-b65b-8a42fa6400a0" providerId="ADAL" clId="{4038FF10-4B6C-4F33-B57E-1F13CA682DB9}" dt="2023-05-26T06:42:35.149" v="266" actId="26606"/>
          <ac:spMkLst>
            <pc:docMk/>
            <pc:sldMk cId="3844093295" sldId="2142532749"/>
            <ac:spMk id="31" creationId="{9EFF17D4-9A8C-4CE5-B096-D8CCD4400437}"/>
          </ac:spMkLst>
        </pc:spChg>
        <pc:picChg chg="add del mod">
          <ac:chgData name="Torben Glock" userId="11106b89-72de-413e-b65b-8a42fa6400a0" providerId="ADAL" clId="{4038FF10-4B6C-4F33-B57E-1F13CA682DB9}" dt="2023-05-26T06:37:10.845" v="235" actId="478"/>
          <ac:picMkLst>
            <pc:docMk/>
            <pc:sldMk cId="3844093295" sldId="2142532749"/>
            <ac:picMk id="3" creationId="{D1F27266-B947-68A9-611E-A061D0099777}"/>
          </ac:picMkLst>
        </pc:picChg>
        <pc:picChg chg="add del mod">
          <ac:chgData name="Torben Glock" userId="11106b89-72de-413e-b65b-8a42fa6400a0" providerId="ADAL" clId="{4038FF10-4B6C-4F33-B57E-1F13CA682DB9}" dt="2023-05-26T06:41:43.004" v="257" actId="478"/>
          <ac:picMkLst>
            <pc:docMk/>
            <pc:sldMk cId="3844093295" sldId="2142532749"/>
            <ac:picMk id="5" creationId="{C12CBFD8-70C5-AAD7-25DE-25CD00D04AD3}"/>
          </ac:picMkLst>
        </pc:picChg>
        <pc:picChg chg="add mod ord">
          <ac:chgData name="Torben Glock" userId="11106b89-72de-413e-b65b-8a42fa6400a0" providerId="ADAL" clId="{4038FF10-4B6C-4F33-B57E-1F13CA682DB9}" dt="2023-05-26T06:42:35.149" v="266" actId="26606"/>
          <ac:picMkLst>
            <pc:docMk/>
            <pc:sldMk cId="3844093295" sldId="2142532749"/>
            <ac:picMk id="13" creationId="{9AE56C51-9A0C-244E-F74A-459CF2E739E0}"/>
          </ac:picMkLst>
        </pc:picChg>
        <pc:picChg chg="add mod">
          <ac:chgData name="Torben Glock" userId="11106b89-72de-413e-b65b-8a42fa6400a0" providerId="ADAL" clId="{4038FF10-4B6C-4F33-B57E-1F13CA682DB9}" dt="2023-05-26T06:42:35.149" v="266" actId="26606"/>
          <ac:picMkLst>
            <pc:docMk/>
            <pc:sldMk cId="3844093295" sldId="2142532749"/>
            <ac:picMk id="17" creationId="{BED1046D-E146-4D96-4258-9188A46A9AFC}"/>
          </ac:picMkLst>
        </pc:picChg>
      </pc:sldChg>
    </pc:docChg>
  </pc:docChgLst>
  <pc:docChgLst>
    <pc:chgData name="Gæstebruger" userId="S::urn:spo:anon#0caebb7caa7d2655a522c435dcf4da2c4d27eced8d922ebc6000c49b2a343df3::" providerId="AD" clId="Web-{88F0B433-503F-5814-4F10-FD1616BAAE88}"/>
    <pc:docChg chg="sldOrd">
      <pc:chgData name="Gæstebruger" userId="S::urn:spo:anon#0caebb7caa7d2655a522c435dcf4da2c4d27eced8d922ebc6000c49b2a343df3::" providerId="AD" clId="Web-{88F0B433-503F-5814-4F10-FD1616BAAE88}" dt="2023-05-25T09:19:39.795" v="0"/>
      <pc:docMkLst>
        <pc:docMk/>
      </pc:docMkLst>
      <pc:sldChg chg="ord">
        <pc:chgData name="Gæstebruger" userId="S::urn:spo:anon#0caebb7caa7d2655a522c435dcf4da2c4d27eced8d922ebc6000c49b2a343df3::" providerId="AD" clId="Web-{88F0B433-503F-5814-4F10-FD1616BAAE88}" dt="2023-05-25T09:19:39.795" v="0"/>
        <pc:sldMkLst>
          <pc:docMk/>
          <pc:sldMk cId="3229672390" sldId="2142532728"/>
        </pc:sldMkLst>
      </pc:sldChg>
    </pc:docChg>
  </pc:docChgLst>
  <pc:docChgLst>
    <pc:chgData name="Rikke Bækgaard Christensen" userId="895b20d1-8a83-4427-801b-a124aada3673" providerId="ADAL" clId="{CAA71E8F-18D8-44DD-A336-33884AFFEEF5}"/>
    <pc:docChg chg="undo custSel addSld delSld modSld">
      <pc:chgData name="Rikke Bækgaard Christensen" userId="895b20d1-8a83-4427-801b-a124aada3673" providerId="ADAL" clId="{CAA71E8F-18D8-44DD-A336-33884AFFEEF5}" dt="2023-05-22T19:59:19.008" v="963" actId="20577"/>
      <pc:docMkLst>
        <pc:docMk/>
      </pc:docMkLst>
      <pc:sldChg chg="modSp del mod">
        <pc:chgData name="Rikke Bækgaard Christensen" userId="895b20d1-8a83-4427-801b-a124aada3673" providerId="ADAL" clId="{CAA71E8F-18D8-44DD-A336-33884AFFEEF5}" dt="2023-05-22T19:59:10.661" v="962" actId="47"/>
        <pc:sldMkLst>
          <pc:docMk/>
          <pc:sldMk cId="4242267778" sldId="2142532737"/>
        </pc:sldMkLst>
        <pc:spChg chg="mod">
          <ac:chgData name="Rikke Bækgaard Christensen" userId="895b20d1-8a83-4427-801b-a124aada3673" providerId="ADAL" clId="{CAA71E8F-18D8-44DD-A336-33884AFFEEF5}" dt="2023-05-22T19:59:00.779" v="954" actId="27636"/>
          <ac:spMkLst>
            <pc:docMk/>
            <pc:sldMk cId="4242267778" sldId="2142532737"/>
            <ac:spMk id="3" creationId="{54B406FD-7F13-B6F7-2E0C-232E80619207}"/>
          </ac:spMkLst>
        </pc:spChg>
      </pc:sldChg>
      <pc:sldChg chg="modSp mod">
        <pc:chgData name="Rikke Bækgaard Christensen" userId="895b20d1-8a83-4427-801b-a124aada3673" providerId="ADAL" clId="{CAA71E8F-18D8-44DD-A336-33884AFFEEF5}" dt="2023-05-22T19:59:19.008" v="963" actId="20577"/>
        <pc:sldMkLst>
          <pc:docMk/>
          <pc:sldMk cId="3595895766" sldId="2142532738"/>
        </pc:sldMkLst>
        <pc:spChg chg="mod">
          <ac:chgData name="Rikke Bækgaard Christensen" userId="895b20d1-8a83-4427-801b-a124aada3673" providerId="ADAL" clId="{CAA71E8F-18D8-44DD-A336-33884AFFEEF5}" dt="2023-05-22T19:59:19.008" v="963" actId="20577"/>
          <ac:spMkLst>
            <pc:docMk/>
            <pc:sldMk cId="3595895766" sldId="2142532738"/>
            <ac:spMk id="4" creationId="{9633710E-383E-7876-83DF-28355FD23EC5}"/>
          </ac:spMkLst>
        </pc:spChg>
      </pc:sldChg>
      <pc:sldChg chg="addSp delSp modSp mod">
        <pc:chgData name="Rikke Bækgaard Christensen" userId="895b20d1-8a83-4427-801b-a124aada3673" providerId="ADAL" clId="{CAA71E8F-18D8-44DD-A336-33884AFFEEF5}" dt="2023-05-22T19:57:06.539" v="833" actId="20577"/>
        <pc:sldMkLst>
          <pc:docMk/>
          <pc:sldMk cId="618924414" sldId="2142532740"/>
        </pc:sldMkLst>
        <pc:spChg chg="mod">
          <ac:chgData name="Rikke Bækgaard Christensen" userId="895b20d1-8a83-4427-801b-a124aada3673" providerId="ADAL" clId="{CAA71E8F-18D8-44DD-A336-33884AFFEEF5}" dt="2023-05-22T19:50:45.539" v="140" actId="14100"/>
          <ac:spMkLst>
            <pc:docMk/>
            <pc:sldMk cId="618924414" sldId="2142532740"/>
            <ac:spMk id="2" creationId="{6E91D5A2-35FC-F262-59C2-1843831B2413}"/>
          </ac:spMkLst>
        </pc:spChg>
        <pc:spChg chg="mod">
          <ac:chgData name="Rikke Bækgaard Christensen" userId="895b20d1-8a83-4427-801b-a124aada3673" providerId="ADAL" clId="{CAA71E8F-18D8-44DD-A336-33884AFFEEF5}" dt="2023-05-22T19:57:06.539" v="833" actId="20577"/>
          <ac:spMkLst>
            <pc:docMk/>
            <pc:sldMk cId="618924414" sldId="2142532740"/>
            <ac:spMk id="3" creationId="{6B6C93CE-0981-40BE-8FC0-F21FBFCCC829}"/>
          </ac:spMkLst>
        </pc:spChg>
        <pc:spChg chg="add del">
          <ac:chgData name="Rikke Bækgaard Christensen" userId="895b20d1-8a83-4427-801b-a124aada3673" providerId="ADAL" clId="{CAA71E8F-18D8-44DD-A336-33884AFFEEF5}" dt="2023-05-22T19:49:13.155" v="82"/>
          <ac:spMkLst>
            <pc:docMk/>
            <pc:sldMk cId="618924414" sldId="2142532740"/>
            <ac:spMk id="4" creationId="{1BFF03D4-CBB1-7581-43C0-841F766415CB}"/>
          </ac:spMkLst>
        </pc:spChg>
        <pc:spChg chg="add del">
          <ac:chgData name="Rikke Bækgaard Christensen" userId="895b20d1-8a83-4427-801b-a124aada3673" providerId="ADAL" clId="{CAA71E8F-18D8-44DD-A336-33884AFFEEF5}" dt="2023-05-22T19:49:21.850" v="84"/>
          <ac:spMkLst>
            <pc:docMk/>
            <pc:sldMk cId="618924414" sldId="2142532740"/>
            <ac:spMk id="5" creationId="{77530AD4-521F-236D-E928-EDF802E20789}"/>
          </ac:spMkLst>
        </pc:spChg>
        <pc:picChg chg="add mod">
          <ac:chgData name="Rikke Bækgaard Christensen" userId="895b20d1-8a83-4427-801b-a124aada3673" providerId="ADAL" clId="{CAA71E8F-18D8-44DD-A336-33884AFFEEF5}" dt="2023-05-22T19:53:09.526" v="357" actId="1076"/>
          <ac:picMkLst>
            <pc:docMk/>
            <pc:sldMk cId="618924414" sldId="2142532740"/>
            <ac:picMk id="1030" creationId="{4124FCBD-E2E5-AD91-74B1-0716D9378248}"/>
          </ac:picMkLst>
        </pc:picChg>
      </pc:sldChg>
      <pc:sldChg chg="new del">
        <pc:chgData name="Rikke Bækgaard Christensen" userId="895b20d1-8a83-4427-801b-a124aada3673" providerId="ADAL" clId="{CAA71E8F-18D8-44DD-A336-33884AFFEEF5}" dt="2023-05-22T19:51:59.466" v="167" actId="47"/>
        <pc:sldMkLst>
          <pc:docMk/>
          <pc:sldMk cId="4199838686" sldId="2142532743"/>
        </pc:sldMkLst>
      </pc:sldChg>
      <pc:sldChg chg="modSp add mod">
        <pc:chgData name="Rikke Bækgaard Christensen" userId="895b20d1-8a83-4427-801b-a124aada3673" providerId="ADAL" clId="{CAA71E8F-18D8-44DD-A336-33884AFFEEF5}" dt="2023-05-22T19:59:08.457" v="961" actId="20577"/>
        <pc:sldMkLst>
          <pc:docMk/>
          <pc:sldMk cId="3713358771" sldId="2142532744"/>
        </pc:sldMkLst>
        <pc:spChg chg="mod">
          <ac:chgData name="Rikke Bækgaard Christensen" userId="895b20d1-8a83-4427-801b-a124aada3673" providerId="ADAL" clId="{CAA71E8F-18D8-44DD-A336-33884AFFEEF5}" dt="2023-05-22T19:59:08.457" v="961" actId="20577"/>
          <ac:spMkLst>
            <pc:docMk/>
            <pc:sldMk cId="3713358771" sldId="2142532744"/>
            <ac:spMk id="4" creationId="{9633710E-383E-7876-83DF-28355FD23EC5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KIQ1bUVptSH0n5GN4bgDH08sBLhE9CjXrSewDoXPeJI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https://www.deviantart.com/superawesomevectors/art/Call-Center-Operator-Flat-Vector-Icon-643396004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people/crowd/six-people-working-in-office" TargetMode="External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9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KIQ1bUVptSH0n5GN4bgDH08sBLhE9CjXrSewDoXPeJI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https://www.deviantart.com/superawesomevectors/art/Call-Center-Operator-Flat-Vector-Icon-643396004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people/crowd/six-people-working-in-office" TargetMode="External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9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D106A-BBE3-400D-907C-9CB07CC9AC39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8416681-90D6-4897-B5EA-DFE5364A87BA}">
      <dgm:prSet phldrT="[Tekst]"/>
      <dgm:spPr/>
      <dgm:t>
        <a:bodyPr/>
        <a:lstStyle/>
        <a:p>
          <a:pPr algn="ctr"/>
          <a:r>
            <a:rPr lang="da-DK" err="1"/>
            <a:t>Onboarding</a:t>
          </a:r>
          <a:r>
            <a:rPr lang="da-DK"/>
            <a:t> og fastholdelse af medarbejdere og kommuner</a:t>
          </a:r>
        </a:p>
      </dgm:t>
    </dgm:pt>
    <dgm:pt modelId="{984C2686-10DC-4FF2-A72A-E5DF5C2921C1}" type="parTrans" cxnId="{58C6040A-6D8C-472E-BEB3-088ABD7C9B90}">
      <dgm:prSet/>
      <dgm:spPr/>
      <dgm:t>
        <a:bodyPr/>
        <a:lstStyle/>
        <a:p>
          <a:pPr algn="l"/>
          <a:endParaRPr lang="da-DK"/>
        </a:p>
      </dgm:t>
    </dgm:pt>
    <dgm:pt modelId="{5860475E-636D-467C-B9AB-6006EABEC26E}" type="sibTrans" cxnId="{58C6040A-6D8C-472E-BEB3-088ABD7C9B90}">
      <dgm:prSet/>
      <dgm:spPr/>
      <dgm:t>
        <a:bodyPr/>
        <a:lstStyle/>
        <a:p>
          <a:pPr algn="l"/>
          <a:endParaRPr lang="da-DK"/>
        </a:p>
      </dgm:t>
    </dgm:pt>
    <dgm:pt modelId="{DE2A3441-9AFA-4877-814C-6B5971E132DF}">
      <dgm:prSet phldrT="[Tekst]"/>
      <dgm:spPr/>
      <dgm:t>
        <a:bodyPr/>
        <a:lstStyle/>
        <a:p>
          <a:pPr algn="l"/>
          <a:r>
            <a:rPr lang="da-DK"/>
            <a:t>Intro og uddannelse</a:t>
          </a:r>
        </a:p>
      </dgm:t>
    </dgm:pt>
    <dgm:pt modelId="{C0E3DC92-4843-4BC3-B899-846EA4C9A3AF}" type="parTrans" cxnId="{058F00FB-F263-4442-BBE4-20517532C721}">
      <dgm:prSet/>
      <dgm:spPr/>
      <dgm:t>
        <a:bodyPr/>
        <a:lstStyle/>
        <a:p>
          <a:pPr algn="l"/>
          <a:endParaRPr lang="da-DK"/>
        </a:p>
      </dgm:t>
    </dgm:pt>
    <dgm:pt modelId="{74CCF759-0973-41EB-8FB8-6C2734E0D51A}" type="sibTrans" cxnId="{058F00FB-F263-4442-BBE4-20517532C721}">
      <dgm:prSet/>
      <dgm:spPr/>
      <dgm:t>
        <a:bodyPr/>
        <a:lstStyle/>
        <a:p>
          <a:pPr algn="l"/>
          <a:endParaRPr lang="da-DK"/>
        </a:p>
      </dgm:t>
    </dgm:pt>
    <dgm:pt modelId="{F52CC486-8642-4E19-8E55-C37D52A17AFF}">
      <dgm:prSet phldrT="[Tekst]"/>
      <dgm:spPr/>
      <dgm:t>
        <a:bodyPr/>
        <a:lstStyle/>
        <a:p>
          <a:pPr algn="l"/>
          <a:r>
            <a:rPr lang="da-DK"/>
            <a:t>Kvalitet</a:t>
          </a:r>
        </a:p>
        <a:p>
          <a:pPr algn="l"/>
          <a:r>
            <a:rPr lang="da-DK"/>
            <a:t>'DDH tættere på'</a:t>
          </a:r>
        </a:p>
      </dgm:t>
    </dgm:pt>
    <dgm:pt modelId="{941FAFF5-8336-45CF-8F59-AEC1905C681E}" type="parTrans" cxnId="{011A8522-B417-4672-8CC1-B46B4F83B09A}">
      <dgm:prSet/>
      <dgm:spPr/>
      <dgm:t>
        <a:bodyPr/>
        <a:lstStyle/>
        <a:p>
          <a:pPr algn="l"/>
          <a:endParaRPr lang="da-DK"/>
        </a:p>
      </dgm:t>
    </dgm:pt>
    <dgm:pt modelId="{6E2A1980-0A34-499B-973B-0E51971F40F7}" type="sibTrans" cxnId="{011A8522-B417-4672-8CC1-B46B4F83B09A}">
      <dgm:prSet/>
      <dgm:spPr/>
      <dgm:t>
        <a:bodyPr/>
        <a:lstStyle/>
        <a:p>
          <a:pPr algn="l"/>
          <a:endParaRPr lang="da-DK"/>
        </a:p>
      </dgm:t>
    </dgm:pt>
    <dgm:pt modelId="{39FB2B04-DC69-4E7C-AC52-262487CC6470}">
      <dgm:prSet phldrT="[Tekst]"/>
      <dgm:spPr/>
      <dgm:t>
        <a:bodyPr/>
        <a:lstStyle/>
        <a:p>
          <a:pPr algn="l"/>
          <a:r>
            <a:rPr lang="da-DK"/>
            <a:t>Organisationsspor</a:t>
          </a:r>
        </a:p>
      </dgm:t>
    </dgm:pt>
    <dgm:pt modelId="{9F431A27-91E6-4247-8EDD-3CFA716B9554}" type="parTrans" cxnId="{E5404A99-B828-4CD8-BA76-ADA878872AED}">
      <dgm:prSet/>
      <dgm:spPr/>
      <dgm:t>
        <a:bodyPr/>
        <a:lstStyle/>
        <a:p>
          <a:pPr algn="l"/>
          <a:endParaRPr lang="da-DK"/>
        </a:p>
      </dgm:t>
    </dgm:pt>
    <dgm:pt modelId="{BB3D887A-E35F-4405-9416-4D8B46BFCB7D}" type="sibTrans" cxnId="{E5404A99-B828-4CD8-BA76-ADA878872AED}">
      <dgm:prSet/>
      <dgm:spPr/>
      <dgm:t>
        <a:bodyPr/>
        <a:lstStyle/>
        <a:p>
          <a:pPr algn="l"/>
          <a:endParaRPr lang="da-DK"/>
        </a:p>
      </dgm:t>
    </dgm:pt>
    <dgm:pt modelId="{4566406B-1627-4ECE-A411-EEC6D0A79DFD}">
      <dgm:prSet phldrT="[Tekst]"/>
      <dgm:spPr/>
      <dgm:t>
        <a:bodyPr/>
        <a:lstStyle/>
        <a:p>
          <a:pPr algn="l"/>
          <a:r>
            <a:rPr lang="da-DK"/>
            <a:t>Vidensdeling og aftaler</a:t>
          </a:r>
        </a:p>
      </dgm:t>
    </dgm:pt>
    <dgm:pt modelId="{1D1516ED-2B1E-4EFB-A92E-05EC9A84D1DF}" type="parTrans" cxnId="{F10C6970-976F-4F97-AF5A-3A83C9E86BBC}">
      <dgm:prSet/>
      <dgm:spPr/>
      <dgm:t>
        <a:bodyPr/>
        <a:lstStyle/>
        <a:p>
          <a:pPr algn="l"/>
          <a:endParaRPr lang="da-DK"/>
        </a:p>
      </dgm:t>
    </dgm:pt>
    <dgm:pt modelId="{9133825A-AD20-43B2-A103-4B2C51AA1950}" type="sibTrans" cxnId="{F10C6970-976F-4F97-AF5A-3A83C9E86BBC}">
      <dgm:prSet/>
      <dgm:spPr/>
      <dgm:t>
        <a:bodyPr/>
        <a:lstStyle/>
        <a:p>
          <a:pPr algn="l"/>
          <a:endParaRPr lang="da-DK"/>
        </a:p>
      </dgm:t>
    </dgm:pt>
    <dgm:pt modelId="{2D0D1379-FD51-4D67-930F-D79415FE4630}">
      <dgm:prSet phldrT="[Tekst]"/>
      <dgm:spPr/>
      <dgm:t>
        <a:bodyPr/>
        <a:lstStyle/>
        <a:p>
          <a:pPr algn="l"/>
          <a:r>
            <a:rPr lang="da-DK"/>
            <a:t>Faglig udvikling/læring</a:t>
          </a:r>
        </a:p>
      </dgm:t>
    </dgm:pt>
    <dgm:pt modelId="{436F72D0-339C-4117-B00D-EE98DDCA1CF7}" type="parTrans" cxnId="{F55C580E-4AFA-43C8-86A2-EEF102D1720D}">
      <dgm:prSet/>
      <dgm:spPr/>
      <dgm:t>
        <a:bodyPr/>
        <a:lstStyle/>
        <a:p>
          <a:pPr algn="l"/>
          <a:endParaRPr lang="da-DK"/>
        </a:p>
      </dgm:t>
    </dgm:pt>
    <dgm:pt modelId="{274C5C80-8023-4F22-BE66-4C688C5012C6}" type="sibTrans" cxnId="{F55C580E-4AFA-43C8-86A2-EEF102D1720D}">
      <dgm:prSet/>
      <dgm:spPr/>
      <dgm:t>
        <a:bodyPr/>
        <a:lstStyle/>
        <a:p>
          <a:pPr algn="l"/>
          <a:endParaRPr lang="da-DK"/>
        </a:p>
      </dgm:t>
    </dgm:pt>
    <dgm:pt modelId="{46F574C8-59D0-45A1-A89F-5C2D09B28928}">
      <dgm:prSet phldrT="[Tekst]"/>
      <dgm:spPr/>
      <dgm:t>
        <a:bodyPr/>
        <a:lstStyle/>
        <a:p>
          <a:pPr algn="l"/>
          <a:r>
            <a:rPr lang="da-DK"/>
            <a:t>Kulturspor</a:t>
          </a:r>
        </a:p>
      </dgm:t>
    </dgm:pt>
    <dgm:pt modelId="{A37658D2-88C5-4D18-8F99-D6E5FA542884}" type="parTrans" cxnId="{390D5975-93DA-4106-B6B3-1DA5EED0F889}">
      <dgm:prSet/>
      <dgm:spPr/>
      <dgm:t>
        <a:bodyPr/>
        <a:lstStyle/>
        <a:p>
          <a:pPr algn="l"/>
          <a:endParaRPr lang="da-DK"/>
        </a:p>
      </dgm:t>
    </dgm:pt>
    <dgm:pt modelId="{E1E6DD24-76BE-4AA4-82EA-58FD2EAA4585}" type="sibTrans" cxnId="{390D5975-93DA-4106-B6B3-1DA5EED0F889}">
      <dgm:prSet/>
      <dgm:spPr/>
      <dgm:t>
        <a:bodyPr/>
        <a:lstStyle/>
        <a:p>
          <a:pPr algn="l"/>
          <a:endParaRPr lang="da-DK"/>
        </a:p>
      </dgm:t>
    </dgm:pt>
    <dgm:pt modelId="{7FDD9C77-6729-4876-8D4A-798EA849FA39}">
      <dgm:prSet phldrT="[Tekst]"/>
      <dgm:spPr/>
      <dgm:t>
        <a:bodyPr/>
        <a:lstStyle/>
        <a:p>
          <a:pPr algn="l"/>
          <a:r>
            <a:rPr lang="da-DK"/>
            <a:t>Vi</a:t>
          </a:r>
        </a:p>
      </dgm:t>
    </dgm:pt>
    <dgm:pt modelId="{09C8EEAA-A5FF-4FDC-A32D-B36A8BF9BA80}" type="parTrans" cxnId="{72E4ABC2-C8A9-4826-B084-75F50A77C28F}">
      <dgm:prSet/>
      <dgm:spPr/>
      <dgm:t>
        <a:bodyPr/>
        <a:lstStyle/>
        <a:p>
          <a:pPr algn="l"/>
          <a:endParaRPr lang="da-DK"/>
        </a:p>
      </dgm:t>
    </dgm:pt>
    <dgm:pt modelId="{D94645CC-4F53-477E-86E5-68EDD604D205}" type="sibTrans" cxnId="{72E4ABC2-C8A9-4826-B084-75F50A77C28F}">
      <dgm:prSet/>
      <dgm:spPr/>
      <dgm:t>
        <a:bodyPr/>
        <a:lstStyle/>
        <a:p>
          <a:pPr algn="l"/>
          <a:endParaRPr lang="da-DK"/>
        </a:p>
      </dgm:t>
    </dgm:pt>
    <dgm:pt modelId="{BF0FBFC7-B1CC-4053-9A25-DDDE9B9553C9}">
      <dgm:prSet phldrT="[Tekst]"/>
      <dgm:spPr/>
      <dgm:t>
        <a:bodyPr/>
        <a:lstStyle/>
        <a:p>
          <a:pPr algn="l"/>
          <a:r>
            <a:rPr lang="da-DK"/>
            <a:t>Inddragelse</a:t>
          </a:r>
        </a:p>
      </dgm:t>
    </dgm:pt>
    <dgm:pt modelId="{B6D59109-D1A4-4343-B849-481B38E99993}" type="parTrans" cxnId="{9AC4B246-92B2-4908-81EE-5D291CD58D47}">
      <dgm:prSet/>
      <dgm:spPr/>
      <dgm:t>
        <a:bodyPr/>
        <a:lstStyle/>
        <a:p>
          <a:pPr algn="l"/>
          <a:endParaRPr lang="da-DK"/>
        </a:p>
      </dgm:t>
    </dgm:pt>
    <dgm:pt modelId="{A8377A19-90CE-4110-86B2-667C9F5BE8CF}" type="sibTrans" cxnId="{9AC4B246-92B2-4908-81EE-5D291CD58D47}">
      <dgm:prSet/>
      <dgm:spPr/>
      <dgm:t>
        <a:bodyPr/>
        <a:lstStyle/>
        <a:p>
          <a:pPr algn="l"/>
          <a:endParaRPr lang="da-DK"/>
        </a:p>
      </dgm:t>
    </dgm:pt>
    <dgm:pt modelId="{0ED8C6F2-52FA-47A9-B565-46F56B6EAF4A}" type="pres">
      <dgm:prSet presAssocID="{E07D106A-BBE3-400D-907C-9CB07CC9AC3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94991424-D9E9-490C-99DB-A0EC37D9553A}" type="pres">
      <dgm:prSet presAssocID="{E07D106A-BBE3-400D-907C-9CB07CC9AC39}" presName="outerBox" presStyleCnt="0"/>
      <dgm:spPr/>
    </dgm:pt>
    <dgm:pt modelId="{8075C8DF-8CC4-49DB-B7F9-EAE1ACE0655D}" type="pres">
      <dgm:prSet presAssocID="{E07D106A-BBE3-400D-907C-9CB07CC9AC39}" presName="outerBoxParent" presStyleLbl="node1" presStyleIdx="0" presStyleCnt="3" custLinFactNeighborY="-17866"/>
      <dgm:spPr/>
    </dgm:pt>
    <dgm:pt modelId="{85B64173-B97E-49E4-BED7-2CAADA57A059}" type="pres">
      <dgm:prSet presAssocID="{E07D106A-BBE3-400D-907C-9CB07CC9AC39}" presName="outerBoxChildren" presStyleCnt="0"/>
      <dgm:spPr/>
    </dgm:pt>
    <dgm:pt modelId="{7ED16989-5151-4533-B911-32BB065B376E}" type="pres">
      <dgm:prSet presAssocID="{DE2A3441-9AFA-4877-814C-6B5971E132DF}" presName="oChild" presStyleLbl="fgAcc1" presStyleIdx="0" presStyleCnt="6">
        <dgm:presLayoutVars>
          <dgm:bulletEnabled val="1"/>
        </dgm:presLayoutVars>
      </dgm:prSet>
      <dgm:spPr/>
    </dgm:pt>
    <dgm:pt modelId="{985C501C-8659-4DEC-9DC0-B7998C33E46D}" type="pres">
      <dgm:prSet presAssocID="{74CCF759-0973-41EB-8FB8-6C2734E0D51A}" presName="outerSibTrans" presStyleCnt="0"/>
      <dgm:spPr/>
    </dgm:pt>
    <dgm:pt modelId="{63F0ECFC-4314-422D-9EA1-C546F3CAF56F}" type="pres">
      <dgm:prSet presAssocID="{F52CC486-8642-4E19-8E55-C37D52A17AFF}" presName="oChild" presStyleLbl="fgAcc1" presStyleIdx="1" presStyleCnt="6" custLinFactNeighborX="-1705" custLinFactNeighborY="69629">
        <dgm:presLayoutVars>
          <dgm:bulletEnabled val="1"/>
        </dgm:presLayoutVars>
      </dgm:prSet>
      <dgm:spPr/>
    </dgm:pt>
    <dgm:pt modelId="{DE464068-B4E7-4515-ABD9-DEFABD971048}" type="pres">
      <dgm:prSet presAssocID="{E07D106A-BBE3-400D-907C-9CB07CC9AC39}" presName="middleBox" presStyleCnt="0"/>
      <dgm:spPr/>
    </dgm:pt>
    <dgm:pt modelId="{CA05FBB8-70F7-4483-AAE8-34EAD53BCFE2}" type="pres">
      <dgm:prSet presAssocID="{E07D106A-BBE3-400D-907C-9CB07CC9AC39}" presName="middleBoxParent" presStyleLbl="node1" presStyleIdx="1" presStyleCnt="3"/>
      <dgm:spPr/>
    </dgm:pt>
    <dgm:pt modelId="{9F714E89-962F-47A5-AB9F-F194E5707D86}" type="pres">
      <dgm:prSet presAssocID="{E07D106A-BBE3-400D-907C-9CB07CC9AC39}" presName="middleBoxChildren" presStyleCnt="0"/>
      <dgm:spPr/>
    </dgm:pt>
    <dgm:pt modelId="{B31F75CB-4F51-427B-8919-21263B3CF8F5}" type="pres">
      <dgm:prSet presAssocID="{4566406B-1627-4ECE-A411-EEC6D0A79DFD}" presName="mChild" presStyleLbl="fgAcc1" presStyleIdx="2" presStyleCnt="6">
        <dgm:presLayoutVars>
          <dgm:bulletEnabled val="1"/>
        </dgm:presLayoutVars>
      </dgm:prSet>
      <dgm:spPr/>
    </dgm:pt>
    <dgm:pt modelId="{73973E22-A8B1-4D81-8BD8-B65457084684}" type="pres">
      <dgm:prSet presAssocID="{9133825A-AD20-43B2-A103-4B2C51AA1950}" presName="middleSibTrans" presStyleCnt="0"/>
      <dgm:spPr/>
    </dgm:pt>
    <dgm:pt modelId="{DADA8426-786E-4DBC-B683-662FF0601D90}" type="pres">
      <dgm:prSet presAssocID="{2D0D1379-FD51-4D67-930F-D79415FE4630}" presName="mChild" presStyleLbl="fgAcc1" presStyleIdx="3" presStyleCnt="6">
        <dgm:presLayoutVars>
          <dgm:bulletEnabled val="1"/>
        </dgm:presLayoutVars>
      </dgm:prSet>
      <dgm:spPr/>
    </dgm:pt>
    <dgm:pt modelId="{1DDC94E6-8E46-4137-AAAA-B8DEAE04E92B}" type="pres">
      <dgm:prSet presAssocID="{E07D106A-BBE3-400D-907C-9CB07CC9AC39}" presName="centerBox" presStyleCnt="0"/>
      <dgm:spPr/>
    </dgm:pt>
    <dgm:pt modelId="{CB1151FB-CB37-42E3-B8F9-B73291B1D2BA}" type="pres">
      <dgm:prSet presAssocID="{E07D106A-BBE3-400D-907C-9CB07CC9AC39}" presName="centerBoxParent" presStyleLbl="node1" presStyleIdx="2" presStyleCnt="3"/>
      <dgm:spPr/>
    </dgm:pt>
    <dgm:pt modelId="{8DB861F5-E0F4-4E9B-B101-1A2C69F977D3}" type="pres">
      <dgm:prSet presAssocID="{E07D106A-BBE3-400D-907C-9CB07CC9AC39}" presName="centerBoxChildren" presStyleCnt="0"/>
      <dgm:spPr/>
    </dgm:pt>
    <dgm:pt modelId="{6D5E7AC9-B175-4420-A98E-F7EF43C1E0A9}" type="pres">
      <dgm:prSet presAssocID="{7FDD9C77-6729-4876-8D4A-798EA849FA39}" presName="cChild" presStyleLbl="fgAcc1" presStyleIdx="4" presStyleCnt="6">
        <dgm:presLayoutVars>
          <dgm:bulletEnabled val="1"/>
        </dgm:presLayoutVars>
      </dgm:prSet>
      <dgm:spPr/>
    </dgm:pt>
    <dgm:pt modelId="{91EC38F9-36F8-44E7-94CC-45EC1C4CCE25}" type="pres">
      <dgm:prSet presAssocID="{D94645CC-4F53-477E-86E5-68EDD604D205}" presName="centerSibTrans" presStyleCnt="0"/>
      <dgm:spPr/>
    </dgm:pt>
    <dgm:pt modelId="{7451F36D-C7BC-4A68-9CD4-B4C3ADD0578A}" type="pres">
      <dgm:prSet presAssocID="{BF0FBFC7-B1CC-4053-9A25-DDDE9B9553C9}" presName="cChild" presStyleLbl="fgAcc1" presStyleIdx="5" presStyleCnt="6" custScaleX="78572" custScaleY="105533">
        <dgm:presLayoutVars>
          <dgm:bulletEnabled val="1"/>
        </dgm:presLayoutVars>
      </dgm:prSet>
      <dgm:spPr/>
    </dgm:pt>
  </dgm:ptLst>
  <dgm:cxnLst>
    <dgm:cxn modelId="{58C6040A-6D8C-472E-BEB3-088ABD7C9B90}" srcId="{E07D106A-BBE3-400D-907C-9CB07CC9AC39}" destId="{38416681-90D6-4897-B5EA-DFE5364A87BA}" srcOrd="0" destOrd="0" parTransId="{984C2686-10DC-4FF2-A72A-E5DF5C2921C1}" sibTransId="{5860475E-636D-467C-B9AB-6006EABEC26E}"/>
    <dgm:cxn modelId="{F55C580E-4AFA-43C8-86A2-EEF102D1720D}" srcId="{39FB2B04-DC69-4E7C-AC52-262487CC6470}" destId="{2D0D1379-FD51-4D67-930F-D79415FE4630}" srcOrd="1" destOrd="0" parTransId="{436F72D0-339C-4117-B00D-EE98DDCA1CF7}" sibTransId="{274C5C80-8023-4F22-BE66-4C688C5012C6}"/>
    <dgm:cxn modelId="{011A8522-B417-4672-8CC1-B46B4F83B09A}" srcId="{38416681-90D6-4897-B5EA-DFE5364A87BA}" destId="{F52CC486-8642-4E19-8E55-C37D52A17AFF}" srcOrd="1" destOrd="0" parTransId="{941FAFF5-8336-45CF-8F59-AEC1905C681E}" sibTransId="{6E2A1980-0A34-499B-973B-0E51971F40F7}"/>
    <dgm:cxn modelId="{CA883C3F-6864-47F3-9383-322F5A0C8D17}" type="presOf" srcId="{4566406B-1627-4ECE-A411-EEC6D0A79DFD}" destId="{B31F75CB-4F51-427B-8919-21263B3CF8F5}" srcOrd="0" destOrd="0" presId="urn:microsoft.com/office/officeart/2005/8/layout/target2"/>
    <dgm:cxn modelId="{EF34D642-E9ED-4EFA-A6B5-9CC9D60F242C}" type="presOf" srcId="{39FB2B04-DC69-4E7C-AC52-262487CC6470}" destId="{CA05FBB8-70F7-4483-AAE8-34EAD53BCFE2}" srcOrd="0" destOrd="0" presId="urn:microsoft.com/office/officeart/2005/8/layout/target2"/>
    <dgm:cxn modelId="{F9A5D863-6E0B-4B2B-9ABA-2165E1FE7950}" type="presOf" srcId="{BF0FBFC7-B1CC-4053-9A25-DDDE9B9553C9}" destId="{7451F36D-C7BC-4A68-9CD4-B4C3ADD0578A}" srcOrd="0" destOrd="0" presId="urn:microsoft.com/office/officeart/2005/8/layout/target2"/>
    <dgm:cxn modelId="{9AC4B246-92B2-4908-81EE-5D291CD58D47}" srcId="{46F574C8-59D0-45A1-A89F-5C2D09B28928}" destId="{BF0FBFC7-B1CC-4053-9A25-DDDE9B9553C9}" srcOrd="1" destOrd="0" parTransId="{B6D59109-D1A4-4343-B849-481B38E99993}" sibTransId="{A8377A19-90CE-4110-86B2-667C9F5BE8CF}"/>
    <dgm:cxn modelId="{F10C6970-976F-4F97-AF5A-3A83C9E86BBC}" srcId="{39FB2B04-DC69-4E7C-AC52-262487CC6470}" destId="{4566406B-1627-4ECE-A411-EEC6D0A79DFD}" srcOrd="0" destOrd="0" parTransId="{1D1516ED-2B1E-4EFB-A92E-05EC9A84D1DF}" sibTransId="{9133825A-AD20-43B2-A103-4B2C51AA1950}"/>
    <dgm:cxn modelId="{390D5975-93DA-4106-B6B3-1DA5EED0F889}" srcId="{E07D106A-BBE3-400D-907C-9CB07CC9AC39}" destId="{46F574C8-59D0-45A1-A89F-5C2D09B28928}" srcOrd="2" destOrd="0" parTransId="{A37658D2-88C5-4D18-8F99-D6E5FA542884}" sibTransId="{E1E6DD24-76BE-4AA4-82EA-58FD2EAA4585}"/>
    <dgm:cxn modelId="{A2844459-96E4-4371-BF26-95C031CAADFD}" type="presOf" srcId="{2D0D1379-FD51-4D67-930F-D79415FE4630}" destId="{DADA8426-786E-4DBC-B683-662FF0601D90}" srcOrd="0" destOrd="0" presId="urn:microsoft.com/office/officeart/2005/8/layout/target2"/>
    <dgm:cxn modelId="{6E7B567D-54F3-491A-85D4-864124030407}" type="presOf" srcId="{46F574C8-59D0-45A1-A89F-5C2D09B28928}" destId="{CB1151FB-CB37-42E3-B8F9-B73291B1D2BA}" srcOrd="0" destOrd="0" presId="urn:microsoft.com/office/officeart/2005/8/layout/target2"/>
    <dgm:cxn modelId="{0F022381-A749-4A31-87DB-9DA57FCFC89D}" type="presOf" srcId="{DE2A3441-9AFA-4877-814C-6B5971E132DF}" destId="{7ED16989-5151-4533-B911-32BB065B376E}" srcOrd="0" destOrd="0" presId="urn:microsoft.com/office/officeart/2005/8/layout/target2"/>
    <dgm:cxn modelId="{E5404A99-B828-4CD8-BA76-ADA878872AED}" srcId="{E07D106A-BBE3-400D-907C-9CB07CC9AC39}" destId="{39FB2B04-DC69-4E7C-AC52-262487CC6470}" srcOrd="1" destOrd="0" parTransId="{9F431A27-91E6-4247-8EDD-3CFA716B9554}" sibTransId="{BB3D887A-E35F-4405-9416-4D8B46BFCB7D}"/>
    <dgm:cxn modelId="{9AF7079D-3F3A-4291-88BF-C5978D87D5D7}" type="presOf" srcId="{7FDD9C77-6729-4876-8D4A-798EA849FA39}" destId="{6D5E7AC9-B175-4420-A98E-F7EF43C1E0A9}" srcOrd="0" destOrd="0" presId="urn:microsoft.com/office/officeart/2005/8/layout/target2"/>
    <dgm:cxn modelId="{7CB762A1-947E-40E0-9B97-57408602AB8F}" type="presOf" srcId="{F52CC486-8642-4E19-8E55-C37D52A17AFF}" destId="{63F0ECFC-4314-422D-9EA1-C546F3CAF56F}" srcOrd="0" destOrd="0" presId="urn:microsoft.com/office/officeart/2005/8/layout/target2"/>
    <dgm:cxn modelId="{F5BB0EBF-6849-4E71-9782-ACA8DF1844DC}" type="presOf" srcId="{E07D106A-BBE3-400D-907C-9CB07CC9AC39}" destId="{0ED8C6F2-52FA-47A9-B565-46F56B6EAF4A}" srcOrd="0" destOrd="0" presId="urn:microsoft.com/office/officeart/2005/8/layout/target2"/>
    <dgm:cxn modelId="{72E4ABC2-C8A9-4826-B084-75F50A77C28F}" srcId="{46F574C8-59D0-45A1-A89F-5C2D09B28928}" destId="{7FDD9C77-6729-4876-8D4A-798EA849FA39}" srcOrd="0" destOrd="0" parTransId="{09C8EEAA-A5FF-4FDC-A32D-B36A8BF9BA80}" sibTransId="{D94645CC-4F53-477E-86E5-68EDD604D205}"/>
    <dgm:cxn modelId="{13A680E4-22C8-43C2-95CF-6995457177DB}" type="presOf" srcId="{38416681-90D6-4897-B5EA-DFE5364A87BA}" destId="{8075C8DF-8CC4-49DB-B7F9-EAE1ACE0655D}" srcOrd="0" destOrd="0" presId="urn:microsoft.com/office/officeart/2005/8/layout/target2"/>
    <dgm:cxn modelId="{058F00FB-F263-4442-BBE4-20517532C721}" srcId="{38416681-90D6-4897-B5EA-DFE5364A87BA}" destId="{DE2A3441-9AFA-4877-814C-6B5971E132DF}" srcOrd="0" destOrd="0" parTransId="{C0E3DC92-4843-4BC3-B899-846EA4C9A3AF}" sibTransId="{74CCF759-0973-41EB-8FB8-6C2734E0D51A}"/>
    <dgm:cxn modelId="{F755F5C1-2075-45E5-964E-20CCDAA4EE4B}" type="presParOf" srcId="{0ED8C6F2-52FA-47A9-B565-46F56B6EAF4A}" destId="{94991424-D9E9-490C-99DB-A0EC37D9553A}" srcOrd="0" destOrd="0" presId="urn:microsoft.com/office/officeart/2005/8/layout/target2"/>
    <dgm:cxn modelId="{4461C283-0F34-456B-8D44-E3DD51451F46}" type="presParOf" srcId="{94991424-D9E9-490C-99DB-A0EC37D9553A}" destId="{8075C8DF-8CC4-49DB-B7F9-EAE1ACE0655D}" srcOrd="0" destOrd="0" presId="urn:microsoft.com/office/officeart/2005/8/layout/target2"/>
    <dgm:cxn modelId="{D10BFF42-56EE-49EB-88A2-37082069DFEF}" type="presParOf" srcId="{94991424-D9E9-490C-99DB-A0EC37D9553A}" destId="{85B64173-B97E-49E4-BED7-2CAADA57A059}" srcOrd="1" destOrd="0" presId="urn:microsoft.com/office/officeart/2005/8/layout/target2"/>
    <dgm:cxn modelId="{F6ABB49E-889F-402F-B51F-B83CC1C876D1}" type="presParOf" srcId="{85B64173-B97E-49E4-BED7-2CAADA57A059}" destId="{7ED16989-5151-4533-B911-32BB065B376E}" srcOrd="0" destOrd="0" presId="urn:microsoft.com/office/officeart/2005/8/layout/target2"/>
    <dgm:cxn modelId="{67CC70E5-262A-49C4-9E24-5FBDB445F423}" type="presParOf" srcId="{85B64173-B97E-49E4-BED7-2CAADA57A059}" destId="{985C501C-8659-4DEC-9DC0-B7998C33E46D}" srcOrd="1" destOrd="0" presId="urn:microsoft.com/office/officeart/2005/8/layout/target2"/>
    <dgm:cxn modelId="{B7A8E448-6145-4142-92BE-60EBABC0B825}" type="presParOf" srcId="{85B64173-B97E-49E4-BED7-2CAADA57A059}" destId="{63F0ECFC-4314-422D-9EA1-C546F3CAF56F}" srcOrd="2" destOrd="0" presId="urn:microsoft.com/office/officeart/2005/8/layout/target2"/>
    <dgm:cxn modelId="{DC4ABCAF-DC6C-41EC-88A3-88361511B5E2}" type="presParOf" srcId="{0ED8C6F2-52FA-47A9-B565-46F56B6EAF4A}" destId="{DE464068-B4E7-4515-ABD9-DEFABD971048}" srcOrd="1" destOrd="0" presId="urn:microsoft.com/office/officeart/2005/8/layout/target2"/>
    <dgm:cxn modelId="{3736C356-B9AF-48DF-A446-FC19E0A1CB85}" type="presParOf" srcId="{DE464068-B4E7-4515-ABD9-DEFABD971048}" destId="{CA05FBB8-70F7-4483-AAE8-34EAD53BCFE2}" srcOrd="0" destOrd="0" presId="urn:microsoft.com/office/officeart/2005/8/layout/target2"/>
    <dgm:cxn modelId="{E0AC6C5E-8155-48FA-92C5-79510F67A6C7}" type="presParOf" srcId="{DE464068-B4E7-4515-ABD9-DEFABD971048}" destId="{9F714E89-962F-47A5-AB9F-F194E5707D86}" srcOrd="1" destOrd="0" presId="urn:microsoft.com/office/officeart/2005/8/layout/target2"/>
    <dgm:cxn modelId="{23DDA1F3-CE79-4BF6-8EAE-CBBBC0CC9E67}" type="presParOf" srcId="{9F714E89-962F-47A5-AB9F-F194E5707D86}" destId="{B31F75CB-4F51-427B-8919-21263B3CF8F5}" srcOrd="0" destOrd="0" presId="urn:microsoft.com/office/officeart/2005/8/layout/target2"/>
    <dgm:cxn modelId="{2A2C3AB8-888C-492D-AC19-F896FF344558}" type="presParOf" srcId="{9F714E89-962F-47A5-AB9F-F194E5707D86}" destId="{73973E22-A8B1-4D81-8BD8-B65457084684}" srcOrd="1" destOrd="0" presId="urn:microsoft.com/office/officeart/2005/8/layout/target2"/>
    <dgm:cxn modelId="{AE370272-59EA-445B-BD0F-B42CAF5B9BDB}" type="presParOf" srcId="{9F714E89-962F-47A5-AB9F-F194E5707D86}" destId="{DADA8426-786E-4DBC-B683-662FF0601D90}" srcOrd="2" destOrd="0" presId="urn:microsoft.com/office/officeart/2005/8/layout/target2"/>
    <dgm:cxn modelId="{291A4982-3B4A-4822-A0E1-9818609B68D6}" type="presParOf" srcId="{0ED8C6F2-52FA-47A9-B565-46F56B6EAF4A}" destId="{1DDC94E6-8E46-4137-AAAA-B8DEAE04E92B}" srcOrd="2" destOrd="0" presId="urn:microsoft.com/office/officeart/2005/8/layout/target2"/>
    <dgm:cxn modelId="{83D37B78-63FC-4DCC-92A4-AD810E3DDDEE}" type="presParOf" srcId="{1DDC94E6-8E46-4137-AAAA-B8DEAE04E92B}" destId="{CB1151FB-CB37-42E3-B8F9-B73291B1D2BA}" srcOrd="0" destOrd="0" presId="urn:microsoft.com/office/officeart/2005/8/layout/target2"/>
    <dgm:cxn modelId="{C9DB1300-596A-45EE-A760-56B87051AE5B}" type="presParOf" srcId="{1DDC94E6-8E46-4137-AAAA-B8DEAE04E92B}" destId="{8DB861F5-E0F4-4E9B-B101-1A2C69F977D3}" srcOrd="1" destOrd="0" presId="urn:microsoft.com/office/officeart/2005/8/layout/target2"/>
    <dgm:cxn modelId="{856DE895-260B-4C24-950D-7BC14FEB7A6A}" type="presParOf" srcId="{8DB861F5-E0F4-4E9B-B101-1A2C69F977D3}" destId="{6D5E7AC9-B175-4420-A98E-F7EF43C1E0A9}" srcOrd="0" destOrd="0" presId="urn:microsoft.com/office/officeart/2005/8/layout/target2"/>
    <dgm:cxn modelId="{70583892-45C9-4BEE-98FC-0E2C3A41EED4}" type="presParOf" srcId="{8DB861F5-E0F4-4E9B-B101-1A2C69F977D3}" destId="{91EC38F9-36F8-44E7-94CC-45EC1C4CCE25}" srcOrd="1" destOrd="0" presId="urn:microsoft.com/office/officeart/2005/8/layout/target2"/>
    <dgm:cxn modelId="{C101C4A5-66E0-4A8D-932B-51A6431C72BF}" type="presParOf" srcId="{8DB861F5-E0F4-4E9B-B101-1A2C69F977D3}" destId="{7451F36D-C7BC-4A68-9CD4-B4C3ADD0578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3F4B2-0B75-4CFA-8285-46333EAD45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E7975EC-4C44-4E03-90C9-A15C5DAADD98}">
      <dgm:prSet phldrT="[Tekst]"/>
      <dgm:spPr/>
      <dgm:t>
        <a:bodyPr/>
        <a:lstStyle/>
        <a:p>
          <a:r>
            <a:rPr lang="da-DK" dirty="0"/>
            <a:t>Fortællingen om DDH &amp; samarbejdet</a:t>
          </a:r>
        </a:p>
      </dgm:t>
    </dgm:pt>
    <dgm:pt modelId="{9CA0CB38-F286-49CC-93F3-A91B91663EA2}" type="parTrans" cxnId="{13C609A0-7458-4689-A4B5-36E486AFDB51}">
      <dgm:prSet/>
      <dgm:spPr/>
      <dgm:t>
        <a:bodyPr/>
        <a:lstStyle/>
        <a:p>
          <a:endParaRPr lang="da-DK"/>
        </a:p>
      </dgm:t>
    </dgm:pt>
    <dgm:pt modelId="{F26DA96A-DA0F-409A-877E-C55B739BABEF}" type="sibTrans" cxnId="{13C609A0-7458-4689-A4B5-36E486AFDB51}">
      <dgm:prSet/>
      <dgm:spPr/>
      <dgm:t>
        <a:bodyPr/>
        <a:lstStyle/>
        <a:p>
          <a:endParaRPr lang="da-DK"/>
        </a:p>
      </dgm:t>
    </dgm:pt>
    <dgm:pt modelId="{ABED9024-DF70-49FF-BDBB-D73017DF14F3}">
      <dgm:prSet phldrT="[Tekst]"/>
      <dgm:spPr/>
      <dgm:t>
        <a:bodyPr/>
        <a:lstStyle/>
        <a:p>
          <a:r>
            <a:rPr lang="da-DK" dirty="0"/>
            <a:t>Baggrund, vision, kerneopgave</a:t>
          </a:r>
        </a:p>
      </dgm:t>
    </dgm:pt>
    <dgm:pt modelId="{F92DC819-1BC0-4DBB-B5BA-B1D9713E541D}" type="parTrans" cxnId="{16907F69-5377-4227-983F-B708EEB67E11}">
      <dgm:prSet/>
      <dgm:spPr/>
      <dgm:t>
        <a:bodyPr/>
        <a:lstStyle/>
        <a:p>
          <a:endParaRPr lang="da-DK"/>
        </a:p>
      </dgm:t>
    </dgm:pt>
    <dgm:pt modelId="{C7EB1A25-01D9-45E2-AEE5-991544FF25CE}" type="sibTrans" cxnId="{16907F69-5377-4227-983F-B708EEB67E11}">
      <dgm:prSet/>
      <dgm:spPr/>
      <dgm:t>
        <a:bodyPr/>
        <a:lstStyle/>
        <a:p>
          <a:endParaRPr lang="da-DK"/>
        </a:p>
      </dgm:t>
    </dgm:pt>
    <dgm:pt modelId="{BA754FA1-9ED5-4AA8-B1A2-03E4E4242B5B}">
      <dgm:prSet phldrT="[Tekst]"/>
      <dgm:spPr/>
      <dgm:t>
        <a:bodyPr/>
        <a:lstStyle/>
        <a:p>
          <a:r>
            <a:rPr lang="da-DK" dirty="0"/>
            <a:t>Fælles hjælp og samarbejde </a:t>
          </a:r>
        </a:p>
      </dgm:t>
    </dgm:pt>
    <dgm:pt modelId="{1577CD1D-3060-4447-8195-BAE066A639C7}" type="parTrans" cxnId="{64D9323B-0726-4D48-A3BC-CD8068A518CB}">
      <dgm:prSet/>
      <dgm:spPr/>
      <dgm:t>
        <a:bodyPr/>
        <a:lstStyle/>
        <a:p>
          <a:endParaRPr lang="da-DK"/>
        </a:p>
      </dgm:t>
    </dgm:pt>
    <dgm:pt modelId="{D7869AF4-C9F9-4A66-8F13-68AAFAE1641D}" type="sibTrans" cxnId="{64D9323B-0726-4D48-A3BC-CD8068A518CB}">
      <dgm:prSet/>
      <dgm:spPr/>
      <dgm:t>
        <a:bodyPr/>
        <a:lstStyle/>
        <a:p>
          <a:endParaRPr lang="da-DK"/>
        </a:p>
      </dgm:t>
    </dgm:pt>
    <dgm:pt modelId="{9F442D06-A598-4868-A97F-02328B23EF19}">
      <dgm:prSet phldrT="[Tekst]"/>
      <dgm:spPr/>
      <dgm:t>
        <a:bodyPr/>
        <a:lstStyle/>
        <a:p>
          <a:r>
            <a:rPr lang="da-DK" dirty="0"/>
            <a:t>Agent motivation &amp; engagement</a:t>
          </a:r>
        </a:p>
      </dgm:t>
    </dgm:pt>
    <dgm:pt modelId="{8E0AA2D2-825E-41FA-892E-5C38229460AE}" type="parTrans" cxnId="{85F79E83-6F9B-4C22-90EB-4774E95CEAC7}">
      <dgm:prSet/>
      <dgm:spPr/>
      <dgm:t>
        <a:bodyPr/>
        <a:lstStyle/>
        <a:p>
          <a:endParaRPr lang="da-DK"/>
        </a:p>
      </dgm:t>
    </dgm:pt>
    <dgm:pt modelId="{B2D2E0D3-94D4-4B00-B985-17435C6DAABD}" type="sibTrans" cxnId="{85F79E83-6F9B-4C22-90EB-4774E95CEAC7}">
      <dgm:prSet/>
      <dgm:spPr/>
      <dgm:t>
        <a:bodyPr/>
        <a:lstStyle/>
        <a:p>
          <a:endParaRPr lang="da-DK"/>
        </a:p>
      </dgm:t>
    </dgm:pt>
    <dgm:pt modelId="{7725214C-8F50-48F7-AD42-27076468BDA8}">
      <dgm:prSet phldrT="[Tekst]"/>
      <dgm:spPr/>
      <dgm:t>
        <a:bodyPr/>
        <a:lstStyle/>
        <a:p>
          <a:r>
            <a:rPr lang="da-DK" dirty="0"/>
            <a:t>Det meningsfulde arbejde som DDH agent</a:t>
          </a:r>
        </a:p>
      </dgm:t>
    </dgm:pt>
    <dgm:pt modelId="{67DE47F6-1B73-4629-9312-2A07A19343CA}" type="parTrans" cxnId="{1218B9AA-7883-4B80-8EB5-ADBE57B84D13}">
      <dgm:prSet/>
      <dgm:spPr/>
      <dgm:t>
        <a:bodyPr/>
        <a:lstStyle/>
        <a:p>
          <a:endParaRPr lang="da-DK"/>
        </a:p>
      </dgm:t>
    </dgm:pt>
    <dgm:pt modelId="{ACD528F0-04A4-42D9-B79D-5B45AC317CF5}" type="sibTrans" cxnId="{1218B9AA-7883-4B80-8EB5-ADBE57B84D13}">
      <dgm:prSet/>
      <dgm:spPr/>
      <dgm:t>
        <a:bodyPr/>
        <a:lstStyle/>
        <a:p>
          <a:endParaRPr lang="da-DK"/>
        </a:p>
      </dgm:t>
    </dgm:pt>
    <dgm:pt modelId="{64E9B797-1E14-4B51-B5B6-14488173D006}">
      <dgm:prSet phldrT="[Tekst]"/>
      <dgm:spPr/>
      <dgm:t>
        <a:bodyPr/>
        <a:lstStyle/>
        <a:p>
          <a:r>
            <a:rPr lang="da-DK" dirty="0"/>
            <a:t>Buddy ordning for agenter og netværk</a:t>
          </a:r>
        </a:p>
      </dgm:t>
    </dgm:pt>
    <dgm:pt modelId="{043811E2-55AA-48D0-830A-D5763B0AD5F6}" type="parTrans" cxnId="{E690045B-8068-4A18-BAFE-5C7CDE3424B0}">
      <dgm:prSet/>
      <dgm:spPr/>
      <dgm:t>
        <a:bodyPr/>
        <a:lstStyle/>
        <a:p>
          <a:endParaRPr lang="da-DK"/>
        </a:p>
      </dgm:t>
    </dgm:pt>
    <dgm:pt modelId="{5B97A535-C6CD-4A31-8172-7EB8F7B47520}" type="sibTrans" cxnId="{E690045B-8068-4A18-BAFE-5C7CDE3424B0}">
      <dgm:prSet/>
      <dgm:spPr/>
      <dgm:t>
        <a:bodyPr/>
        <a:lstStyle/>
        <a:p>
          <a:endParaRPr lang="da-DK"/>
        </a:p>
      </dgm:t>
    </dgm:pt>
    <dgm:pt modelId="{69160578-5F16-49DA-B393-DED7ABC9E270}">
      <dgm:prSet phldrT="[Tekst]"/>
      <dgm:spPr/>
      <dgm:t>
        <a:bodyPr/>
        <a:lstStyle/>
        <a:p>
          <a:r>
            <a:rPr lang="da-DK" dirty="0"/>
            <a:t>Lederen</a:t>
          </a:r>
        </a:p>
      </dgm:t>
    </dgm:pt>
    <dgm:pt modelId="{E627FFAD-8D7C-4EB3-A367-76A6009CC2C4}" type="parTrans" cxnId="{B187DCA6-A2F8-4D38-A294-8FCB6FBB6C42}">
      <dgm:prSet/>
      <dgm:spPr/>
      <dgm:t>
        <a:bodyPr/>
        <a:lstStyle/>
        <a:p>
          <a:endParaRPr lang="da-DK"/>
        </a:p>
      </dgm:t>
    </dgm:pt>
    <dgm:pt modelId="{A26B729E-5C08-4BBF-ACD9-DE7B2164836A}" type="sibTrans" cxnId="{B187DCA6-A2F8-4D38-A294-8FCB6FBB6C42}">
      <dgm:prSet/>
      <dgm:spPr/>
      <dgm:t>
        <a:bodyPr/>
        <a:lstStyle/>
        <a:p>
          <a:endParaRPr lang="da-DK"/>
        </a:p>
      </dgm:t>
    </dgm:pt>
    <dgm:pt modelId="{245A3054-558A-49F8-9E20-963E36D7188F}">
      <dgm:prSet phldrT="[Tekst]"/>
      <dgm:spPr/>
      <dgm:t>
        <a:bodyPr/>
        <a:lstStyle/>
        <a:p>
          <a:r>
            <a:rPr lang="da-DK" dirty="0"/>
            <a:t>Hvilke opgave ligger der som leder i fællesskabet</a:t>
          </a:r>
        </a:p>
      </dgm:t>
    </dgm:pt>
    <dgm:pt modelId="{7BE0730E-8860-45BE-BF64-D981A913740B}" type="parTrans" cxnId="{2B8D5906-1660-4A52-8280-3DA17EF150C7}">
      <dgm:prSet/>
      <dgm:spPr/>
      <dgm:t>
        <a:bodyPr/>
        <a:lstStyle/>
        <a:p>
          <a:endParaRPr lang="da-DK"/>
        </a:p>
      </dgm:t>
    </dgm:pt>
    <dgm:pt modelId="{9CC2A0DC-98BE-4D96-9761-6E5A4816BB89}" type="sibTrans" cxnId="{2B8D5906-1660-4A52-8280-3DA17EF150C7}">
      <dgm:prSet/>
      <dgm:spPr/>
      <dgm:t>
        <a:bodyPr/>
        <a:lstStyle/>
        <a:p>
          <a:endParaRPr lang="da-DK"/>
        </a:p>
      </dgm:t>
    </dgm:pt>
    <dgm:pt modelId="{CD0B94A6-8118-4233-8E34-2DA65B7D51CA}">
      <dgm:prSet phldrT="[Tekst]"/>
      <dgm:spPr/>
      <dgm:t>
        <a:bodyPr/>
        <a:lstStyle/>
        <a:p>
          <a:r>
            <a:rPr lang="da-DK" dirty="0"/>
            <a:t>Være tydelig omkring hvorfor kommunen er med i DDH</a:t>
          </a:r>
        </a:p>
      </dgm:t>
    </dgm:pt>
    <dgm:pt modelId="{AAC2A39B-0647-446C-9486-445C3A20FBF3}" type="parTrans" cxnId="{296EADEB-2B4A-4256-932D-287A2B4217B3}">
      <dgm:prSet/>
      <dgm:spPr/>
      <dgm:t>
        <a:bodyPr/>
        <a:lstStyle/>
        <a:p>
          <a:endParaRPr lang="da-DK"/>
        </a:p>
      </dgm:t>
    </dgm:pt>
    <dgm:pt modelId="{9B21B035-AE2F-4BB4-A9C0-DBAB87B53860}" type="sibTrans" cxnId="{296EADEB-2B4A-4256-932D-287A2B4217B3}">
      <dgm:prSet/>
      <dgm:spPr/>
      <dgm:t>
        <a:bodyPr/>
        <a:lstStyle/>
        <a:p>
          <a:endParaRPr lang="da-DK"/>
        </a:p>
      </dgm:t>
    </dgm:pt>
    <dgm:pt modelId="{537FD3BA-2ADF-4C68-9C40-CC5A266EFFF7}">
      <dgm:prSet/>
      <dgm:spPr/>
      <dgm:t>
        <a:bodyPr/>
        <a:lstStyle/>
        <a:p>
          <a:r>
            <a:rPr lang="da-DK" dirty="0"/>
            <a:t>Undervisning</a:t>
          </a:r>
        </a:p>
        <a:p>
          <a:r>
            <a:rPr lang="da-DK" dirty="0"/>
            <a:t>Obligatorisk undervisning til medarbejdere</a:t>
          </a:r>
        </a:p>
        <a:p>
          <a:r>
            <a:rPr lang="da-DK" dirty="0"/>
            <a:t>Sådan gør vi i DDH og hvorfor er det vigtigt</a:t>
          </a:r>
        </a:p>
      </dgm:t>
    </dgm:pt>
    <dgm:pt modelId="{1CDD1F62-643D-4C72-8D44-3C4CE7EB04A9}" type="parTrans" cxnId="{0D41DE50-70E0-41D1-A213-50BB7BA0DECF}">
      <dgm:prSet/>
      <dgm:spPr/>
      <dgm:t>
        <a:bodyPr/>
        <a:lstStyle/>
        <a:p>
          <a:endParaRPr lang="da-DK"/>
        </a:p>
      </dgm:t>
    </dgm:pt>
    <dgm:pt modelId="{5C115853-4C5D-4FBF-A069-83F1129A8D38}" type="sibTrans" cxnId="{0D41DE50-70E0-41D1-A213-50BB7BA0DECF}">
      <dgm:prSet/>
      <dgm:spPr/>
      <dgm:t>
        <a:bodyPr/>
        <a:lstStyle/>
        <a:p>
          <a:endParaRPr lang="da-DK"/>
        </a:p>
      </dgm:t>
    </dgm:pt>
    <dgm:pt modelId="{590672EF-C15C-42D9-AA8C-2001EA427579}" type="pres">
      <dgm:prSet presAssocID="{AC43F4B2-0B75-4CFA-8285-46333EAD450B}" presName="linear" presStyleCnt="0">
        <dgm:presLayoutVars>
          <dgm:dir/>
          <dgm:resizeHandles val="exact"/>
        </dgm:presLayoutVars>
      </dgm:prSet>
      <dgm:spPr/>
    </dgm:pt>
    <dgm:pt modelId="{7A1E6D61-A511-47E0-86F3-52261E8C8009}" type="pres">
      <dgm:prSet presAssocID="{5E7975EC-4C44-4E03-90C9-A15C5DAADD98}" presName="comp" presStyleCnt="0"/>
      <dgm:spPr/>
    </dgm:pt>
    <dgm:pt modelId="{E54E7154-99D8-4E6D-8265-5DDB0EEFFF16}" type="pres">
      <dgm:prSet presAssocID="{5E7975EC-4C44-4E03-90C9-A15C5DAADD98}" presName="box" presStyleLbl="node1" presStyleIdx="0" presStyleCnt="4"/>
      <dgm:spPr/>
    </dgm:pt>
    <dgm:pt modelId="{0CD86FCE-F227-482A-AC09-876DE05315D8}" type="pres">
      <dgm:prSet presAssocID="{5E7975EC-4C44-4E03-90C9-A15C5DAADD9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</dgm:pt>
    <dgm:pt modelId="{8F930831-0B10-4182-B409-58037FEBF4B7}" type="pres">
      <dgm:prSet presAssocID="{5E7975EC-4C44-4E03-90C9-A15C5DAADD98}" presName="text" presStyleLbl="node1" presStyleIdx="0" presStyleCnt="4">
        <dgm:presLayoutVars>
          <dgm:bulletEnabled val="1"/>
        </dgm:presLayoutVars>
      </dgm:prSet>
      <dgm:spPr/>
    </dgm:pt>
    <dgm:pt modelId="{9E3550D9-8658-4549-BF58-156340433089}" type="pres">
      <dgm:prSet presAssocID="{F26DA96A-DA0F-409A-877E-C55B739BABEF}" presName="spacer" presStyleCnt="0"/>
      <dgm:spPr/>
    </dgm:pt>
    <dgm:pt modelId="{61E45DCA-FC51-49E0-A233-EEFE8DD70758}" type="pres">
      <dgm:prSet presAssocID="{9F442D06-A598-4868-A97F-02328B23EF19}" presName="comp" presStyleCnt="0"/>
      <dgm:spPr/>
    </dgm:pt>
    <dgm:pt modelId="{0BED1504-42B2-4F00-9E3E-219383A4323D}" type="pres">
      <dgm:prSet presAssocID="{9F442D06-A598-4868-A97F-02328B23EF19}" presName="box" presStyleLbl="node1" presStyleIdx="1" presStyleCnt="4"/>
      <dgm:spPr/>
    </dgm:pt>
    <dgm:pt modelId="{69D7E763-EB0E-483B-8D64-92FDBA11B4A0}" type="pres">
      <dgm:prSet presAssocID="{9F442D06-A598-4868-A97F-02328B23EF19}" presName="img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9000" b="-19000"/>
          </a:stretch>
        </a:blipFill>
      </dgm:spPr>
    </dgm:pt>
    <dgm:pt modelId="{BAA56E26-3B98-47A0-AACB-11E4FB631DBB}" type="pres">
      <dgm:prSet presAssocID="{9F442D06-A598-4868-A97F-02328B23EF19}" presName="text" presStyleLbl="node1" presStyleIdx="1" presStyleCnt="4">
        <dgm:presLayoutVars>
          <dgm:bulletEnabled val="1"/>
        </dgm:presLayoutVars>
      </dgm:prSet>
      <dgm:spPr/>
    </dgm:pt>
    <dgm:pt modelId="{BB46DBE0-C961-448E-A389-AF6C574D38DC}" type="pres">
      <dgm:prSet presAssocID="{B2D2E0D3-94D4-4B00-B985-17435C6DAABD}" presName="spacer" presStyleCnt="0"/>
      <dgm:spPr/>
    </dgm:pt>
    <dgm:pt modelId="{3CA7ED5D-113D-4B88-90E0-41576528385C}" type="pres">
      <dgm:prSet presAssocID="{69160578-5F16-49DA-B393-DED7ABC9E270}" presName="comp" presStyleCnt="0"/>
      <dgm:spPr/>
    </dgm:pt>
    <dgm:pt modelId="{A36FE3AF-0474-45A9-B85B-F3603F2AAF8F}" type="pres">
      <dgm:prSet presAssocID="{69160578-5F16-49DA-B393-DED7ABC9E270}" presName="box" presStyleLbl="node1" presStyleIdx="2" presStyleCnt="4"/>
      <dgm:spPr/>
    </dgm:pt>
    <dgm:pt modelId="{5C1F4A63-38B1-42C9-9060-258DD2BA7717}" type="pres">
      <dgm:prSet presAssocID="{69160578-5F16-49DA-B393-DED7ABC9E270}" presName="img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95380ABF-ECE6-419B-A567-BE35844AED7E}" type="pres">
      <dgm:prSet presAssocID="{69160578-5F16-49DA-B393-DED7ABC9E270}" presName="text" presStyleLbl="node1" presStyleIdx="2" presStyleCnt="4">
        <dgm:presLayoutVars>
          <dgm:bulletEnabled val="1"/>
        </dgm:presLayoutVars>
      </dgm:prSet>
      <dgm:spPr/>
    </dgm:pt>
    <dgm:pt modelId="{B2322138-7271-4053-B9BC-5FC63C7288DD}" type="pres">
      <dgm:prSet presAssocID="{A26B729E-5C08-4BBF-ACD9-DE7B2164836A}" presName="spacer" presStyleCnt="0"/>
      <dgm:spPr/>
    </dgm:pt>
    <dgm:pt modelId="{62B5AFAE-37DC-4FE0-AA5C-2EC4FB2B0BE6}" type="pres">
      <dgm:prSet presAssocID="{537FD3BA-2ADF-4C68-9C40-CC5A266EFFF7}" presName="comp" presStyleCnt="0"/>
      <dgm:spPr/>
    </dgm:pt>
    <dgm:pt modelId="{6B56DAFB-E419-4F0F-B8A1-B986FE08448F}" type="pres">
      <dgm:prSet presAssocID="{537FD3BA-2ADF-4C68-9C40-CC5A266EFFF7}" presName="box" presStyleLbl="node1" presStyleIdx="3" presStyleCnt="4"/>
      <dgm:spPr/>
    </dgm:pt>
    <dgm:pt modelId="{B5ED9378-05F2-4801-8AC8-BDB79B4BF0A4}" type="pres">
      <dgm:prSet presAssocID="{537FD3BA-2ADF-4C68-9C40-CC5A266EFFF7}" presName="img" presStyleLbl="fgImgPlac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B5840FD4-4D54-4CA4-A291-CE863D9CA2DE}" type="pres">
      <dgm:prSet presAssocID="{537FD3BA-2ADF-4C68-9C40-CC5A266EFFF7}" presName="text" presStyleLbl="node1" presStyleIdx="3" presStyleCnt="4">
        <dgm:presLayoutVars>
          <dgm:bulletEnabled val="1"/>
        </dgm:presLayoutVars>
      </dgm:prSet>
      <dgm:spPr/>
    </dgm:pt>
  </dgm:ptLst>
  <dgm:cxnLst>
    <dgm:cxn modelId="{6F38D800-2C22-46D7-B4DB-761B322D4FE1}" type="presOf" srcId="{ABED9024-DF70-49FF-BDBB-D73017DF14F3}" destId="{8F930831-0B10-4182-B409-58037FEBF4B7}" srcOrd="1" destOrd="1" presId="urn:microsoft.com/office/officeart/2005/8/layout/vList4"/>
    <dgm:cxn modelId="{F263EF00-6CD6-4D22-8934-1F0AA5E6D93B}" type="presOf" srcId="{5E7975EC-4C44-4E03-90C9-A15C5DAADD98}" destId="{E54E7154-99D8-4E6D-8265-5DDB0EEFFF16}" srcOrd="0" destOrd="0" presId="urn:microsoft.com/office/officeart/2005/8/layout/vList4"/>
    <dgm:cxn modelId="{2B8D5906-1660-4A52-8280-3DA17EF150C7}" srcId="{69160578-5F16-49DA-B393-DED7ABC9E270}" destId="{245A3054-558A-49F8-9E20-963E36D7188F}" srcOrd="0" destOrd="0" parTransId="{7BE0730E-8860-45BE-BF64-D981A913740B}" sibTransId="{9CC2A0DC-98BE-4D96-9761-6E5A4816BB89}"/>
    <dgm:cxn modelId="{2D663612-1EC4-4AF4-9F37-D54744D44670}" type="presOf" srcId="{BA754FA1-9ED5-4AA8-B1A2-03E4E4242B5B}" destId="{8F930831-0B10-4182-B409-58037FEBF4B7}" srcOrd="1" destOrd="2" presId="urn:microsoft.com/office/officeart/2005/8/layout/vList4"/>
    <dgm:cxn modelId="{5E2D441F-CBE5-4F01-BCD0-40BFE9C72253}" type="presOf" srcId="{7725214C-8F50-48F7-AD42-27076468BDA8}" destId="{BAA56E26-3B98-47A0-AACB-11E4FB631DBB}" srcOrd="1" destOrd="1" presId="urn:microsoft.com/office/officeart/2005/8/layout/vList4"/>
    <dgm:cxn modelId="{2FB28A2E-0825-4C13-813D-58212E6B8A9A}" type="presOf" srcId="{537FD3BA-2ADF-4C68-9C40-CC5A266EFFF7}" destId="{6B56DAFB-E419-4F0F-B8A1-B986FE08448F}" srcOrd="0" destOrd="0" presId="urn:microsoft.com/office/officeart/2005/8/layout/vList4"/>
    <dgm:cxn modelId="{E7C79633-D43E-404F-A936-901845141656}" type="presOf" srcId="{245A3054-558A-49F8-9E20-963E36D7188F}" destId="{A36FE3AF-0474-45A9-B85B-F3603F2AAF8F}" srcOrd="0" destOrd="1" presId="urn:microsoft.com/office/officeart/2005/8/layout/vList4"/>
    <dgm:cxn modelId="{09A1C838-9C24-49DA-B062-D5811E2C8750}" type="presOf" srcId="{69160578-5F16-49DA-B393-DED7ABC9E270}" destId="{A36FE3AF-0474-45A9-B85B-F3603F2AAF8F}" srcOrd="0" destOrd="0" presId="urn:microsoft.com/office/officeart/2005/8/layout/vList4"/>
    <dgm:cxn modelId="{64D9323B-0726-4D48-A3BC-CD8068A518CB}" srcId="{5E7975EC-4C44-4E03-90C9-A15C5DAADD98}" destId="{BA754FA1-9ED5-4AA8-B1A2-03E4E4242B5B}" srcOrd="1" destOrd="0" parTransId="{1577CD1D-3060-4447-8195-BAE066A639C7}" sibTransId="{D7869AF4-C9F9-4A66-8F13-68AAFAE1641D}"/>
    <dgm:cxn modelId="{E690045B-8068-4A18-BAFE-5C7CDE3424B0}" srcId="{9F442D06-A598-4868-A97F-02328B23EF19}" destId="{64E9B797-1E14-4B51-B5B6-14488173D006}" srcOrd="1" destOrd="0" parTransId="{043811E2-55AA-48D0-830A-D5763B0AD5F6}" sibTransId="{5B97A535-C6CD-4A31-8172-7EB8F7B47520}"/>
    <dgm:cxn modelId="{51289160-9FDF-416C-A12F-A40FAFD2C61A}" type="presOf" srcId="{245A3054-558A-49F8-9E20-963E36D7188F}" destId="{95380ABF-ECE6-419B-A567-BE35844AED7E}" srcOrd="1" destOrd="1" presId="urn:microsoft.com/office/officeart/2005/8/layout/vList4"/>
    <dgm:cxn modelId="{BB088167-D35F-4AEF-886E-E248F834D033}" type="presOf" srcId="{5E7975EC-4C44-4E03-90C9-A15C5DAADD98}" destId="{8F930831-0B10-4182-B409-58037FEBF4B7}" srcOrd="1" destOrd="0" presId="urn:microsoft.com/office/officeart/2005/8/layout/vList4"/>
    <dgm:cxn modelId="{16907F69-5377-4227-983F-B708EEB67E11}" srcId="{5E7975EC-4C44-4E03-90C9-A15C5DAADD98}" destId="{ABED9024-DF70-49FF-BDBB-D73017DF14F3}" srcOrd="0" destOrd="0" parTransId="{F92DC819-1BC0-4DBB-B5BA-B1D9713E541D}" sibTransId="{C7EB1A25-01D9-45E2-AEE5-991544FF25CE}"/>
    <dgm:cxn modelId="{210F446C-7D87-4BBB-9153-F7499C789041}" type="presOf" srcId="{7725214C-8F50-48F7-AD42-27076468BDA8}" destId="{0BED1504-42B2-4F00-9E3E-219383A4323D}" srcOrd="0" destOrd="1" presId="urn:microsoft.com/office/officeart/2005/8/layout/vList4"/>
    <dgm:cxn modelId="{0D41DE50-70E0-41D1-A213-50BB7BA0DECF}" srcId="{AC43F4B2-0B75-4CFA-8285-46333EAD450B}" destId="{537FD3BA-2ADF-4C68-9C40-CC5A266EFFF7}" srcOrd="3" destOrd="0" parTransId="{1CDD1F62-643D-4C72-8D44-3C4CE7EB04A9}" sibTransId="{5C115853-4C5D-4FBF-A069-83F1129A8D38}"/>
    <dgm:cxn modelId="{85F79E83-6F9B-4C22-90EB-4774E95CEAC7}" srcId="{AC43F4B2-0B75-4CFA-8285-46333EAD450B}" destId="{9F442D06-A598-4868-A97F-02328B23EF19}" srcOrd="1" destOrd="0" parTransId="{8E0AA2D2-825E-41FA-892E-5C38229460AE}" sibTransId="{B2D2E0D3-94D4-4B00-B985-17435C6DAABD}"/>
    <dgm:cxn modelId="{C8A75387-4E69-4D60-8DCC-CD8566F9A8FB}" type="presOf" srcId="{537FD3BA-2ADF-4C68-9C40-CC5A266EFFF7}" destId="{B5840FD4-4D54-4CA4-A291-CE863D9CA2DE}" srcOrd="1" destOrd="0" presId="urn:microsoft.com/office/officeart/2005/8/layout/vList4"/>
    <dgm:cxn modelId="{9AA75688-DC3E-40AD-8DE9-5DB43011E6D2}" type="presOf" srcId="{64E9B797-1E14-4B51-B5B6-14488173D006}" destId="{BAA56E26-3B98-47A0-AACB-11E4FB631DBB}" srcOrd="1" destOrd="2" presId="urn:microsoft.com/office/officeart/2005/8/layout/vList4"/>
    <dgm:cxn modelId="{3D4C009B-1853-4B26-907B-EEBE897C0E79}" type="presOf" srcId="{CD0B94A6-8118-4233-8E34-2DA65B7D51CA}" destId="{95380ABF-ECE6-419B-A567-BE35844AED7E}" srcOrd="1" destOrd="2" presId="urn:microsoft.com/office/officeart/2005/8/layout/vList4"/>
    <dgm:cxn modelId="{E291C69C-71A3-4C00-A59B-CAEB203873BA}" type="presOf" srcId="{9F442D06-A598-4868-A97F-02328B23EF19}" destId="{BAA56E26-3B98-47A0-AACB-11E4FB631DBB}" srcOrd="1" destOrd="0" presId="urn:microsoft.com/office/officeart/2005/8/layout/vList4"/>
    <dgm:cxn modelId="{13C609A0-7458-4689-A4B5-36E486AFDB51}" srcId="{AC43F4B2-0B75-4CFA-8285-46333EAD450B}" destId="{5E7975EC-4C44-4E03-90C9-A15C5DAADD98}" srcOrd="0" destOrd="0" parTransId="{9CA0CB38-F286-49CC-93F3-A91B91663EA2}" sibTransId="{F26DA96A-DA0F-409A-877E-C55B739BABEF}"/>
    <dgm:cxn modelId="{B187DCA6-A2F8-4D38-A294-8FCB6FBB6C42}" srcId="{AC43F4B2-0B75-4CFA-8285-46333EAD450B}" destId="{69160578-5F16-49DA-B393-DED7ABC9E270}" srcOrd="2" destOrd="0" parTransId="{E627FFAD-8D7C-4EB3-A367-76A6009CC2C4}" sibTransId="{A26B729E-5C08-4BBF-ACD9-DE7B2164836A}"/>
    <dgm:cxn modelId="{1218B9AA-7883-4B80-8EB5-ADBE57B84D13}" srcId="{9F442D06-A598-4868-A97F-02328B23EF19}" destId="{7725214C-8F50-48F7-AD42-27076468BDA8}" srcOrd="0" destOrd="0" parTransId="{67DE47F6-1B73-4629-9312-2A07A19343CA}" sibTransId="{ACD528F0-04A4-42D9-B79D-5B45AC317CF5}"/>
    <dgm:cxn modelId="{89F45EB4-0C9A-4560-8C70-98CD7FC16FC4}" type="presOf" srcId="{ABED9024-DF70-49FF-BDBB-D73017DF14F3}" destId="{E54E7154-99D8-4E6D-8265-5DDB0EEFFF16}" srcOrd="0" destOrd="1" presId="urn:microsoft.com/office/officeart/2005/8/layout/vList4"/>
    <dgm:cxn modelId="{AFCD5EC2-B7E2-4224-AE65-795A028EF594}" type="presOf" srcId="{AC43F4B2-0B75-4CFA-8285-46333EAD450B}" destId="{590672EF-C15C-42D9-AA8C-2001EA427579}" srcOrd="0" destOrd="0" presId="urn:microsoft.com/office/officeart/2005/8/layout/vList4"/>
    <dgm:cxn modelId="{4E759BD5-37E8-40B0-83B4-9267BFF37242}" type="presOf" srcId="{64E9B797-1E14-4B51-B5B6-14488173D006}" destId="{0BED1504-42B2-4F00-9E3E-219383A4323D}" srcOrd="0" destOrd="2" presId="urn:microsoft.com/office/officeart/2005/8/layout/vList4"/>
    <dgm:cxn modelId="{98828DE3-4CE6-4468-B7B1-4220C9C7CE5E}" type="presOf" srcId="{CD0B94A6-8118-4233-8E34-2DA65B7D51CA}" destId="{A36FE3AF-0474-45A9-B85B-F3603F2AAF8F}" srcOrd="0" destOrd="2" presId="urn:microsoft.com/office/officeart/2005/8/layout/vList4"/>
    <dgm:cxn modelId="{45FFFDE3-42F2-4401-AD52-C3F2D835C42F}" type="presOf" srcId="{69160578-5F16-49DA-B393-DED7ABC9E270}" destId="{95380ABF-ECE6-419B-A567-BE35844AED7E}" srcOrd="1" destOrd="0" presId="urn:microsoft.com/office/officeart/2005/8/layout/vList4"/>
    <dgm:cxn modelId="{296EADEB-2B4A-4256-932D-287A2B4217B3}" srcId="{69160578-5F16-49DA-B393-DED7ABC9E270}" destId="{CD0B94A6-8118-4233-8E34-2DA65B7D51CA}" srcOrd="1" destOrd="0" parTransId="{AAC2A39B-0647-446C-9486-445C3A20FBF3}" sibTransId="{9B21B035-AE2F-4BB4-A9C0-DBAB87B53860}"/>
    <dgm:cxn modelId="{845815EF-9144-4EDC-BBA9-15AA8675DF22}" type="presOf" srcId="{BA754FA1-9ED5-4AA8-B1A2-03E4E4242B5B}" destId="{E54E7154-99D8-4E6D-8265-5DDB0EEFFF16}" srcOrd="0" destOrd="2" presId="urn:microsoft.com/office/officeart/2005/8/layout/vList4"/>
    <dgm:cxn modelId="{1FDDBDF2-BE49-4992-8CBE-BCB9E5D65145}" type="presOf" srcId="{9F442D06-A598-4868-A97F-02328B23EF19}" destId="{0BED1504-42B2-4F00-9E3E-219383A4323D}" srcOrd="0" destOrd="0" presId="urn:microsoft.com/office/officeart/2005/8/layout/vList4"/>
    <dgm:cxn modelId="{F6CEFB74-A467-42FF-9B1F-1395E54B6084}" type="presParOf" srcId="{590672EF-C15C-42D9-AA8C-2001EA427579}" destId="{7A1E6D61-A511-47E0-86F3-52261E8C8009}" srcOrd="0" destOrd="0" presId="urn:microsoft.com/office/officeart/2005/8/layout/vList4"/>
    <dgm:cxn modelId="{B35668C9-0781-4A42-9BF6-2C62029B2809}" type="presParOf" srcId="{7A1E6D61-A511-47E0-86F3-52261E8C8009}" destId="{E54E7154-99D8-4E6D-8265-5DDB0EEFFF16}" srcOrd="0" destOrd="0" presId="urn:microsoft.com/office/officeart/2005/8/layout/vList4"/>
    <dgm:cxn modelId="{DC1D5DA0-A393-41E7-A5D1-C1A8E1C3885C}" type="presParOf" srcId="{7A1E6D61-A511-47E0-86F3-52261E8C8009}" destId="{0CD86FCE-F227-482A-AC09-876DE05315D8}" srcOrd="1" destOrd="0" presId="urn:microsoft.com/office/officeart/2005/8/layout/vList4"/>
    <dgm:cxn modelId="{778F0892-5A51-4C99-B61A-F543CB511815}" type="presParOf" srcId="{7A1E6D61-A511-47E0-86F3-52261E8C8009}" destId="{8F930831-0B10-4182-B409-58037FEBF4B7}" srcOrd="2" destOrd="0" presId="urn:microsoft.com/office/officeart/2005/8/layout/vList4"/>
    <dgm:cxn modelId="{126F202E-37EC-43E1-A312-1E8F64C68B38}" type="presParOf" srcId="{590672EF-C15C-42D9-AA8C-2001EA427579}" destId="{9E3550D9-8658-4549-BF58-156340433089}" srcOrd="1" destOrd="0" presId="urn:microsoft.com/office/officeart/2005/8/layout/vList4"/>
    <dgm:cxn modelId="{A87AA659-3553-496A-8F27-F4C24A35A0FD}" type="presParOf" srcId="{590672EF-C15C-42D9-AA8C-2001EA427579}" destId="{61E45DCA-FC51-49E0-A233-EEFE8DD70758}" srcOrd="2" destOrd="0" presId="urn:microsoft.com/office/officeart/2005/8/layout/vList4"/>
    <dgm:cxn modelId="{3C41F9E0-4F9D-474C-AD66-32660319C291}" type="presParOf" srcId="{61E45DCA-FC51-49E0-A233-EEFE8DD70758}" destId="{0BED1504-42B2-4F00-9E3E-219383A4323D}" srcOrd="0" destOrd="0" presId="urn:microsoft.com/office/officeart/2005/8/layout/vList4"/>
    <dgm:cxn modelId="{4DB78340-696E-463B-BCB3-7943D60A277F}" type="presParOf" srcId="{61E45DCA-FC51-49E0-A233-EEFE8DD70758}" destId="{69D7E763-EB0E-483B-8D64-92FDBA11B4A0}" srcOrd="1" destOrd="0" presId="urn:microsoft.com/office/officeart/2005/8/layout/vList4"/>
    <dgm:cxn modelId="{9731AA47-DC04-4515-AA08-023D192BDC96}" type="presParOf" srcId="{61E45DCA-FC51-49E0-A233-EEFE8DD70758}" destId="{BAA56E26-3B98-47A0-AACB-11E4FB631DBB}" srcOrd="2" destOrd="0" presId="urn:microsoft.com/office/officeart/2005/8/layout/vList4"/>
    <dgm:cxn modelId="{FFA33CB3-610B-4F99-A55A-0BCFFDF8A9F2}" type="presParOf" srcId="{590672EF-C15C-42D9-AA8C-2001EA427579}" destId="{BB46DBE0-C961-448E-A389-AF6C574D38DC}" srcOrd="3" destOrd="0" presId="urn:microsoft.com/office/officeart/2005/8/layout/vList4"/>
    <dgm:cxn modelId="{6B9AB3CB-7316-40B1-931D-E6727EA20353}" type="presParOf" srcId="{590672EF-C15C-42D9-AA8C-2001EA427579}" destId="{3CA7ED5D-113D-4B88-90E0-41576528385C}" srcOrd="4" destOrd="0" presId="urn:microsoft.com/office/officeart/2005/8/layout/vList4"/>
    <dgm:cxn modelId="{8A2BD974-F66B-4031-A227-EFED709E3EDD}" type="presParOf" srcId="{3CA7ED5D-113D-4B88-90E0-41576528385C}" destId="{A36FE3AF-0474-45A9-B85B-F3603F2AAF8F}" srcOrd="0" destOrd="0" presId="urn:microsoft.com/office/officeart/2005/8/layout/vList4"/>
    <dgm:cxn modelId="{2E42E877-F588-4C48-AD04-E593770308CD}" type="presParOf" srcId="{3CA7ED5D-113D-4B88-90E0-41576528385C}" destId="{5C1F4A63-38B1-42C9-9060-258DD2BA7717}" srcOrd="1" destOrd="0" presId="urn:microsoft.com/office/officeart/2005/8/layout/vList4"/>
    <dgm:cxn modelId="{03C9CC02-4D27-4C5A-8BE1-7C5BDE4B1679}" type="presParOf" srcId="{3CA7ED5D-113D-4B88-90E0-41576528385C}" destId="{95380ABF-ECE6-419B-A567-BE35844AED7E}" srcOrd="2" destOrd="0" presId="urn:microsoft.com/office/officeart/2005/8/layout/vList4"/>
    <dgm:cxn modelId="{350C4472-9C18-4923-B2B6-7516E5C8C16E}" type="presParOf" srcId="{590672EF-C15C-42D9-AA8C-2001EA427579}" destId="{B2322138-7271-4053-B9BC-5FC63C7288DD}" srcOrd="5" destOrd="0" presId="urn:microsoft.com/office/officeart/2005/8/layout/vList4"/>
    <dgm:cxn modelId="{B59C2F99-59B8-4D18-A6EE-F0D36209E393}" type="presParOf" srcId="{590672EF-C15C-42D9-AA8C-2001EA427579}" destId="{62B5AFAE-37DC-4FE0-AA5C-2EC4FB2B0BE6}" srcOrd="6" destOrd="0" presId="urn:microsoft.com/office/officeart/2005/8/layout/vList4"/>
    <dgm:cxn modelId="{9DFACB4E-F89C-426C-ACF0-52AB3A88D05F}" type="presParOf" srcId="{62B5AFAE-37DC-4FE0-AA5C-2EC4FB2B0BE6}" destId="{6B56DAFB-E419-4F0F-B8A1-B986FE08448F}" srcOrd="0" destOrd="0" presId="urn:microsoft.com/office/officeart/2005/8/layout/vList4"/>
    <dgm:cxn modelId="{ADD81CE8-5679-41BA-AABB-206C86488CC3}" type="presParOf" srcId="{62B5AFAE-37DC-4FE0-AA5C-2EC4FB2B0BE6}" destId="{B5ED9378-05F2-4801-8AC8-BDB79B4BF0A4}" srcOrd="1" destOrd="0" presId="urn:microsoft.com/office/officeart/2005/8/layout/vList4"/>
    <dgm:cxn modelId="{F437A944-830B-4FBB-8969-B6FABBA7B2BF}" type="presParOf" srcId="{62B5AFAE-37DC-4FE0-AA5C-2EC4FB2B0BE6}" destId="{B5840FD4-4D54-4CA4-A291-CE863D9CA2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3F4B2-0B75-4CFA-8285-46333EAD45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E7975EC-4C44-4E03-90C9-A15C5DAADD98}">
      <dgm:prSet phldrT="[Tekst]"/>
      <dgm:spPr/>
      <dgm:t>
        <a:bodyPr/>
        <a:lstStyle/>
        <a:p>
          <a:r>
            <a:rPr lang="da-DK" dirty="0"/>
            <a:t>Støtte og tilstedeværelse</a:t>
          </a:r>
        </a:p>
      </dgm:t>
    </dgm:pt>
    <dgm:pt modelId="{9CA0CB38-F286-49CC-93F3-A91B91663EA2}" type="parTrans" cxnId="{13C609A0-7458-4689-A4B5-36E486AFDB51}">
      <dgm:prSet/>
      <dgm:spPr/>
      <dgm:t>
        <a:bodyPr/>
        <a:lstStyle/>
        <a:p>
          <a:endParaRPr lang="da-DK"/>
        </a:p>
      </dgm:t>
    </dgm:pt>
    <dgm:pt modelId="{F26DA96A-DA0F-409A-877E-C55B739BABEF}" type="sibTrans" cxnId="{13C609A0-7458-4689-A4B5-36E486AFDB51}">
      <dgm:prSet/>
      <dgm:spPr/>
      <dgm:t>
        <a:bodyPr/>
        <a:lstStyle/>
        <a:p>
          <a:endParaRPr lang="da-DK"/>
        </a:p>
      </dgm:t>
    </dgm:pt>
    <dgm:pt modelId="{ABED9024-DF70-49FF-BDBB-D73017DF14F3}">
      <dgm:prSet phldrT="[Tekst]"/>
      <dgm:spPr/>
      <dgm:t>
        <a:bodyPr/>
        <a:lstStyle/>
        <a:p>
          <a:r>
            <a:rPr lang="da-DK" dirty="0"/>
            <a:t>Erfaringsudveksling </a:t>
          </a:r>
        </a:p>
      </dgm:t>
    </dgm:pt>
    <dgm:pt modelId="{F92DC819-1BC0-4DBB-B5BA-B1D9713E541D}" type="parTrans" cxnId="{16907F69-5377-4227-983F-B708EEB67E11}">
      <dgm:prSet/>
      <dgm:spPr/>
      <dgm:t>
        <a:bodyPr/>
        <a:lstStyle/>
        <a:p>
          <a:endParaRPr lang="da-DK"/>
        </a:p>
      </dgm:t>
    </dgm:pt>
    <dgm:pt modelId="{C7EB1A25-01D9-45E2-AEE5-991544FF25CE}" type="sibTrans" cxnId="{16907F69-5377-4227-983F-B708EEB67E11}">
      <dgm:prSet/>
      <dgm:spPr/>
      <dgm:t>
        <a:bodyPr/>
        <a:lstStyle/>
        <a:p>
          <a:endParaRPr lang="da-DK"/>
        </a:p>
      </dgm:t>
    </dgm:pt>
    <dgm:pt modelId="{9F442D06-A598-4868-A97F-02328B23EF19}">
      <dgm:prSet phldrT="[Tekst]"/>
      <dgm:spPr/>
      <dgm:t>
        <a:bodyPr/>
        <a:lstStyle/>
        <a:p>
          <a:r>
            <a:rPr lang="da-DK" dirty="0"/>
            <a:t>DDH Hverdagen</a:t>
          </a:r>
        </a:p>
      </dgm:t>
    </dgm:pt>
    <dgm:pt modelId="{8E0AA2D2-825E-41FA-892E-5C38229460AE}" type="parTrans" cxnId="{85F79E83-6F9B-4C22-90EB-4774E95CEAC7}">
      <dgm:prSet/>
      <dgm:spPr/>
      <dgm:t>
        <a:bodyPr/>
        <a:lstStyle/>
        <a:p>
          <a:endParaRPr lang="da-DK"/>
        </a:p>
      </dgm:t>
    </dgm:pt>
    <dgm:pt modelId="{B2D2E0D3-94D4-4B00-B985-17435C6DAABD}" type="sibTrans" cxnId="{85F79E83-6F9B-4C22-90EB-4774E95CEAC7}">
      <dgm:prSet/>
      <dgm:spPr/>
      <dgm:t>
        <a:bodyPr/>
        <a:lstStyle/>
        <a:p>
          <a:endParaRPr lang="da-DK"/>
        </a:p>
      </dgm:t>
    </dgm:pt>
    <dgm:pt modelId="{7725214C-8F50-48F7-AD42-27076468BDA8}">
      <dgm:prSet phldrT="[Tekst]"/>
      <dgm:spPr/>
      <dgm:t>
        <a:bodyPr/>
        <a:lstStyle/>
        <a:p>
          <a:r>
            <a:rPr lang="da-DK" dirty="0"/>
            <a:t>Indflyvning til hverdagen som medarbejder og leder</a:t>
          </a:r>
        </a:p>
      </dgm:t>
    </dgm:pt>
    <dgm:pt modelId="{67DE47F6-1B73-4629-9312-2A07A19343CA}" type="parTrans" cxnId="{1218B9AA-7883-4B80-8EB5-ADBE57B84D13}">
      <dgm:prSet/>
      <dgm:spPr/>
      <dgm:t>
        <a:bodyPr/>
        <a:lstStyle/>
        <a:p>
          <a:endParaRPr lang="da-DK"/>
        </a:p>
      </dgm:t>
    </dgm:pt>
    <dgm:pt modelId="{ACD528F0-04A4-42D9-B79D-5B45AC317CF5}" type="sibTrans" cxnId="{1218B9AA-7883-4B80-8EB5-ADBE57B84D13}">
      <dgm:prSet/>
      <dgm:spPr/>
      <dgm:t>
        <a:bodyPr/>
        <a:lstStyle/>
        <a:p>
          <a:endParaRPr lang="da-DK"/>
        </a:p>
      </dgm:t>
    </dgm:pt>
    <dgm:pt modelId="{2E578E75-7F32-4D2B-A9AE-C44C1CF93703}">
      <dgm:prSet phldrT="[Tekst]"/>
      <dgm:spPr/>
      <dgm:t>
        <a:bodyPr/>
        <a:lstStyle/>
        <a:p>
          <a:r>
            <a:rPr lang="da-DK" dirty="0"/>
            <a:t>Fysisk </a:t>
          </a:r>
          <a:r>
            <a:rPr lang="da-DK" dirty="0" err="1"/>
            <a:t>back-up</a:t>
          </a:r>
          <a:r>
            <a:rPr lang="da-DK" dirty="0"/>
            <a:t> på de første vagter</a:t>
          </a:r>
        </a:p>
      </dgm:t>
    </dgm:pt>
    <dgm:pt modelId="{FF826FAC-B98A-4FA0-A43A-E9102062849D}" type="parTrans" cxnId="{4C1AA091-6EB4-49A9-B7BE-F2CC019265C7}">
      <dgm:prSet/>
      <dgm:spPr/>
      <dgm:t>
        <a:bodyPr/>
        <a:lstStyle/>
        <a:p>
          <a:endParaRPr lang="da-DK"/>
        </a:p>
      </dgm:t>
    </dgm:pt>
    <dgm:pt modelId="{B2E164F8-A944-4CC4-83BC-D01182437F24}" type="sibTrans" cxnId="{4C1AA091-6EB4-49A9-B7BE-F2CC019265C7}">
      <dgm:prSet/>
      <dgm:spPr/>
      <dgm:t>
        <a:bodyPr/>
        <a:lstStyle/>
        <a:p>
          <a:endParaRPr lang="da-DK"/>
        </a:p>
      </dgm:t>
    </dgm:pt>
    <dgm:pt modelId="{D23E2553-F6FD-4644-BCA4-222CA275F12E}">
      <dgm:prSet phldrT="[Tekst]"/>
      <dgm:spPr/>
      <dgm:t>
        <a:bodyPr/>
        <a:lstStyle/>
        <a:p>
          <a:r>
            <a:rPr lang="da-DK" dirty="0"/>
            <a:t>Hvad betyder det at være med i DDH</a:t>
          </a:r>
        </a:p>
      </dgm:t>
    </dgm:pt>
    <dgm:pt modelId="{03FC9682-132D-43B1-A182-647A341B8DA7}" type="parTrans" cxnId="{331B6DF1-D9D8-4549-8DEA-B495FC767829}">
      <dgm:prSet/>
      <dgm:spPr/>
      <dgm:t>
        <a:bodyPr/>
        <a:lstStyle/>
        <a:p>
          <a:endParaRPr lang="da-DK"/>
        </a:p>
      </dgm:t>
    </dgm:pt>
    <dgm:pt modelId="{5A93A601-1B55-457E-9AFF-FCF1B1E551D2}" type="sibTrans" cxnId="{331B6DF1-D9D8-4549-8DEA-B495FC767829}">
      <dgm:prSet/>
      <dgm:spPr/>
      <dgm:t>
        <a:bodyPr/>
        <a:lstStyle/>
        <a:p>
          <a:endParaRPr lang="da-DK"/>
        </a:p>
      </dgm:t>
    </dgm:pt>
    <dgm:pt modelId="{AD821472-271C-4897-8E9F-AF08A8C091BE}">
      <dgm:prSet phldrT="[Tekst]"/>
      <dgm:spPr/>
      <dgm:t>
        <a:bodyPr/>
        <a:lstStyle/>
        <a:p>
          <a:r>
            <a:rPr lang="da-DK" dirty="0"/>
            <a:t>Udvekslingsforløb </a:t>
          </a:r>
        </a:p>
      </dgm:t>
    </dgm:pt>
    <dgm:pt modelId="{DD47EBDE-F805-4FF8-A078-AFEC39C31C55}" type="parTrans" cxnId="{1D9C7B09-A69F-4DBE-98CC-DE87168314EC}">
      <dgm:prSet/>
      <dgm:spPr/>
      <dgm:t>
        <a:bodyPr/>
        <a:lstStyle/>
        <a:p>
          <a:endParaRPr lang="da-DK"/>
        </a:p>
      </dgm:t>
    </dgm:pt>
    <dgm:pt modelId="{94AF4096-EBC1-4BB2-B7A1-445653266FF3}" type="sibTrans" cxnId="{1D9C7B09-A69F-4DBE-98CC-DE87168314EC}">
      <dgm:prSet/>
      <dgm:spPr/>
      <dgm:t>
        <a:bodyPr/>
        <a:lstStyle/>
        <a:p>
          <a:endParaRPr lang="da-DK"/>
        </a:p>
      </dgm:t>
    </dgm:pt>
    <dgm:pt modelId="{590672EF-C15C-42D9-AA8C-2001EA427579}" type="pres">
      <dgm:prSet presAssocID="{AC43F4B2-0B75-4CFA-8285-46333EAD450B}" presName="linear" presStyleCnt="0">
        <dgm:presLayoutVars>
          <dgm:dir/>
          <dgm:resizeHandles val="exact"/>
        </dgm:presLayoutVars>
      </dgm:prSet>
      <dgm:spPr/>
    </dgm:pt>
    <dgm:pt modelId="{7A1E6D61-A511-47E0-86F3-52261E8C8009}" type="pres">
      <dgm:prSet presAssocID="{5E7975EC-4C44-4E03-90C9-A15C5DAADD98}" presName="comp" presStyleCnt="0"/>
      <dgm:spPr/>
    </dgm:pt>
    <dgm:pt modelId="{E54E7154-99D8-4E6D-8265-5DDB0EEFFF16}" type="pres">
      <dgm:prSet presAssocID="{5E7975EC-4C44-4E03-90C9-A15C5DAADD98}" presName="box" presStyleLbl="node1" presStyleIdx="0" presStyleCnt="2"/>
      <dgm:spPr/>
    </dgm:pt>
    <dgm:pt modelId="{0CD86FCE-F227-482A-AC09-876DE05315D8}" type="pres">
      <dgm:prSet presAssocID="{5E7975EC-4C44-4E03-90C9-A15C5DAADD9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8F930831-0B10-4182-B409-58037FEBF4B7}" type="pres">
      <dgm:prSet presAssocID="{5E7975EC-4C44-4E03-90C9-A15C5DAADD98}" presName="text" presStyleLbl="node1" presStyleIdx="0" presStyleCnt="2">
        <dgm:presLayoutVars>
          <dgm:bulletEnabled val="1"/>
        </dgm:presLayoutVars>
      </dgm:prSet>
      <dgm:spPr/>
    </dgm:pt>
    <dgm:pt modelId="{9E3550D9-8658-4549-BF58-156340433089}" type="pres">
      <dgm:prSet presAssocID="{F26DA96A-DA0F-409A-877E-C55B739BABEF}" presName="spacer" presStyleCnt="0"/>
      <dgm:spPr/>
    </dgm:pt>
    <dgm:pt modelId="{61E45DCA-FC51-49E0-A233-EEFE8DD70758}" type="pres">
      <dgm:prSet presAssocID="{9F442D06-A598-4868-A97F-02328B23EF19}" presName="comp" presStyleCnt="0"/>
      <dgm:spPr/>
    </dgm:pt>
    <dgm:pt modelId="{0BED1504-42B2-4F00-9E3E-219383A4323D}" type="pres">
      <dgm:prSet presAssocID="{9F442D06-A598-4868-A97F-02328B23EF19}" presName="box" presStyleLbl="node1" presStyleIdx="1" presStyleCnt="2"/>
      <dgm:spPr/>
    </dgm:pt>
    <dgm:pt modelId="{69D7E763-EB0E-483B-8D64-92FDBA11B4A0}" type="pres">
      <dgm:prSet presAssocID="{9F442D06-A598-4868-A97F-02328B23EF1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6000" r="-26000"/>
          </a:stretch>
        </a:blipFill>
      </dgm:spPr>
    </dgm:pt>
    <dgm:pt modelId="{BAA56E26-3B98-47A0-AACB-11E4FB631DBB}" type="pres">
      <dgm:prSet presAssocID="{9F442D06-A598-4868-A97F-02328B23EF19}" presName="text" presStyleLbl="node1" presStyleIdx="1" presStyleCnt="2">
        <dgm:presLayoutVars>
          <dgm:bulletEnabled val="1"/>
        </dgm:presLayoutVars>
      </dgm:prSet>
      <dgm:spPr/>
    </dgm:pt>
  </dgm:ptLst>
  <dgm:cxnLst>
    <dgm:cxn modelId="{6F38D800-2C22-46D7-B4DB-761B322D4FE1}" type="presOf" srcId="{ABED9024-DF70-49FF-BDBB-D73017DF14F3}" destId="{8F930831-0B10-4182-B409-58037FEBF4B7}" srcOrd="1" destOrd="1" presId="urn:microsoft.com/office/officeart/2005/8/layout/vList4"/>
    <dgm:cxn modelId="{F263EF00-6CD6-4D22-8934-1F0AA5E6D93B}" type="presOf" srcId="{5E7975EC-4C44-4E03-90C9-A15C5DAADD98}" destId="{E54E7154-99D8-4E6D-8265-5DDB0EEFFF16}" srcOrd="0" destOrd="0" presId="urn:microsoft.com/office/officeart/2005/8/layout/vList4"/>
    <dgm:cxn modelId="{31372108-5BA4-4509-9D9D-99744801A1FC}" type="presOf" srcId="{AD821472-271C-4897-8E9F-AF08A8C091BE}" destId="{8F930831-0B10-4182-B409-58037FEBF4B7}" srcOrd="1" destOrd="3" presId="urn:microsoft.com/office/officeart/2005/8/layout/vList4"/>
    <dgm:cxn modelId="{1D9C7B09-A69F-4DBE-98CC-DE87168314EC}" srcId="{5E7975EC-4C44-4E03-90C9-A15C5DAADD98}" destId="{AD821472-271C-4897-8E9F-AF08A8C091BE}" srcOrd="2" destOrd="0" parTransId="{DD47EBDE-F805-4FF8-A078-AFEC39C31C55}" sibTransId="{94AF4096-EBC1-4BB2-B7A1-445653266FF3}"/>
    <dgm:cxn modelId="{C9A6F81D-A5B8-4B31-8E19-A83E23443AE7}" type="presOf" srcId="{D23E2553-F6FD-4644-BCA4-222CA275F12E}" destId="{0BED1504-42B2-4F00-9E3E-219383A4323D}" srcOrd="0" destOrd="2" presId="urn:microsoft.com/office/officeart/2005/8/layout/vList4"/>
    <dgm:cxn modelId="{5E2D441F-CBE5-4F01-BCD0-40BFE9C72253}" type="presOf" srcId="{7725214C-8F50-48F7-AD42-27076468BDA8}" destId="{BAA56E26-3B98-47A0-AACB-11E4FB631DBB}" srcOrd="1" destOrd="1" presId="urn:microsoft.com/office/officeart/2005/8/layout/vList4"/>
    <dgm:cxn modelId="{D8998030-B516-4910-821C-04569D420603}" type="presOf" srcId="{D23E2553-F6FD-4644-BCA4-222CA275F12E}" destId="{BAA56E26-3B98-47A0-AACB-11E4FB631DBB}" srcOrd="1" destOrd="2" presId="urn:microsoft.com/office/officeart/2005/8/layout/vList4"/>
    <dgm:cxn modelId="{456A1738-8849-4413-B33B-1A7A2EE2F8B6}" type="presOf" srcId="{AD821472-271C-4897-8E9F-AF08A8C091BE}" destId="{E54E7154-99D8-4E6D-8265-5DDB0EEFFF16}" srcOrd="0" destOrd="3" presId="urn:microsoft.com/office/officeart/2005/8/layout/vList4"/>
    <dgm:cxn modelId="{BB088167-D35F-4AEF-886E-E248F834D033}" type="presOf" srcId="{5E7975EC-4C44-4E03-90C9-A15C5DAADD98}" destId="{8F930831-0B10-4182-B409-58037FEBF4B7}" srcOrd="1" destOrd="0" presId="urn:microsoft.com/office/officeart/2005/8/layout/vList4"/>
    <dgm:cxn modelId="{16907F69-5377-4227-983F-B708EEB67E11}" srcId="{5E7975EC-4C44-4E03-90C9-A15C5DAADD98}" destId="{ABED9024-DF70-49FF-BDBB-D73017DF14F3}" srcOrd="0" destOrd="0" parTransId="{F92DC819-1BC0-4DBB-B5BA-B1D9713E541D}" sibTransId="{C7EB1A25-01D9-45E2-AEE5-991544FF25CE}"/>
    <dgm:cxn modelId="{210F446C-7D87-4BBB-9153-F7499C789041}" type="presOf" srcId="{7725214C-8F50-48F7-AD42-27076468BDA8}" destId="{0BED1504-42B2-4F00-9E3E-219383A4323D}" srcOrd="0" destOrd="1" presId="urn:microsoft.com/office/officeart/2005/8/layout/vList4"/>
    <dgm:cxn modelId="{85F79E83-6F9B-4C22-90EB-4774E95CEAC7}" srcId="{AC43F4B2-0B75-4CFA-8285-46333EAD450B}" destId="{9F442D06-A598-4868-A97F-02328B23EF19}" srcOrd="1" destOrd="0" parTransId="{8E0AA2D2-825E-41FA-892E-5C38229460AE}" sibTransId="{B2D2E0D3-94D4-4B00-B985-17435C6DAABD}"/>
    <dgm:cxn modelId="{4C1AA091-6EB4-49A9-B7BE-F2CC019265C7}" srcId="{5E7975EC-4C44-4E03-90C9-A15C5DAADD98}" destId="{2E578E75-7F32-4D2B-A9AE-C44C1CF93703}" srcOrd="1" destOrd="0" parTransId="{FF826FAC-B98A-4FA0-A43A-E9102062849D}" sibTransId="{B2E164F8-A944-4CC4-83BC-D01182437F24}"/>
    <dgm:cxn modelId="{E291C69C-71A3-4C00-A59B-CAEB203873BA}" type="presOf" srcId="{9F442D06-A598-4868-A97F-02328B23EF19}" destId="{BAA56E26-3B98-47A0-AACB-11E4FB631DBB}" srcOrd="1" destOrd="0" presId="urn:microsoft.com/office/officeart/2005/8/layout/vList4"/>
    <dgm:cxn modelId="{13C609A0-7458-4689-A4B5-36E486AFDB51}" srcId="{AC43F4B2-0B75-4CFA-8285-46333EAD450B}" destId="{5E7975EC-4C44-4E03-90C9-A15C5DAADD98}" srcOrd="0" destOrd="0" parTransId="{9CA0CB38-F286-49CC-93F3-A91B91663EA2}" sibTransId="{F26DA96A-DA0F-409A-877E-C55B739BABEF}"/>
    <dgm:cxn modelId="{C54CA7A7-3D7B-4567-A762-E1F31A554F76}" type="presOf" srcId="{2E578E75-7F32-4D2B-A9AE-C44C1CF93703}" destId="{E54E7154-99D8-4E6D-8265-5DDB0EEFFF16}" srcOrd="0" destOrd="2" presId="urn:microsoft.com/office/officeart/2005/8/layout/vList4"/>
    <dgm:cxn modelId="{1218B9AA-7883-4B80-8EB5-ADBE57B84D13}" srcId="{9F442D06-A598-4868-A97F-02328B23EF19}" destId="{7725214C-8F50-48F7-AD42-27076468BDA8}" srcOrd="0" destOrd="0" parTransId="{67DE47F6-1B73-4629-9312-2A07A19343CA}" sibTransId="{ACD528F0-04A4-42D9-B79D-5B45AC317CF5}"/>
    <dgm:cxn modelId="{89F45EB4-0C9A-4560-8C70-98CD7FC16FC4}" type="presOf" srcId="{ABED9024-DF70-49FF-BDBB-D73017DF14F3}" destId="{E54E7154-99D8-4E6D-8265-5DDB0EEFFF16}" srcOrd="0" destOrd="1" presId="urn:microsoft.com/office/officeart/2005/8/layout/vList4"/>
    <dgm:cxn modelId="{AFCD5EC2-B7E2-4224-AE65-795A028EF594}" type="presOf" srcId="{AC43F4B2-0B75-4CFA-8285-46333EAD450B}" destId="{590672EF-C15C-42D9-AA8C-2001EA427579}" srcOrd="0" destOrd="0" presId="urn:microsoft.com/office/officeart/2005/8/layout/vList4"/>
    <dgm:cxn modelId="{A5BA5ED5-EE65-4E0A-99B6-056E9AFABD5C}" type="presOf" srcId="{2E578E75-7F32-4D2B-A9AE-C44C1CF93703}" destId="{8F930831-0B10-4182-B409-58037FEBF4B7}" srcOrd="1" destOrd="2" presId="urn:microsoft.com/office/officeart/2005/8/layout/vList4"/>
    <dgm:cxn modelId="{331B6DF1-D9D8-4549-8DEA-B495FC767829}" srcId="{9F442D06-A598-4868-A97F-02328B23EF19}" destId="{D23E2553-F6FD-4644-BCA4-222CA275F12E}" srcOrd="1" destOrd="0" parTransId="{03FC9682-132D-43B1-A182-647A341B8DA7}" sibTransId="{5A93A601-1B55-457E-9AFF-FCF1B1E551D2}"/>
    <dgm:cxn modelId="{1FDDBDF2-BE49-4992-8CBE-BCB9E5D65145}" type="presOf" srcId="{9F442D06-A598-4868-A97F-02328B23EF19}" destId="{0BED1504-42B2-4F00-9E3E-219383A4323D}" srcOrd="0" destOrd="0" presId="urn:microsoft.com/office/officeart/2005/8/layout/vList4"/>
    <dgm:cxn modelId="{F6CEFB74-A467-42FF-9B1F-1395E54B6084}" type="presParOf" srcId="{590672EF-C15C-42D9-AA8C-2001EA427579}" destId="{7A1E6D61-A511-47E0-86F3-52261E8C8009}" srcOrd="0" destOrd="0" presId="urn:microsoft.com/office/officeart/2005/8/layout/vList4"/>
    <dgm:cxn modelId="{B35668C9-0781-4A42-9BF6-2C62029B2809}" type="presParOf" srcId="{7A1E6D61-A511-47E0-86F3-52261E8C8009}" destId="{E54E7154-99D8-4E6D-8265-5DDB0EEFFF16}" srcOrd="0" destOrd="0" presId="urn:microsoft.com/office/officeart/2005/8/layout/vList4"/>
    <dgm:cxn modelId="{DC1D5DA0-A393-41E7-A5D1-C1A8E1C3885C}" type="presParOf" srcId="{7A1E6D61-A511-47E0-86F3-52261E8C8009}" destId="{0CD86FCE-F227-482A-AC09-876DE05315D8}" srcOrd="1" destOrd="0" presId="urn:microsoft.com/office/officeart/2005/8/layout/vList4"/>
    <dgm:cxn modelId="{778F0892-5A51-4C99-B61A-F543CB511815}" type="presParOf" srcId="{7A1E6D61-A511-47E0-86F3-52261E8C8009}" destId="{8F930831-0B10-4182-B409-58037FEBF4B7}" srcOrd="2" destOrd="0" presId="urn:microsoft.com/office/officeart/2005/8/layout/vList4"/>
    <dgm:cxn modelId="{126F202E-37EC-43E1-A312-1E8F64C68B38}" type="presParOf" srcId="{590672EF-C15C-42D9-AA8C-2001EA427579}" destId="{9E3550D9-8658-4549-BF58-156340433089}" srcOrd="1" destOrd="0" presId="urn:microsoft.com/office/officeart/2005/8/layout/vList4"/>
    <dgm:cxn modelId="{A87AA659-3553-496A-8F27-F4C24A35A0FD}" type="presParOf" srcId="{590672EF-C15C-42D9-AA8C-2001EA427579}" destId="{61E45DCA-FC51-49E0-A233-EEFE8DD70758}" srcOrd="2" destOrd="0" presId="urn:microsoft.com/office/officeart/2005/8/layout/vList4"/>
    <dgm:cxn modelId="{3C41F9E0-4F9D-474C-AD66-32660319C291}" type="presParOf" srcId="{61E45DCA-FC51-49E0-A233-EEFE8DD70758}" destId="{0BED1504-42B2-4F00-9E3E-219383A4323D}" srcOrd="0" destOrd="0" presId="urn:microsoft.com/office/officeart/2005/8/layout/vList4"/>
    <dgm:cxn modelId="{4DB78340-696E-463B-BCB3-7943D60A277F}" type="presParOf" srcId="{61E45DCA-FC51-49E0-A233-EEFE8DD70758}" destId="{69D7E763-EB0E-483B-8D64-92FDBA11B4A0}" srcOrd="1" destOrd="0" presId="urn:microsoft.com/office/officeart/2005/8/layout/vList4"/>
    <dgm:cxn modelId="{9731AA47-DC04-4515-AA08-023D192BDC96}" type="presParOf" srcId="{61E45DCA-FC51-49E0-A233-EEFE8DD70758}" destId="{BAA56E26-3B98-47A0-AACB-11E4FB631DB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43F4B2-0B75-4CFA-8285-46333EAD45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E7975EC-4C44-4E03-90C9-A15C5DAADD98}">
      <dgm:prSet phldrT="[Tekst]"/>
      <dgm:spPr/>
      <dgm:t>
        <a:bodyPr/>
        <a:lstStyle/>
        <a:p>
          <a:r>
            <a:rPr lang="da-DK" dirty="0"/>
            <a:t>Værdien i fællesskabet</a:t>
          </a:r>
        </a:p>
      </dgm:t>
    </dgm:pt>
    <dgm:pt modelId="{9CA0CB38-F286-49CC-93F3-A91B91663EA2}" type="parTrans" cxnId="{13C609A0-7458-4689-A4B5-36E486AFDB51}">
      <dgm:prSet/>
      <dgm:spPr/>
      <dgm:t>
        <a:bodyPr/>
        <a:lstStyle/>
        <a:p>
          <a:endParaRPr lang="da-DK"/>
        </a:p>
      </dgm:t>
    </dgm:pt>
    <dgm:pt modelId="{F26DA96A-DA0F-409A-877E-C55B739BABEF}" type="sibTrans" cxnId="{13C609A0-7458-4689-A4B5-36E486AFDB51}">
      <dgm:prSet/>
      <dgm:spPr/>
      <dgm:t>
        <a:bodyPr/>
        <a:lstStyle/>
        <a:p>
          <a:endParaRPr lang="da-DK"/>
        </a:p>
      </dgm:t>
    </dgm:pt>
    <dgm:pt modelId="{ABED9024-DF70-49FF-BDBB-D73017DF14F3}">
      <dgm:prSet phldrT="[Tekst]"/>
      <dgm:spPr/>
      <dgm:t>
        <a:bodyPr/>
        <a:lstStyle/>
        <a:p>
          <a:r>
            <a:rPr lang="da-DK" dirty="0"/>
            <a:t>Baggrund, vision, kerneopgave</a:t>
          </a:r>
        </a:p>
      </dgm:t>
    </dgm:pt>
    <dgm:pt modelId="{F92DC819-1BC0-4DBB-B5BA-B1D9713E541D}" type="parTrans" cxnId="{16907F69-5377-4227-983F-B708EEB67E11}">
      <dgm:prSet/>
      <dgm:spPr/>
      <dgm:t>
        <a:bodyPr/>
        <a:lstStyle/>
        <a:p>
          <a:endParaRPr lang="da-DK"/>
        </a:p>
      </dgm:t>
    </dgm:pt>
    <dgm:pt modelId="{C7EB1A25-01D9-45E2-AEE5-991544FF25CE}" type="sibTrans" cxnId="{16907F69-5377-4227-983F-B708EEB67E11}">
      <dgm:prSet/>
      <dgm:spPr/>
      <dgm:t>
        <a:bodyPr/>
        <a:lstStyle/>
        <a:p>
          <a:endParaRPr lang="da-DK"/>
        </a:p>
      </dgm:t>
    </dgm:pt>
    <dgm:pt modelId="{BA754FA1-9ED5-4AA8-B1A2-03E4E4242B5B}">
      <dgm:prSet phldrT="[Tekst]"/>
      <dgm:spPr/>
      <dgm:t>
        <a:bodyPr/>
        <a:lstStyle/>
        <a:p>
          <a:r>
            <a:rPr lang="da-DK" dirty="0"/>
            <a:t>Agenten skal se værdien i at være en del af noget større </a:t>
          </a:r>
        </a:p>
      </dgm:t>
    </dgm:pt>
    <dgm:pt modelId="{1577CD1D-3060-4447-8195-BAE066A639C7}" type="parTrans" cxnId="{64D9323B-0726-4D48-A3BC-CD8068A518CB}">
      <dgm:prSet/>
      <dgm:spPr/>
      <dgm:t>
        <a:bodyPr/>
        <a:lstStyle/>
        <a:p>
          <a:endParaRPr lang="da-DK"/>
        </a:p>
      </dgm:t>
    </dgm:pt>
    <dgm:pt modelId="{D7869AF4-C9F9-4A66-8F13-68AAFAE1641D}" type="sibTrans" cxnId="{64D9323B-0726-4D48-A3BC-CD8068A518CB}">
      <dgm:prSet/>
      <dgm:spPr/>
      <dgm:t>
        <a:bodyPr/>
        <a:lstStyle/>
        <a:p>
          <a:endParaRPr lang="da-DK"/>
        </a:p>
      </dgm:t>
    </dgm:pt>
    <dgm:pt modelId="{9F442D06-A598-4868-A97F-02328B23EF19}">
      <dgm:prSet phldrT="[Tekst]"/>
      <dgm:spPr/>
      <dgm:t>
        <a:bodyPr/>
        <a:lstStyle/>
        <a:p>
          <a:r>
            <a:rPr lang="da-DK" dirty="0"/>
            <a:t>Hvor er DDH i dag?</a:t>
          </a:r>
        </a:p>
      </dgm:t>
    </dgm:pt>
    <dgm:pt modelId="{8E0AA2D2-825E-41FA-892E-5C38229460AE}" type="parTrans" cxnId="{85F79E83-6F9B-4C22-90EB-4774E95CEAC7}">
      <dgm:prSet/>
      <dgm:spPr/>
      <dgm:t>
        <a:bodyPr/>
        <a:lstStyle/>
        <a:p>
          <a:endParaRPr lang="da-DK"/>
        </a:p>
      </dgm:t>
    </dgm:pt>
    <dgm:pt modelId="{B2D2E0D3-94D4-4B00-B985-17435C6DAABD}" type="sibTrans" cxnId="{85F79E83-6F9B-4C22-90EB-4774E95CEAC7}">
      <dgm:prSet/>
      <dgm:spPr/>
      <dgm:t>
        <a:bodyPr/>
        <a:lstStyle/>
        <a:p>
          <a:endParaRPr lang="da-DK"/>
        </a:p>
      </dgm:t>
    </dgm:pt>
    <dgm:pt modelId="{7725214C-8F50-48F7-AD42-27076468BDA8}">
      <dgm:prSet phldrT="[Tekst]"/>
      <dgm:spPr/>
      <dgm:t>
        <a:bodyPr/>
        <a:lstStyle/>
        <a:p>
          <a:r>
            <a:rPr lang="da-DK" dirty="0"/>
            <a:t>Udviklingen af DDH de seneste 10 år</a:t>
          </a:r>
        </a:p>
      </dgm:t>
    </dgm:pt>
    <dgm:pt modelId="{67DE47F6-1B73-4629-9312-2A07A19343CA}" type="parTrans" cxnId="{1218B9AA-7883-4B80-8EB5-ADBE57B84D13}">
      <dgm:prSet/>
      <dgm:spPr/>
      <dgm:t>
        <a:bodyPr/>
        <a:lstStyle/>
        <a:p>
          <a:endParaRPr lang="da-DK"/>
        </a:p>
      </dgm:t>
    </dgm:pt>
    <dgm:pt modelId="{ACD528F0-04A4-42D9-B79D-5B45AC317CF5}" type="sibTrans" cxnId="{1218B9AA-7883-4B80-8EB5-ADBE57B84D13}">
      <dgm:prSet/>
      <dgm:spPr/>
      <dgm:t>
        <a:bodyPr/>
        <a:lstStyle/>
        <a:p>
          <a:endParaRPr lang="da-DK"/>
        </a:p>
      </dgm:t>
    </dgm:pt>
    <dgm:pt modelId="{64E9B797-1E14-4B51-B5B6-14488173D006}">
      <dgm:prSet phldrT="[Tekst]"/>
      <dgm:spPr/>
      <dgm:t>
        <a:bodyPr/>
        <a:lstStyle/>
        <a:p>
          <a:r>
            <a:rPr lang="da-DK" dirty="0"/>
            <a:t>Systemer, muligheder, fællesskabet, resultaterne</a:t>
          </a:r>
        </a:p>
      </dgm:t>
    </dgm:pt>
    <dgm:pt modelId="{043811E2-55AA-48D0-830A-D5763B0AD5F6}" type="parTrans" cxnId="{E690045B-8068-4A18-BAFE-5C7CDE3424B0}">
      <dgm:prSet/>
      <dgm:spPr/>
      <dgm:t>
        <a:bodyPr/>
        <a:lstStyle/>
        <a:p>
          <a:endParaRPr lang="da-DK"/>
        </a:p>
      </dgm:t>
    </dgm:pt>
    <dgm:pt modelId="{5B97A535-C6CD-4A31-8172-7EB8F7B47520}" type="sibTrans" cxnId="{E690045B-8068-4A18-BAFE-5C7CDE3424B0}">
      <dgm:prSet/>
      <dgm:spPr/>
      <dgm:t>
        <a:bodyPr/>
        <a:lstStyle/>
        <a:p>
          <a:endParaRPr lang="da-DK"/>
        </a:p>
      </dgm:t>
    </dgm:pt>
    <dgm:pt modelId="{69160578-5F16-49DA-B393-DED7ABC9E270}">
      <dgm:prSet phldrT="[Tekst]"/>
      <dgm:spPr/>
      <dgm:t>
        <a:bodyPr/>
        <a:lstStyle/>
        <a:p>
          <a:r>
            <a:rPr lang="da-DK" dirty="0"/>
            <a:t>Lederens engagement</a:t>
          </a:r>
        </a:p>
      </dgm:t>
    </dgm:pt>
    <dgm:pt modelId="{E627FFAD-8D7C-4EB3-A367-76A6009CC2C4}" type="parTrans" cxnId="{B187DCA6-A2F8-4D38-A294-8FCB6FBB6C42}">
      <dgm:prSet/>
      <dgm:spPr/>
      <dgm:t>
        <a:bodyPr/>
        <a:lstStyle/>
        <a:p>
          <a:endParaRPr lang="da-DK"/>
        </a:p>
      </dgm:t>
    </dgm:pt>
    <dgm:pt modelId="{A26B729E-5C08-4BBF-ACD9-DE7B2164836A}" type="sibTrans" cxnId="{B187DCA6-A2F8-4D38-A294-8FCB6FBB6C42}">
      <dgm:prSet/>
      <dgm:spPr/>
      <dgm:t>
        <a:bodyPr/>
        <a:lstStyle/>
        <a:p>
          <a:endParaRPr lang="da-DK"/>
        </a:p>
      </dgm:t>
    </dgm:pt>
    <dgm:pt modelId="{245A3054-558A-49F8-9E20-963E36D7188F}">
      <dgm:prSet phldrT="[Tekst]"/>
      <dgm:spPr/>
      <dgm:t>
        <a:bodyPr/>
        <a:lstStyle/>
        <a:p>
          <a:r>
            <a:rPr lang="da-DK" dirty="0"/>
            <a:t>Lederen skal hjælpe med udbredelsen og engagementet blandt lokale agenter</a:t>
          </a:r>
        </a:p>
      </dgm:t>
    </dgm:pt>
    <dgm:pt modelId="{7BE0730E-8860-45BE-BF64-D981A913740B}" type="parTrans" cxnId="{2B8D5906-1660-4A52-8280-3DA17EF150C7}">
      <dgm:prSet/>
      <dgm:spPr/>
      <dgm:t>
        <a:bodyPr/>
        <a:lstStyle/>
        <a:p>
          <a:endParaRPr lang="da-DK"/>
        </a:p>
      </dgm:t>
    </dgm:pt>
    <dgm:pt modelId="{9CC2A0DC-98BE-4D96-9761-6E5A4816BB89}" type="sibTrans" cxnId="{2B8D5906-1660-4A52-8280-3DA17EF150C7}">
      <dgm:prSet/>
      <dgm:spPr/>
      <dgm:t>
        <a:bodyPr/>
        <a:lstStyle/>
        <a:p>
          <a:endParaRPr lang="da-DK"/>
        </a:p>
      </dgm:t>
    </dgm:pt>
    <dgm:pt modelId="{CD0B94A6-8118-4233-8E34-2DA65B7D51CA}">
      <dgm:prSet phldrT="[Tekst]"/>
      <dgm:spPr/>
      <dgm:t>
        <a:bodyPr/>
        <a:lstStyle/>
        <a:p>
          <a:r>
            <a:rPr lang="da-DK" dirty="0"/>
            <a:t>Prioritere tid til forberedelse og til selve </a:t>
          </a:r>
          <a:r>
            <a:rPr lang="da-DK" dirty="0" err="1"/>
            <a:t>onboarding</a:t>
          </a:r>
          <a:endParaRPr lang="da-DK" dirty="0"/>
        </a:p>
      </dgm:t>
    </dgm:pt>
    <dgm:pt modelId="{AAC2A39B-0647-446C-9486-445C3A20FBF3}" type="parTrans" cxnId="{296EADEB-2B4A-4256-932D-287A2B4217B3}">
      <dgm:prSet/>
      <dgm:spPr/>
      <dgm:t>
        <a:bodyPr/>
        <a:lstStyle/>
        <a:p>
          <a:endParaRPr lang="da-DK"/>
        </a:p>
      </dgm:t>
    </dgm:pt>
    <dgm:pt modelId="{9B21B035-AE2F-4BB4-A9C0-DBAB87B53860}" type="sibTrans" cxnId="{296EADEB-2B4A-4256-932D-287A2B4217B3}">
      <dgm:prSet/>
      <dgm:spPr/>
      <dgm:t>
        <a:bodyPr/>
        <a:lstStyle/>
        <a:p>
          <a:endParaRPr lang="da-DK"/>
        </a:p>
      </dgm:t>
    </dgm:pt>
    <dgm:pt modelId="{590672EF-C15C-42D9-AA8C-2001EA427579}" type="pres">
      <dgm:prSet presAssocID="{AC43F4B2-0B75-4CFA-8285-46333EAD450B}" presName="linear" presStyleCnt="0">
        <dgm:presLayoutVars>
          <dgm:dir/>
          <dgm:resizeHandles val="exact"/>
        </dgm:presLayoutVars>
      </dgm:prSet>
      <dgm:spPr/>
    </dgm:pt>
    <dgm:pt modelId="{7A1E6D61-A511-47E0-86F3-52261E8C8009}" type="pres">
      <dgm:prSet presAssocID="{5E7975EC-4C44-4E03-90C9-A15C5DAADD98}" presName="comp" presStyleCnt="0"/>
      <dgm:spPr/>
    </dgm:pt>
    <dgm:pt modelId="{E54E7154-99D8-4E6D-8265-5DDB0EEFFF16}" type="pres">
      <dgm:prSet presAssocID="{5E7975EC-4C44-4E03-90C9-A15C5DAADD98}" presName="box" presStyleLbl="node1" presStyleIdx="0" presStyleCnt="3"/>
      <dgm:spPr/>
    </dgm:pt>
    <dgm:pt modelId="{0CD86FCE-F227-482A-AC09-876DE05315D8}" type="pres">
      <dgm:prSet presAssocID="{5E7975EC-4C44-4E03-90C9-A15C5DAADD9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</dgm:spPr>
    </dgm:pt>
    <dgm:pt modelId="{8F930831-0B10-4182-B409-58037FEBF4B7}" type="pres">
      <dgm:prSet presAssocID="{5E7975EC-4C44-4E03-90C9-A15C5DAADD98}" presName="text" presStyleLbl="node1" presStyleIdx="0" presStyleCnt="3">
        <dgm:presLayoutVars>
          <dgm:bulletEnabled val="1"/>
        </dgm:presLayoutVars>
      </dgm:prSet>
      <dgm:spPr/>
    </dgm:pt>
    <dgm:pt modelId="{9E3550D9-8658-4549-BF58-156340433089}" type="pres">
      <dgm:prSet presAssocID="{F26DA96A-DA0F-409A-877E-C55B739BABEF}" presName="spacer" presStyleCnt="0"/>
      <dgm:spPr/>
    </dgm:pt>
    <dgm:pt modelId="{61E45DCA-FC51-49E0-A233-EEFE8DD70758}" type="pres">
      <dgm:prSet presAssocID="{9F442D06-A598-4868-A97F-02328B23EF19}" presName="comp" presStyleCnt="0"/>
      <dgm:spPr/>
    </dgm:pt>
    <dgm:pt modelId="{0BED1504-42B2-4F00-9E3E-219383A4323D}" type="pres">
      <dgm:prSet presAssocID="{9F442D06-A598-4868-A97F-02328B23EF19}" presName="box" presStyleLbl="node1" presStyleIdx="1" presStyleCnt="3"/>
      <dgm:spPr/>
    </dgm:pt>
    <dgm:pt modelId="{69D7E763-EB0E-483B-8D64-92FDBA11B4A0}" type="pres">
      <dgm:prSet presAssocID="{9F442D06-A598-4868-A97F-02328B23EF19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BAA56E26-3B98-47A0-AACB-11E4FB631DBB}" type="pres">
      <dgm:prSet presAssocID="{9F442D06-A598-4868-A97F-02328B23EF19}" presName="text" presStyleLbl="node1" presStyleIdx="1" presStyleCnt="3">
        <dgm:presLayoutVars>
          <dgm:bulletEnabled val="1"/>
        </dgm:presLayoutVars>
      </dgm:prSet>
      <dgm:spPr/>
    </dgm:pt>
    <dgm:pt modelId="{BB46DBE0-C961-448E-A389-AF6C574D38DC}" type="pres">
      <dgm:prSet presAssocID="{B2D2E0D3-94D4-4B00-B985-17435C6DAABD}" presName="spacer" presStyleCnt="0"/>
      <dgm:spPr/>
    </dgm:pt>
    <dgm:pt modelId="{3CA7ED5D-113D-4B88-90E0-41576528385C}" type="pres">
      <dgm:prSet presAssocID="{69160578-5F16-49DA-B393-DED7ABC9E270}" presName="comp" presStyleCnt="0"/>
      <dgm:spPr/>
    </dgm:pt>
    <dgm:pt modelId="{A36FE3AF-0474-45A9-B85B-F3603F2AAF8F}" type="pres">
      <dgm:prSet presAssocID="{69160578-5F16-49DA-B393-DED7ABC9E270}" presName="box" presStyleLbl="node1" presStyleIdx="2" presStyleCnt="3"/>
      <dgm:spPr/>
    </dgm:pt>
    <dgm:pt modelId="{5C1F4A63-38B1-42C9-9060-258DD2BA7717}" type="pres">
      <dgm:prSet presAssocID="{69160578-5F16-49DA-B393-DED7ABC9E270}" presName="img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5380ABF-ECE6-419B-A567-BE35844AED7E}" type="pres">
      <dgm:prSet presAssocID="{69160578-5F16-49DA-B393-DED7ABC9E270}" presName="text" presStyleLbl="node1" presStyleIdx="2" presStyleCnt="3">
        <dgm:presLayoutVars>
          <dgm:bulletEnabled val="1"/>
        </dgm:presLayoutVars>
      </dgm:prSet>
      <dgm:spPr/>
    </dgm:pt>
  </dgm:ptLst>
  <dgm:cxnLst>
    <dgm:cxn modelId="{6F38D800-2C22-46D7-B4DB-761B322D4FE1}" type="presOf" srcId="{ABED9024-DF70-49FF-BDBB-D73017DF14F3}" destId="{8F930831-0B10-4182-B409-58037FEBF4B7}" srcOrd="1" destOrd="1" presId="urn:microsoft.com/office/officeart/2005/8/layout/vList4"/>
    <dgm:cxn modelId="{F263EF00-6CD6-4D22-8934-1F0AA5E6D93B}" type="presOf" srcId="{5E7975EC-4C44-4E03-90C9-A15C5DAADD98}" destId="{E54E7154-99D8-4E6D-8265-5DDB0EEFFF16}" srcOrd="0" destOrd="0" presId="urn:microsoft.com/office/officeart/2005/8/layout/vList4"/>
    <dgm:cxn modelId="{2B8D5906-1660-4A52-8280-3DA17EF150C7}" srcId="{69160578-5F16-49DA-B393-DED7ABC9E270}" destId="{245A3054-558A-49F8-9E20-963E36D7188F}" srcOrd="0" destOrd="0" parTransId="{7BE0730E-8860-45BE-BF64-D981A913740B}" sibTransId="{9CC2A0DC-98BE-4D96-9761-6E5A4816BB89}"/>
    <dgm:cxn modelId="{2D663612-1EC4-4AF4-9F37-D54744D44670}" type="presOf" srcId="{BA754FA1-9ED5-4AA8-B1A2-03E4E4242B5B}" destId="{8F930831-0B10-4182-B409-58037FEBF4B7}" srcOrd="1" destOrd="2" presId="urn:microsoft.com/office/officeart/2005/8/layout/vList4"/>
    <dgm:cxn modelId="{5E2D441F-CBE5-4F01-BCD0-40BFE9C72253}" type="presOf" srcId="{7725214C-8F50-48F7-AD42-27076468BDA8}" destId="{BAA56E26-3B98-47A0-AACB-11E4FB631DBB}" srcOrd="1" destOrd="1" presId="urn:microsoft.com/office/officeart/2005/8/layout/vList4"/>
    <dgm:cxn modelId="{E7C79633-D43E-404F-A936-901845141656}" type="presOf" srcId="{245A3054-558A-49F8-9E20-963E36D7188F}" destId="{A36FE3AF-0474-45A9-B85B-F3603F2AAF8F}" srcOrd="0" destOrd="1" presId="urn:microsoft.com/office/officeart/2005/8/layout/vList4"/>
    <dgm:cxn modelId="{09A1C838-9C24-49DA-B062-D5811E2C8750}" type="presOf" srcId="{69160578-5F16-49DA-B393-DED7ABC9E270}" destId="{A36FE3AF-0474-45A9-B85B-F3603F2AAF8F}" srcOrd="0" destOrd="0" presId="urn:microsoft.com/office/officeart/2005/8/layout/vList4"/>
    <dgm:cxn modelId="{64D9323B-0726-4D48-A3BC-CD8068A518CB}" srcId="{5E7975EC-4C44-4E03-90C9-A15C5DAADD98}" destId="{BA754FA1-9ED5-4AA8-B1A2-03E4E4242B5B}" srcOrd="1" destOrd="0" parTransId="{1577CD1D-3060-4447-8195-BAE066A639C7}" sibTransId="{D7869AF4-C9F9-4A66-8F13-68AAFAE1641D}"/>
    <dgm:cxn modelId="{E690045B-8068-4A18-BAFE-5C7CDE3424B0}" srcId="{9F442D06-A598-4868-A97F-02328B23EF19}" destId="{64E9B797-1E14-4B51-B5B6-14488173D006}" srcOrd="1" destOrd="0" parTransId="{043811E2-55AA-48D0-830A-D5763B0AD5F6}" sibTransId="{5B97A535-C6CD-4A31-8172-7EB8F7B47520}"/>
    <dgm:cxn modelId="{51289160-9FDF-416C-A12F-A40FAFD2C61A}" type="presOf" srcId="{245A3054-558A-49F8-9E20-963E36D7188F}" destId="{95380ABF-ECE6-419B-A567-BE35844AED7E}" srcOrd="1" destOrd="1" presId="urn:microsoft.com/office/officeart/2005/8/layout/vList4"/>
    <dgm:cxn modelId="{BB088167-D35F-4AEF-886E-E248F834D033}" type="presOf" srcId="{5E7975EC-4C44-4E03-90C9-A15C5DAADD98}" destId="{8F930831-0B10-4182-B409-58037FEBF4B7}" srcOrd="1" destOrd="0" presId="urn:microsoft.com/office/officeart/2005/8/layout/vList4"/>
    <dgm:cxn modelId="{16907F69-5377-4227-983F-B708EEB67E11}" srcId="{5E7975EC-4C44-4E03-90C9-A15C5DAADD98}" destId="{ABED9024-DF70-49FF-BDBB-D73017DF14F3}" srcOrd="0" destOrd="0" parTransId="{F92DC819-1BC0-4DBB-B5BA-B1D9713E541D}" sibTransId="{C7EB1A25-01D9-45E2-AEE5-991544FF25CE}"/>
    <dgm:cxn modelId="{210F446C-7D87-4BBB-9153-F7499C789041}" type="presOf" srcId="{7725214C-8F50-48F7-AD42-27076468BDA8}" destId="{0BED1504-42B2-4F00-9E3E-219383A4323D}" srcOrd="0" destOrd="1" presId="urn:microsoft.com/office/officeart/2005/8/layout/vList4"/>
    <dgm:cxn modelId="{85F79E83-6F9B-4C22-90EB-4774E95CEAC7}" srcId="{AC43F4B2-0B75-4CFA-8285-46333EAD450B}" destId="{9F442D06-A598-4868-A97F-02328B23EF19}" srcOrd="1" destOrd="0" parTransId="{8E0AA2D2-825E-41FA-892E-5C38229460AE}" sibTransId="{B2D2E0D3-94D4-4B00-B985-17435C6DAABD}"/>
    <dgm:cxn modelId="{9AA75688-DC3E-40AD-8DE9-5DB43011E6D2}" type="presOf" srcId="{64E9B797-1E14-4B51-B5B6-14488173D006}" destId="{BAA56E26-3B98-47A0-AACB-11E4FB631DBB}" srcOrd="1" destOrd="2" presId="urn:microsoft.com/office/officeart/2005/8/layout/vList4"/>
    <dgm:cxn modelId="{3D4C009B-1853-4B26-907B-EEBE897C0E79}" type="presOf" srcId="{CD0B94A6-8118-4233-8E34-2DA65B7D51CA}" destId="{95380ABF-ECE6-419B-A567-BE35844AED7E}" srcOrd="1" destOrd="2" presId="urn:microsoft.com/office/officeart/2005/8/layout/vList4"/>
    <dgm:cxn modelId="{E291C69C-71A3-4C00-A59B-CAEB203873BA}" type="presOf" srcId="{9F442D06-A598-4868-A97F-02328B23EF19}" destId="{BAA56E26-3B98-47A0-AACB-11E4FB631DBB}" srcOrd="1" destOrd="0" presId="urn:microsoft.com/office/officeart/2005/8/layout/vList4"/>
    <dgm:cxn modelId="{13C609A0-7458-4689-A4B5-36E486AFDB51}" srcId="{AC43F4B2-0B75-4CFA-8285-46333EAD450B}" destId="{5E7975EC-4C44-4E03-90C9-A15C5DAADD98}" srcOrd="0" destOrd="0" parTransId="{9CA0CB38-F286-49CC-93F3-A91B91663EA2}" sibTransId="{F26DA96A-DA0F-409A-877E-C55B739BABEF}"/>
    <dgm:cxn modelId="{B187DCA6-A2F8-4D38-A294-8FCB6FBB6C42}" srcId="{AC43F4B2-0B75-4CFA-8285-46333EAD450B}" destId="{69160578-5F16-49DA-B393-DED7ABC9E270}" srcOrd="2" destOrd="0" parTransId="{E627FFAD-8D7C-4EB3-A367-76A6009CC2C4}" sibTransId="{A26B729E-5C08-4BBF-ACD9-DE7B2164836A}"/>
    <dgm:cxn modelId="{1218B9AA-7883-4B80-8EB5-ADBE57B84D13}" srcId="{9F442D06-A598-4868-A97F-02328B23EF19}" destId="{7725214C-8F50-48F7-AD42-27076468BDA8}" srcOrd="0" destOrd="0" parTransId="{67DE47F6-1B73-4629-9312-2A07A19343CA}" sibTransId="{ACD528F0-04A4-42D9-B79D-5B45AC317CF5}"/>
    <dgm:cxn modelId="{89F45EB4-0C9A-4560-8C70-98CD7FC16FC4}" type="presOf" srcId="{ABED9024-DF70-49FF-BDBB-D73017DF14F3}" destId="{E54E7154-99D8-4E6D-8265-5DDB0EEFFF16}" srcOrd="0" destOrd="1" presId="urn:microsoft.com/office/officeart/2005/8/layout/vList4"/>
    <dgm:cxn modelId="{AFCD5EC2-B7E2-4224-AE65-795A028EF594}" type="presOf" srcId="{AC43F4B2-0B75-4CFA-8285-46333EAD450B}" destId="{590672EF-C15C-42D9-AA8C-2001EA427579}" srcOrd="0" destOrd="0" presId="urn:microsoft.com/office/officeart/2005/8/layout/vList4"/>
    <dgm:cxn modelId="{4E759BD5-37E8-40B0-83B4-9267BFF37242}" type="presOf" srcId="{64E9B797-1E14-4B51-B5B6-14488173D006}" destId="{0BED1504-42B2-4F00-9E3E-219383A4323D}" srcOrd="0" destOrd="2" presId="urn:microsoft.com/office/officeart/2005/8/layout/vList4"/>
    <dgm:cxn modelId="{98828DE3-4CE6-4468-B7B1-4220C9C7CE5E}" type="presOf" srcId="{CD0B94A6-8118-4233-8E34-2DA65B7D51CA}" destId="{A36FE3AF-0474-45A9-B85B-F3603F2AAF8F}" srcOrd="0" destOrd="2" presId="urn:microsoft.com/office/officeart/2005/8/layout/vList4"/>
    <dgm:cxn modelId="{45FFFDE3-42F2-4401-AD52-C3F2D835C42F}" type="presOf" srcId="{69160578-5F16-49DA-B393-DED7ABC9E270}" destId="{95380ABF-ECE6-419B-A567-BE35844AED7E}" srcOrd="1" destOrd="0" presId="urn:microsoft.com/office/officeart/2005/8/layout/vList4"/>
    <dgm:cxn modelId="{296EADEB-2B4A-4256-932D-287A2B4217B3}" srcId="{69160578-5F16-49DA-B393-DED7ABC9E270}" destId="{CD0B94A6-8118-4233-8E34-2DA65B7D51CA}" srcOrd="1" destOrd="0" parTransId="{AAC2A39B-0647-446C-9486-445C3A20FBF3}" sibTransId="{9B21B035-AE2F-4BB4-A9C0-DBAB87B53860}"/>
    <dgm:cxn modelId="{845815EF-9144-4EDC-BBA9-15AA8675DF22}" type="presOf" srcId="{BA754FA1-9ED5-4AA8-B1A2-03E4E4242B5B}" destId="{E54E7154-99D8-4E6D-8265-5DDB0EEFFF16}" srcOrd="0" destOrd="2" presId="urn:microsoft.com/office/officeart/2005/8/layout/vList4"/>
    <dgm:cxn modelId="{1FDDBDF2-BE49-4992-8CBE-BCB9E5D65145}" type="presOf" srcId="{9F442D06-A598-4868-A97F-02328B23EF19}" destId="{0BED1504-42B2-4F00-9E3E-219383A4323D}" srcOrd="0" destOrd="0" presId="urn:microsoft.com/office/officeart/2005/8/layout/vList4"/>
    <dgm:cxn modelId="{F6CEFB74-A467-42FF-9B1F-1395E54B6084}" type="presParOf" srcId="{590672EF-C15C-42D9-AA8C-2001EA427579}" destId="{7A1E6D61-A511-47E0-86F3-52261E8C8009}" srcOrd="0" destOrd="0" presId="urn:microsoft.com/office/officeart/2005/8/layout/vList4"/>
    <dgm:cxn modelId="{B35668C9-0781-4A42-9BF6-2C62029B2809}" type="presParOf" srcId="{7A1E6D61-A511-47E0-86F3-52261E8C8009}" destId="{E54E7154-99D8-4E6D-8265-5DDB0EEFFF16}" srcOrd="0" destOrd="0" presId="urn:microsoft.com/office/officeart/2005/8/layout/vList4"/>
    <dgm:cxn modelId="{DC1D5DA0-A393-41E7-A5D1-C1A8E1C3885C}" type="presParOf" srcId="{7A1E6D61-A511-47E0-86F3-52261E8C8009}" destId="{0CD86FCE-F227-482A-AC09-876DE05315D8}" srcOrd="1" destOrd="0" presId="urn:microsoft.com/office/officeart/2005/8/layout/vList4"/>
    <dgm:cxn modelId="{778F0892-5A51-4C99-B61A-F543CB511815}" type="presParOf" srcId="{7A1E6D61-A511-47E0-86F3-52261E8C8009}" destId="{8F930831-0B10-4182-B409-58037FEBF4B7}" srcOrd="2" destOrd="0" presId="urn:microsoft.com/office/officeart/2005/8/layout/vList4"/>
    <dgm:cxn modelId="{126F202E-37EC-43E1-A312-1E8F64C68B38}" type="presParOf" srcId="{590672EF-C15C-42D9-AA8C-2001EA427579}" destId="{9E3550D9-8658-4549-BF58-156340433089}" srcOrd="1" destOrd="0" presId="urn:microsoft.com/office/officeart/2005/8/layout/vList4"/>
    <dgm:cxn modelId="{A87AA659-3553-496A-8F27-F4C24A35A0FD}" type="presParOf" srcId="{590672EF-C15C-42D9-AA8C-2001EA427579}" destId="{61E45DCA-FC51-49E0-A233-EEFE8DD70758}" srcOrd="2" destOrd="0" presId="urn:microsoft.com/office/officeart/2005/8/layout/vList4"/>
    <dgm:cxn modelId="{3C41F9E0-4F9D-474C-AD66-32660319C291}" type="presParOf" srcId="{61E45DCA-FC51-49E0-A233-EEFE8DD70758}" destId="{0BED1504-42B2-4F00-9E3E-219383A4323D}" srcOrd="0" destOrd="0" presId="urn:microsoft.com/office/officeart/2005/8/layout/vList4"/>
    <dgm:cxn modelId="{4DB78340-696E-463B-BCB3-7943D60A277F}" type="presParOf" srcId="{61E45DCA-FC51-49E0-A233-EEFE8DD70758}" destId="{69D7E763-EB0E-483B-8D64-92FDBA11B4A0}" srcOrd="1" destOrd="0" presId="urn:microsoft.com/office/officeart/2005/8/layout/vList4"/>
    <dgm:cxn modelId="{9731AA47-DC04-4515-AA08-023D192BDC96}" type="presParOf" srcId="{61E45DCA-FC51-49E0-A233-EEFE8DD70758}" destId="{BAA56E26-3B98-47A0-AACB-11E4FB631DBB}" srcOrd="2" destOrd="0" presId="urn:microsoft.com/office/officeart/2005/8/layout/vList4"/>
    <dgm:cxn modelId="{FFA33CB3-610B-4F99-A55A-0BCFFDF8A9F2}" type="presParOf" srcId="{590672EF-C15C-42D9-AA8C-2001EA427579}" destId="{BB46DBE0-C961-448E-A389-AF6C574D38DC}" srcOrd="3" destOrd="0" presId="urn:microsoft.com/office/officeart/2005/8/layout/vList4"/>
    <dgm:cxn modelId="{6B9AB3CB-7316-40B1-931D-E6727EA20353}" type="presParOf" srcId="{590672EF-C15C-42D9-AA8C-2001EA427579}" destId="{3CA7ED5D-113D-4B88-90E0-41576528385C}" srcOrd="4" destOrd="0" presId="urn:microsoft.com/office/officeart/2005/8/layout/vList4"/>
    <dgm:cxn modelId="{8A2BD974-F66B-4031-A227-EFED709E3EDD}" type="presParOf" srcId="{3CA7ED5D-113D-4B88-90E0-41576528385C}" destId="{A36FE3AF-0474-45A9-B85B-F3603F2AAF8F}" srcOrd="0" destOrd="0" presId="urn:microsoft.com/office/officeart/2005/8/layout/vList4"/>
    <dgm:cxn modelId="{2E42E877-F588-4C48-AD04-E593770308CD}" type="presParOf" srcId="{3CA7ED5D-113D-4B88-90E0-41576528385C}" destId="{5C1F4A63-38B1-42C9-9060-258DD2BA7717}" srcOrd="1" destOrd="0" presId="urn:microsoft.com/office/officeart/2005/8/layout/vList4"/>
    <dgm:cxn modelId="{03C9CC02-4D27-4C5A-8BE1-7C5BDE4B1679}" type="presParOf" srcId="{3CA7ED5D-113D-4B88-90E0-41576528385C}" destId="{95380ABF-ECE6-419B-A567-BE35844AED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43F4B2-0B75-4CFA-8285-46333EAD45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E7975EC-4C44-4E03-90C9-A15C5DAADD98}">
      <dgm:prSet phldrT="[Tekst]"/>
      <dgm:spPr/>
      <dgm:t>
        <a:bodyPr/>
        <a:lstStyle/>
        <a:p>
          <a:r>
            <a:rPr lang="da-DK" dirty="0"/>
            <a:t>Meningen med arbejdet </a:t>
          </a:r>
        </a:p>
      </dgm:t>
    </dgm:pt>
    <dgm:pt modelId="{9CA0CB38-F286-49CC-93F3-A91B91663EA2}" type="parTrans" cxnId="{13C609A0-7458-4689-A4B5-36E486AFDB51}">
      <dgm:prSet/>
      <dgm:spPr/>
      <dgm:t>
        <a:bodyPr/>
        <a:lstStyle/>
        <a:p>
          <a:endParaRPr lang="da-DK"/>
        </a:p>
      </dgm:t>
    </dgm:pt>
    <dgm:pt modelId="{F26DA96A-DA0F-409A-877E-C55B739BABEF}" type="sibTrans" cxnId="{13C609A0-7458-4689-A4B5-36E486AFDB51}">
      <dgm:prSet/>
      <dgm:spPr/>
      <dgm:t>
        <a:bodyPr/>
        <a:lstStyle/>
        <a:p>
          <a:endParaRPr lang="da-DK"/>
        </a:p>
      </dgm:t>
    </dgm:pt>
    <dgm:pt modelId="{ABED9024-DF70-49FF-BDBB-D73017DF14F3}">
      <dgm:prSet phldrT="[Tekst]"/>
      <dgm:spPr/>
      <dgm:t>
        <a:bodyPr/>
        <a:lstStyle/>
        <a:p>
          <a:r>
            <a:rPr lang="da-DK" dirty="0"/>
            <a:t>Vision skal omsættes til mening for medarbejderne! </a:t>
          </a:r>
        </a:p>
      </dgm:t>
    </dgm:pt>
    <dgm:pt modelId="{F92DC819-1BC0-4DBB-B5BA-B1D9713E541D}" type="parTrans" cxnId="{16907F69-5377-4227-983F-B708EEB67E11}">
      <dgm:prSet/>
      <dgm:spPr/>
      <dgm:t>
        <a:bodyPr/>
        <a:lstStyle/>
        <a:p>
          <a:endParaRPr lang="da-DK"/>
        </a:p>
      </dgm:t>
    </dgm:pt>
    <dgm:pt modelId="{C7EB1A25-01D9-45E2-AEE5-991544FF25CE}" type="sibTrans" cxnId="{16907F69-5377-4227-983F-B708EEB67E11}">
      <dgm:prSet/>
      <dgm:spPr/>
      <dgm:t>
        <a:bodyPr/>
        <a:lstStyle/>
        <a:p>
          <a:endParaRPr lang="da-DK"/>
        </a:p>
      </dgm:t>
    </dgm:pt>
    <dgm:pt modelId="{9F442D06-A598-4868-A97F-02328B23EF19}">
      <dgm:prSet phldrT="[Tekst]"/>
      <dgm:spPr/>
      <dgm:t>
        <a:bodyPr/>
        <a:lstStyle/>
        <a:p>
          <a:r>
            <a:rPr lang="da-DK" dirty="0"/>
            <a:t>Tydeliggør ”</a:t>
          </a:r>
          <a:r>
            <a:rPr lang="da-DK" dirty="0" err="1"/>
            <a:t>What’s</a:t>
          </a:r>
          <a:r>
            <a:rPr lang="da-DK" dirty="0"/>
            <a:t> in it for </a:t>
          </a:r>
          <a:r>
            <a:rPr lang="da-DK" dirty="0" err="1"/>
            <a:t>me</a:t>
          </a:r>
          <a:r>
            <a:rPr lang="da-DK" dirty="0"/>
            <a:t>”</a:t>
          </a:r>
        </a:p>
      </dgm:t>
    </dgm:pt>
    <dgm:pt modelId="{8E0AA2D2-825E-41FA-892E-5C38229460AE}" type="parTrans" cxnId="{85F79E83-6F9B-4C22-90EB-4774E95CEAC7}">
      <dgm:prSet/>
      <dgm:spPr/>
      <dgm:t>
        <a:bodyPr/>
        <a:lstStyle/>
        <a:p>
          <a:endParaRPr lang="da-DK"/>
        </a:p>
      </dgm:t>
    </dgm:pt>
    <dgm:pt modelId="{B2D2E0D3-94D4-4B00-B985-17435C6DAABD}" type="sibTrans" cxnId="{85F79E83-6F9B-4C22-90EB-4774E95CEAC7}">
      <dgm:prSet/>
      <dgm:spPr/>
      <dgm:t>
        <a:bodyPr/>
        <a:lstStyle/>
        <a:p>
          <a:endParaRPr lang="da-DK"/>
        </a:p>
      </dgm:t>
    </dgm:pt>
    <dgm:pt modelId="{7725214C-8F50-48F7-AD42-27076468BDA8}">
      <dgm:prSet phldrT="[Tekst]"/>
      <dgm:spPr/>
      <dgm:t>
        <a:bodyPr/>
        <a:lstStyle/>
        <a:p>
          <a:r>
            <a:rPr lang="da-DK" dirty="0"/>
            <a:t>Vær skarp på hvorfor agenterne skal igennem </a:t>
          </a:r>
          <a:r>
            <a:rPr lang="da-DK" dirty="0" err="1"/>
            <a:t>onboarding</a:t>
          </a:r>
          <a:endParaRPr lang="da-DK" dirty="0"/>
        </a:p>
      </dgm:t>
    </dgm:pt>
    <dgm:pt modelId="{67DE47F6-1B73-4629-9312-2A07A19343CA}" type="parTrans" cxnId="{1218B9AA-7883-4B80-8EB5-ADBE57B84D13}">
      <dgm:prSet/>
      <dgm:spPr/>
      <dgm:t>
        <a:bodyPr/>
        <a:lstStyle/>
        <a:p>
          <a:endParaRPr lang="da-DK"/>
        </a:p>
      </dgm:t>
    </dgm:pt>
    <dgm:pt modelId="{ACD528F0-04A4-42D9-B79D-5B45AC317CF5}" type="sibTrans" cxnId="{1218B9AA-7883-4B80-8EB5-ADBE57B84D13}">
      <dgm:prSet/>
      <dgm:spPr/>
      <dgm:t>
        <a:bodyPr/>
        <a:lstStyle/>
        <a:p>
          <a:endParaRPr lang="da-DK"/>
        </a:p>
      </dgm:t>
    </dgm:pt>
    <dgm:pt modelId="{2E578E75-7F32-4D2B-A9AE-C44C1CF93703}">
      <dgm:prSet phldrT="[Tekst]"/>
      <dgm:spPr/>
      <dgm:t>
        <a:bodyPr/>
        <a:lstStyle/>
        <a:p>
          <a:r>
            <a:rPr lang="da-DK" dirty="0"/>
            <a:t>Samle agenter på tværs af landet</a:t>
          </a:r>
        </a:p>
      </dgm:t>
    </dgm:pt>
    <dgm:pt modelId="{FF826FAC-B98A-4FA0-A43A-E9102062849D}" type="parTrans" cxnId="{4C1AA091-6EB4-49A9-B7BE-F2CC019265C7}">
      <dgm:prSet/>
      <dgm:spPr/>
      <dgm:t>
        <a:bodyPr/>
        <a:lstStyle/>
        <a:p>
          <a:endParaRPr lang="da-DK"/>
        </a:p>
      </dgm:t>
    </dgm:pt>
    <dgm:pt modelId="{B2E164F8-A944-4CC4-83BC-D01182437F24}" type="sibTrans" cxnId="{4C1AA091-6EB4-49A9-B7BE-F2CC019265C7}">
      <dgm:prSet/>
      <dgm:spPr/>
      <dgm:t>
        <a:bodyPr/>
        <a:lstStyle/>
        <a:p>
          <a:endParaRPr lang="da-DK"/>
        </a:p>
      </dgm:t>
    </dgm:pt>
    <dgm:pt modelId="{69DB68A5-4B98-4949-87FE-4FEE5CA613F4}">
      <dgm:prSet phldrT="[Tekst]"/>
      <dgm:spPr/>
      <dgm:t>
        <a:bodyPr/>
        <a:lstStyle/>
        <a:p>
          <a:r>
            <a:rPr lang="da-DK" dirty="0"/>
            <a:t>Fællesskabet, kompetenceudvikling, relationer, god service, fælles fundament</a:t>
          </a:r>
        </a:p>
      </dgm:t>
    </dgm:pt>
    <dgm:pt modelId="{23DD50BB-8A80-4A2C-A3FD-6F0F570C97FF}" type="parTrans" cxnId="{0C67DBC4-183E-4CBC-B75A-6C4AA4A1608C}">
      <dgm:prSet/>
      <dgm:spPr/>
      <dgm:t>
        <a:bodyPr/>
        <a:lstStyle/>
        <a:p>
          <a:endParaRPr lang="da-DK"/>
        </a:p>
      </dgm:t>
    </dgm:pt>
    <dgm:pt modelId="{B6DEEBAB-0782-4190-B5CB-1D57920AAABB}" type="sibTrans" cxnId="{0C67DBC4-183E-4CBC-B75A-6C4AA4A1608C}">
      <dgm:prSet/>
      <dgm:spPr/>
      <dgm:t>
        <a:bodyPr/>
        <a:lstStyle/>
        <a:p>
          <a:endParaRPr lang="da-DK"/>
        </a:p>
      </dgm:t>
    </dgm:pt>
    <dgm:pt modelId="{B6BFBFC3-C85A-4940-9257-8FA30E694053}">
      <dgm:prSet/>
      <dgm:spPr/>
      <dgm:t>
        <a:bodyPr/>
        <a:lstStyle/>
        <a:p>
          <a:r>
            <a:rPr lang="da-DK" dirty="0"/>
            <a:t>Anerkendelse</a:t>
          </a:r>
        </a:p>
        <a:p>
          <a:r>
            <a:rPr lang="da-DK" dirty="0"/>
            <a:t>Giv status til opgaven</a:t>
          </a:r>
        </a:p>
        <a:p>
          <a:r>
            <a:rPr lang="da-DK" dirty="0"/>
            <a:t>”Tak for indsatsen”</a:t>
          </a:r>
        </a:p>
      </dgm:t>
    </dgm:pt>
    <dgm:pt modelId="{FB7A1C9E-F226-4A05-B6E1-B145CF13205A}" type="parTrans" cxnId="{D4A6429F-CC52-488C-A108-7C8294EF8C9C}">
      <dgm:prSet/>
      <dgm:spPr/>
      <dgm:t>
        <a:bodyPr/>
        <a:lstStyle/>
        <a:p>
          <a:endParaRPr lang="da-DK"/>
        </a:p>
      </dgm:t>
    </dgm:pt>
    <dgm:pt modelId="{E320D112-695E-4D48-B38C-CB1EF144491C}" type="sibTrans" cxnId="{D4A6429F-CC52-488C-A108-7C8294EF8C9C}">
      <dgm:prSet/>
      <dgm:spPr/>
      <dgm:t>
        <a:bodyPr/>
        <a:lstStyle/>
        <a:p>
          <a:endParaRPr lang="da-DK"/>
        </a:p>
      </dgm:t>
    </dgm:pt>
    <dgm:pt modelId="{590672EF-C15C-42D9-AA8C-2001EA427579}" type="pres">
      <dgm:prSet presAssocID="{AC43F4B2-0B75-4CFA-8285-46333EAD450B}" presName="linear" presStyleCnt="0">
        <dgm:presLayoutVars>
          <dgm:dir/>
          <dgm:resizeHandles val="exact"/>
        </dgm:presLayoutVars>
      </dgm:prSet>
      <dgm:spPr/>
    </dgm:pt>
    <dgm:pt modelId="{7A1E6D61-A511-47E0-86F3-52261E8C8009}" type="pres">
      <dgm:prSet presAssocID="{5E7975EC-4C44-4E03-90C9-A15C5DAADD98}" presName="comp" presStyleCnt="0"/>
      <dgm:spPr/>
    </dgm:pt>
    <dgm:pt modelId="{E54E7154-99D8-4E6D-8265-5DDB0EEFFF16}" type="pres">
      <dgm:prSet presAssocID="{5E7975EC-4C44-4E03-90C9-A15C5DAADD98}" presName="box" presStyleLbl="node1" presStyleIdx="0" presStyleCnt="3"/>
      <dgm:spPr/>
    </dgm:pt>
    <dgm:pt modelId="{0CD86FCE-F227-482A-AC09-876DE05315D8}" type="pres">
      <dgm:prSet presAssocID="{5E7975EC-4C44-4E03-90C9-A15C5DAADD9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8F930831-0B10-4182-B409-58037FEBF4B7}" type="pres">
      <dgm:prSet presAssocID="{5E7975EC-4C44-4E03-90C9-A15C5DAADD98}" presName="text" presStyleLbl="node1" presStyleIdx="0" presStyleCnt="3">
        <dgm:presLayoutVars>
          <dgm:bulletEnabled val="1"/>
        </dgm:presLayoutVars>
      </dgm:prSet>
      <dgm:spPr/>
    </dgm:pt>
    <dgm:pt modelId="{9E3550D9-8658-4549-BF58-156340433089}" type="pres">
      <dgm:prSet presAssocID="{F26DA96A-DA0F-409A-877E-C55B739BABEF}" presName="spacer" presStyleCnt="0"/>
      <dgm:spPr/>
    </dgm:pt>
    <dgm:pt modelId="{61E45DCA-FC51-49E0-A233-EEFE8DD70758}" type="pres">
      <dgm:prSet presAssocID="{9F442D06-A598-4868-A97F-02328B23EF19}" presName="comp" presStyleCnt="0"/>
      <dgm:spPr/>
    </dgm:pt>
    <dgm:pt modelId="{0BED1504-42B2-4F00-9E3E-219383A4323D}" type="pres">
      <dgm:prSet presAssocID="{9F442D06-A598-4868-A97F-02328B23EF19}" presName="box" presStyleLbl="node1" presStyleIdx="1" presStyleCnt="3" custLinFactNeighborX="-6586" custLinFactNeighborY="-431"/>
      <dgm:spPr/>
    </dgm:pt>
    <dgm:pt modelId="{69D7E763-EB0E-483B-8D64-92FDBA11B4A0}" type="pres">
      <dgm:prSet presAssocID="{9F442D06-A598-4868-A97F-02328B23EF1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AA56E26-3B98-47A0-AACB-11E4FB631DBB}" type="pres">
      <dgm:prSet presAssocID="{9F442D06-A598-4868-A97F-02328B23EF19}" presName="text" presStyleLbl="node1" presStyleIdx="1" presStyleCnt="3">
        <dgm:presLayoutVars>
          <dgm:bulletEnabled val="1"/>
        </dgm:presLayoutVars>
      </dgm:prSet>
      <dgm:spPr/>
    </dgm:pt>
    <dgm:pt modelId="{C838E73E-D69D-4B07-960A-D941D194D427}" type="pres">
      <dgm:prSet presAssocID="{B2D2E0D3-94D4-4B00-B985-17435C6DAABD}" presName="spacer" presStyleCnt="0"/>
      <dgm:spPr/>
    </dgm:pt>
    <dgm:pt modelId="{27C4871F-0DCC-4B1C-AA09-5BD56FE2183E}" type="pres">
      <dgm:prSet presAssocID="{B6BFBFC3-C85A-4940-9257-8FA30E694053}" presName="comp" presStyleCnt="0"/>
      <dgm:spPr/>
    </dgm:pt>
    <dgm:pt modelId="{70B3B2D4-4E44-4942-9366-C2229748DCBF}" type="pres">
      <dgm:prSet presAssocID="{B6BFBFC3-C85A-4940-9257-8FA30E694053}" presName="box" presStyleLbl="node1" presStyleIdx="2" presStyleCnt="3"/>
      <dgm:spPr/>
    </dgm:pt>
    <dgm:pt modelId="{2DC3237A-9B9E-4EDF-9BF9-0EA0879C1FBF}" type="pres">
      <dgm:prSet presAssocID="{B6BFBFC3-C85A-4940-9257-8FA30E69405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CE6D4ED-082C-44A1-86D4-058E09511B93}" type="pres">
      <dgm:prSet presAssocID="{B6BFBFC3-C85A-4940-9257-8FA30E694053}" presName="text" presStyleLbl="node1" presStyleIdx="2" presStyleCnt="3">
        <dgm:presLayoutVars>
          <dgm:bulletEnabled val="1"/>
        </dgm:presLayoutVars>
      </dgm:prSet>
      <dgm:spPr/>
    </dgm:pt>
  </dgm:ptLst>
  <dgm:cxnLst>
    <dgm:cxn modelId="{6F38D800-2C22-46D7-B4DB-761B322D4FE1}" type="presOf" srcId="{ABED9024-DF70-49FF-BDBB-D73017DF14F3}" destId="{8F930831-0B10-4182-B409-58037FEBF4B7}" srcOrd="1" destOrd="1" presId="urn:microsoft.com/office/officeart/2005/8/layout/vList4"/>
    <dgm:cxn modelId="{F263EF00-6CD6-4D22-8934-1F0AA5E6D93B}" type="presOf" srcId="{5E7975EC-4C44-4E03-90C9-A15C5DAADD98}" destId="{E54E7154-99D8-4E6D-8265-5DDB0EEFFF16}" srcOrd="0" destOrd="0" presId="urn:microsoft.com/office/officeart/2005/8/layout/vList4"/>
    <dgm:cxn modelId="{5E2D441F-CBE5-4F01-BCD0-40BFE9C72253}" type="presOf" srcId="{7725214C-8F50-48F7-AD42-27076468BDA8}" destId="{BAA56E26-3B98-47A0-AACB-11E4FB631DBB}" srcOrd="1" destOrd="1" presId="urn:microsoft.com/office/officeart/2005/8/layout/vList4"/>
    <dgm:cxn modelId="{BB088167-D35F-4AEF-886E-E248F834D033}" type="presOf" srcId="{5E7975EC-4C44-4E03-90C9-A15C5DAADD98}" destId="{8F930831-0B10-4182-B409-58037FEBF4B7}" srcOrd="1" destOrd="0" presId="urn:microsoft.com/office/officeart/2005/8/layout/vList4"/>
    <dgm:cxn modelId="{16907F69-5377-4227-983F-B708EEB67E11}" srcId="{5E7975EC-4C44-4E03-90C9-A15C5DAADD98}" destId="{ABED9024-DF70-49FF-BDBB-D73017DF14F3}" srcOrd="0" destOrd="0" parTransId="{F92DC819-1BC0-4DBB-B5BA-B1D9713E541D}" sibTransId="{C7EB1A25-01D9-45E2-AEE5-991544FF25CE}"/>
    <dgm:cxn modelId="{210F446C-7D87-4BBB-9153-F7499C789041}" type="presOf" srcId="{7725214C-8F50-48F7-AD42-27076468BDA8}" destId="{0BED1504-42B2-4F00-9E3E-219383A4323D}" srcOrd="0" destOrd="1" presId="urn:microsoft.com/office/officeart/2005/8/layout/vList4"/>
    <dgm:cxn modelId="{50750B4F-3C6C-4FA1-A251-33B7059DD290}" type="presOf" srcId="{B6BFBFC3-C85A-4940-9257-8FA30E694053}" destId="{70B3B2D4-4E44-4942-9366-C2229748DCBF}" srcOrd="0" destOrd="0" presId="urn:microsoft.com/office/officeart/2005/8/layout/vList4"/>
    <dgm:cxn modelId="{41EBFB7C-890E-4623-A1D8-B9C7F423449A}" type="presOf" srcId="{69DB68A5-4B98-4949-87FE-4FEE5CA613F4}" destId="{BAA56E26-3B98-47A0-AACB-11E4FB631DBB}" srcOrd="1" destOrd="2" presId="urn:microsoft.com/office/officeart/2005/8/layout/vList4"/>
    <dgm:cxn modelId="{85F79E83-6F9B-4C22-90EB-4774E95CEAC7}" srcId="{AC43F4B2-0B75-4CFA-8285-46333EAD450B}" destId="{9F442D06-A598-4868-A97F-02328B23EF19}" srcOrd="1" destOrd="0" parTransId="{8E0AA2D2-825E-41FA-892E-5C38229460AE}" sibTransId="{B2D2E0D3-94D4-4B00-B985-17435C6DAABD}"/>
    <dgm:cxn modelId="{4C1AA091-6EB4-49A9-B7BE-F2CC019265C7}" srcId="{5E7975EC-4C44-4E03-90C9-A15C5DAADD98}" destId="{2E578E75-7F32-4D2B-A9AE-C44C1CF93703}" srcOrd="1" destOrd="0" parTransId="{FF826FAC-B98A-4FA0-A43A-E9102062849D}" sibTransId="{B2E164F8-A944-4CC4-83BC-D01182437F24}"/>
    <dgm:cxn modelId="{E291C69C-71A3-4C00-A59B-CAEB203873BA}" type="presOf" srcId="{9F442D06-A598-4868-A97F-02328B23EF19}" destId="{BAA56E26-3B98-47A0-AACB-11E4FB631DBB}" srcOrd="1" destOrd="0" presId="urn:microsoft.com/office/officeart/2005/8/layout/vList4"/>
    <dgm:cxn modelId="{D4A6429F-CC52-488C-A108-7C8294EF8C9C}" srcId="{AC43F4B2-0B75-4CFA-8285-46333EAD450B}" destId="{B6BFBFC3-C85A-4940-9257-8FA30E694053}" srcOrd="2" destOrd="0" parTransId="{FB7A1C9E-F226-4A05-B6E1-B145CF13205A}" sibTransId="{E320D112-695E-4D48-B38C-CB1EF144491C}"/>
    <dgm:cxn modelId="{13C609A0-7458-4689-A4B5-36E486AFDB51}" srcId="{AC43F4B2-0B75-4CFA-8285-46333EAD450B}" destId="{5E7975EC-4C44-4E03-90C9-A15C5DAADD98}" srcOrd="0" destOrd="0" parTransId="{9CA0CB38-F286-49CC-93F3-A91B91663EA2}" sibTransId="{F26DA96A-DA0F-409A-877E-C55B739BABEF}"/>
    <dgm:cxn modelId="{C54CA7A7-3D7B-4567-A762-E1F31A554F76}" type="presOf" srcId="{2E578E75-7F32-4D2B-A9AE-C44C1CF93703}" destId="{E54E7154-99D8-4E6D-8265-5DDB0EEFFF16}" srcOrd="0" destOrd="2" presId="urn:microsoft.com/office/officeart/2005/8/layout/vList4"/>
    <dgm:cxn modelId="{1218B9AA-7883-4B80-8EB5-ADBE57B84D13}" srcId="{9F442D06-A598-4868-A97F-02328B23EF19}" destId="{7725214C-8F50-48F7-AD42-27076468BDA8}" srcOrd="0" destOrd="0" parTransId="{67DE47F6-1B73-4629-9312-2A07A19343CA}" sibTransId="{ACD528F0-04A4-42D9-B79D-5B45AC317CF5}"/>
    <dgm:cxn modelId="{89F45EB4-0C9A-4560-8C70-98CD7FC16FC4}" type="presOf" srcId="{ABED9024-DF70-49FF-BDBB-D73017DF14F3}" destId="{E54E7154-99D8-4E6D-8265-5DDB0EEFFF16}" srcOrd="0" destOrd="1" presId="urn:microsoft.com/office/officeart/2005/8/layout/vList4"/>
    <dgm:cxn modelId="{65FB9FBA-FA37-4153-83F6-0A2DF980ED1D}" type="presOf" srcId="{B6BFBFC3-C85A-4940-9257-8FA30E694053}" destId="{ECE6D4ED-082C-44A1-86D4-058E09511B93}" srcOrd="1" destOrd="0" presId="urn:microsoft.com/office/officeart/2005/8/layout/vList4"/>
    <dgm:cxn modelId="{AFCD5EC2-B7E2-4224-AE65-795A028EF594}" type="presOf" srcId="{AC43F4B2-0B75-4CFA-8285-46333EAD450B}" destId="{590672EF-C15C-42D9-AA8C-2001EA427579}" srcOrd="0" destOrd="0" presId="urn:microsoft.com/office/officeart/2005/8/layout/vList4"/>
    <dgm:cxn modelId="{0C67DBC4-183E-4CBC-B75A-6C4AA4A1608C}" srcId="{9F442D06-A598-4868-A97F-02328B23EF19}" destId="{69DB68A5-4B98-4949-87FE-4FEE5CA613F4}" srcOrd="1" destOrd="0" parTransId="{23DD50BB-8A80-4A2C-A3FD-6F0F570C97FF}" sibTransId="{B6DEEBAB-0782-4190-B5CB-1D57920AAABB}"/>
    <dgm:cxn modelId="{A5BA5ED5-EE65-4E0A-99B6-056E9AFABD5C}" type="presOf" srcId="{2E578E75-7F32-4D2B-A9AE-C44C1CF93703}" destId="{8F930831-0B10-4182-B409-58037FEBF4B7}" srcOrd="1" destOrd="2" presId="urn:microsoft.com/office/officeart/2005/8/layout/vList4"/>
    <dgm:cxn modelId="{1FDDBDF2-BE49-4992-8CBE-BCB9E5D65145}" type="presOf" srcId="{9F442D06-A598-4868-A97F-02328B23EF19}" destId="{0BED1504-42B2-4F00-9E3E-219383A4323D}" srcOrd="0" destOrd="0" presId="urn:microsoft.com/office/officeart/2005/8/layout/vList4"/>
    <dgm:cxn modelId="{E73DFBFE-2423-4B3D-A704-3B1AE45AD09F}" type="presOf" srcId="{69DB68A5-4B98-4949-87FE-4FEE5CA613F4}" destId="{0BED1504-42B2-4F00-9E3E-219383A4323D}" srcOrd="0" destOrd="2" presId="urn:microsoft.com/office/officeart/2005/8/layout/vList4"/>
    <dgm:cxn modelId="{F6CEFB74-A467-42FF-9B1F-1395E54B6084}" type="presParOf" srcId="{590672EF-C15C-42D9-AA8C-2001EA427579}" destId="{7A1E6D61-A511-47E0-86F3-52261E8C8009}" srcOrd="0" destOrd="0" presId="urn:microsoft.com/office/officeart/2005/8/layout/vList4"/>
    <dgm:cxn modelId="{B35668C9-0781-4A42-9BF6-2C62029B2809}" type="presParOf" srcId="{7A1E6D61-A511-47E0-86F3-52261E8C8009}" destId="{E54E7154-99D8-4E6D-8265-5DDB0EEFFF16}" srcOrd="0" destOrd="0" presId="urn:microsoft.com/office/officeart/2005/8/layout/vList4"/>
    <dgm:cxn modelId="{DC1D5DA0-A393-41E7-A5D1-C1A8E1C3885C}" type="presParOf" srcId="{7A1E6D61-A511-47E0-86F3-52261E8C8009}" destId="{0CD86FCE-F227-482A-AC09-876DE05315D8}" srcOrd="1" destOrd="0" presId="urn:microsoft.com/office/officeart/2005/8/layout/vList4"/>
    <dgm:cxn modelId="{778F0892-5A51-4C99-B61A-F543CB511815}" type="presParOf" srcId="{7A1E6D61-A511-47E0-86F3-52261E8C8009}" destId="{8F930831-0B10-4182-B409-58037FEBF4B7}" srcOrd="2" destOrd="0" presId="urn:microsoft.com/office/officeart/2005/8/layout/vList4"/>
    <dgm:cxn modelId="{126F202E-37EC-43E1-A312-1E8F64C68B38}" type="presParOf" srcId="{590672EF-C15C-42D9-AA8C-2001EA427579}" destId="{9E3550D9-8658-4549-BF58-156340433089}" srcOrd="1" destOrd="0" presId="urn:microsoft.com/office/officeart/2005/8/layout/vList4"/>
    <dgm:cxn modelId="{A87AA659-3553-496A-8F27-F4C24A35A0FD}" type="presParOf" srcId="{590672EF-C15C-42D9-AA8C-2001EA427579}" destId="{61E45DCA-FC51-49E0-A233-EEFE8DD70758}" srcOrd="2" destOrd="0" presId="urn:microsoft.com/office/officeart/2005/8/layout/vList4"/>
    <dgm:cxn modelId="{3C41F9E0-4F9D-474C-AD66-32660319C291}" type="presParOf" srcId="{61E45DCA-FC51-49E0-A233-EEFE8DD70758}" destId="{0BED1504-42B2-4F00-9E3E-219383A4323D}" srcOrd="0" destOrd="0" presId="urn:microsoft.com/office/officeart/2005/8/layout/vList4"/>
    <dgm:cxn modelId="{4DB78340-696E-463B-BCB3-7943D60A277F}" type="presParOf" srcId="{61E45DCA-FC51-49E0-A233-EEFE8DD70758}" destId="{69D7E763-EB0E-483B-8D64-92FDBA11B4A0}" srcOrd="1" destOrd="0" presId="urn:microsoft.com/office/officeart/2005/8/layout/vList4"/>
    <dgm:cxn modelId="{9731AA47-DC04-4515-AA08-023D192BDC96}" type="presParOf" srcId="{61E45DCA-FC51-49E0-A233-EEFE8DD70758}" destId="{BAA56E26-3B98-47A0-AACB-11E4FB631DBB}" srcOrd="2" destOrd="0" presId="urn:microsoft.com/office/officeart/2005/8/layout/vList4"/>
    <dgm:cxn modelId="{172B4407-A073-4AB7-A35D-C7B8FC7CD846}" type="presParOf" srcId="{590672EF-C15C-42D9-AA8C-2001EA427579}" destId="{C838E73E-D69D-4B07-960A-D941D194D427}" srcOrd="3" destOrd="0" presId="urn:microsoft.com/office/officeart/2005/8/layout/vList4"/>
    <dgm:cxn modelId="{50DD924A-C06D-4309-AB49-8130CEAC467F}" type="presParOf" srcId="{590672EF-C15C-42D9-AA8C-2001EA427579}" destId="{27C4871F-0DCC-4B1C-AA09-5BD56FE2183E}" srcOrd="4" destOrd="0" presId="urn:microsoft.com/office/officeart/2005/8/layout/vList4"/>
    <dgm:cxn modelId="{7267BF8E-597C-4E86-8356-673D958D2122}" type="presParOf" srcId="{27C4871F-0DCC-4B1C-AA09-5BD56FE2183E}" destId="{70B3B2D4-4E44-4942-9366-C2229748DCBF}" srcOrd="0" destOrd="0" presId="urn:microsoft.com/office/officeart/2005/8/layout/vList4"/>
    <dgm:cxn modelId="{2CA0F5CB-08E3-4211-BFBB-33458F7E3256}" type="presParOf" srcId="{27C4871F-0DCC-4B1C-AA09-5BD56FE2183E}" destId="{2DC3237A-9B9E-4EDF-9BF9-0EA0879C1FBF}" srcOrd="1" destOrd="0" presId="urn:microsoft.com/office/officeart/2005/8/layout/vList4"/>
    <dgm:cxn modelId="{59BA8C84-A851-40A0-A692-710D1E56007D}" type="presParOf" srcId="{27C4871F-0DCC-4B1C-AA09-5BD56FE2183E}" destId="{ECE6D4ED-082C-44A1-86D4-058E09511B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5C8DF-8CC4-49DB-B7F9-EAE1ACE0655D}">
      <dsp:nvSpPr>
        <dsp:cNvPr id="0" name=""/>
        <dsp:cNvSpPr/>
      </dsp:nvSpPr>
      <dsp:spPr>
        <a:xfrm>
          <a:off x="0" y="0"/>
          <a:ext cx="10515599" cy="4762269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369605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err="1"/>
            <a:t>Onboarding</a:t>
          </a:r>
          <a:r>
            <a:rPr lang="da-DK" sz="3200" kern="1200"/>
            <a:t> og fastholdelse af medarbejdere og kommuner</a:t>
          </a:r>
        </a:p>
      </dsp:txBody>
      <dsp:txXfrm>
        <a:off x="118560" y="118560"/>
        <a:ext cx="10278479" cy="4525149"/>
      </dsp:txXfrm>
    </dsp:sp>
    <dsp:sp modelId="{7ED16989-5151-4533-B911-32BB065B376E}">
      <dsp:nvSpPr>
        <dsp:cNvPr id="0" name=""/>
        <dsp:cNvSpPr/>
      </dsp:nvSpPr>
      <dsp:spPr>
        <a:xfrm>
          <a:off x="262889" y="1190567"/>
          <a:ext cx="1577339" cy="162772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Intro og uddannelse</a:t>
          </a:r>
        </a:p>
      </dsp:txBody>
      <dsp:txXfrm>
        <a:off x="311398" y="1239076"/>
        <a:ext cx="1480321" cy="1530710"/>
      </dsp:txXfrm>
    </dsp:sp>
    <dsp:sp modelId="{63F0ECFC-4314-422D-9EA1-C546F3CAF56F}">
      <dsp:nvSpPr>
        <dsp:cNvPr id="0" name=""/>
        <dsp:cNvSpPr/>
      </dsp:nvSpPr>
      <dsp:spPr>
        <a:xfrm>
          <a:off x="235996" y="2948941"/>
          <a:ext cx="1577339" cy="162772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Kvalitet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'DDH tættere på'</a:t>
          </a:r>
        </a:p>
      </dsp:txBody>
      <dsp:txXfrm>
        <a:off x="284505" y="2997450"/>
        <a:ext cx="1480321" cy="1530710"/>
      </dsp:txXfrm>
    </dsp:sp>
    <dsp:sp modelId="{CA05FBB8-70F7-4483-AAE8-34EAD53BCFE2}">
      <dsp:nvSpPr>
        <dsp:cNvPr id="0" name=""/>
        <dsp:cNvSpPr/>
      </dsp:nvSpPr>
      <dsp:spPr>
        <a:xfrm>
          <a:off x="2103119" y="1190567"/>
          <a:ext cx="8149589" cy="333358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116829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/>
            <a:t>Organisationsspor</a:t>
          </a:r>
        </a:p>
      </dsp:txBody>
      <dsp:txXfrm>
        <a:off x="2205638" y="1293086"/>
        <a:ext cx="7944551" cy="3128550"/>
      </dsp:txXfrm>
    </dsp:sp>
    <dsp:sp modelId="{B31F75CB-4F51-427B-8919-21263B3CF8F5}">
      <dsp:nvSpPr>
        <dsp:cNvPr id="0" name=""/>
        <dsp:cNvSpPr/>
      </dsp:nvSpPr>
      <dsp:spPr>
        <a:xfrm>
          <a:off x="2306859" y="2357323"/>
          <a:ext cx="1629917" cy="9200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Vidensdeling og aftaler</a:t>
          </a:r>
        </a:p>
      </dsp:txBody>
      <dsp:txXfrm>
        <a:off x="2335153" y="2385617"/>
        <a:ext cx="1573329" cy="863444"/>
      </dsp:txXfrm>
    </dsp:sp>
    <dsp:sp modelId="{DADA8426-786E-4DBC-B683-662FF0601D90}">
      <dsp:nvSpPr>
        <dsp:cNvPr id="0" name=""/>
        <dsp:cNvSpPr/>
      </dsp:nvSpPr>
      <dsp:spPr>
        <a:xfrm>
          <a:off x="2306859" y="3353065"/>
          <a:ext cx="1629917" cy="9200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Faglig udvikling/læring</a:t>
          </a:r>
        </a:p>
      </dsp:txBody>
      <dsp:txXfrm>
        <a:off x="2335153" y="3381359"/>
        <a:ext cx="1573329" cy="863444"/>
      </dsp:txXfrm>
    </dsp:sp>
    <dsp:sp modelId="{CB1151FB-CB37-42E3-B8F9-B73291B1D2BA}">
      <dsp:nvSpPr>
        <dsp:cNvPr id="0" name=""/>
        <dsp:cNvSpPr/>
      </dsp:nvSpPr>
      <dsp:spPr>
        <a:xfrm>
          <a:off x="4153661" y="2381134"/>
          <a:ext cx="5836157" cy="1904907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075215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/>
            <a:t>Kulturspor</a:t>
          </a:r>
        </a:p>
      </dsp:txBody>
      <dsp:txXfrm>
        <a:off x="4212243" y="2439716"/>
        <a:ext cx="5718993" cy="1787743"/>
      </dsp:txXfrm>
    </dsp:sp>
    <dsp:sp modelId="{6D5E7AC9-B175-4420-A98E-F7EF43C1E0A9}">
      <dsp:nvSpPr>
        <dsp:cNvPr id="0" name=""/>
        <dsp:cNvSpPr/>
      </dsp:nvSpPr>
      <dsp:spPr>
        <a:xfrm>
          <a:off x="4299565" y="3238342"/>
          <a:ext cx="3053723" cy="8572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Vi</a:t>
          </a:r>
        </a:p>
      </dsp:txBody>
      <dsp:txXfrm>
        <a:off x="4325927" y="3264704"/>
        <a:ext cx="3000999" cy="804484"/>
      </dsp:txXfrm>
    </dsp:sp>
    <dsp:sp modelId="{7451F36D-C7BC-4A68-9CD4-B4C3ADD0578A}">
      <dsp:nvSpPr>
        <dsp:cNvPr id="0" name=""/>
        <dsp:cNvSpPr/>
      </dsp:nvSpPr>
      <dsp:spPr>
        <a:xfrm>
          <a:off x="7440166" y="3214628"/>
          <a:ext cx="2399371" cy="9046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Inddragelse</a:t>
          </a:r>
        </a:p>
      </dsp:txBody>
      <dsp:txXfrm>
        <a:off x="7467987" y="3242449"/>
        <a:ext cx="2343729" cy="848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7154-99D8-4E6D-8265-5DDB0EEFFF16}">
      <dsp:nvSpPr>
        <dsp:cNvPr id="0" name=""/>
        <dsp:cNvSpPr/>
      </dsp:nvSpPr>
      <dsp:spPr>
        <a:xfrm>
          <a:off x="0" y="0"/>
          <a:ext cx="9445336" cy="121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Fortællingen om DDH &amp; samarbejdet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Baggrund, vision, kerneopgave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Fælles hjælp og samarbejde </a:t>
          </a:r>
        </a:p>
      </dsp:txBody>
      <dsp:txXfrm>
        <a:off x="2010876" y="0"/>
        <a:ext cx="7434459" cy="1218091"/>
      </dsp:txXfrm>
    </dsp:sp>
    <dsp:sp modelId="{0CD86FCE-F227-482A-AC09-876DE05315D8}">
      <dsp:nvSpPr>
        <dsp:cNvPr id="0" name=""/>
        <dsp:cNvSpPr/>
      </dsp:nvSpPr>
      <dsp:spPr>
        <a:xfrm>
          <a:off x="121809" y="121809"/>
          <a:ext cx="1889067" cy="974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1504-42B2-4F00-9E3E-219383A4323D}">
      <dsp:nvSpPr>
        <dsp:cNvPr id="0" name=""/>
        <dsp:cNvSpPr/>
      </dsp:nvSpPr>
      <dsp:spPr>
        <a:xfrm>
          <a:off x="0" y="1339901"/>
          <a:ext cx="9445336" cy="121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Agent motivation &amp; engagement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Det meningsfulde arbejde som DDH agent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Buddy ordning for agenter og netværk</a:t>
          </a:r>
        </a:p>
      </dsp:txBody>
      <dsp:txXfrm>
        <a:off x="2010876" y="1339901"/>
        <a:ext cx="7434459" cy="1218091"/>
      </dsp:txXfrm>
    </dsp:sp>
    <dsp:sp modelId="{69D7E763-EB0E-483B-8D64-92FDBA11B4A0}">
      <dsp:nvSpPr>
        <dsp:cNvPr id="0" name=""/>
        <dsp:cNvSpPr/>
      </dsp:nvSpPr>
      <dsp:spPr>
        <a:xfrm>
          <a:off x="121809" y="1461710"/>
          <a:ext cx="1889067" cy="974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FE3AF-0474-45A9-B85B-F3603F2AAF8F}">
      <dsp:nvSpPr>
        <dsp:cNvPr id="0" name=""/>
        <dsp:cNvSpPr/>
      </dsp:nvSpPr>
      <dsp:spPr>
        <a:xfrm>
          <a:off x="0" y="2679802"/>
          <a:ext cx="9445336" cy="121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Lederen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Hvilke opgave ligger der som leder i fællesskabet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Være tydelig omkring hvorfor kommunen er med i DDH</a:t>
          </a:r>
        </a:p>
      </dsp:txBody>
      <dsp:txXfrm>
        <a:off x="2010876" y="2679802"/>
        <a:ext cx="7434459" cy="1218091"/>
      </dsp:txXfrm>
    </dsp:sp>
    <dsp:sp modelId="{5C1F4A63-38B1-42C9-9060-258DD2BA7717}">
      <dsp:nvSpPr>
        <dsp:cNvPr id="0" name=""/>
        <dsp:cNvSpPr/>
      </dsp:nvSpPr>
      <dsp:spPr>
        <a:xfrm>
          <a:off x="121809" y="2801611"/>
          <a:ext cx="1889067" cy="974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6DAFB-E419-4F0F-B8A1-B986FE08448F}">
      <dsp:nvSpPr>
        <dsp:cNvPr id="0" name=""/>
        <dsp:cNvSpPr/>
      </dsp:nvSpPr>
      <dsp:spPr>
        <a:xfrm>
          <a:off x="0" y="4019703"/>
          <a:ext cx="9445336" cy="121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Undervisning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Obligatorisk undervisning til medarbejdere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Sådan gør vi i DDH og hvorfor er det vigtigt</a:t>
          </a:r>
        </a:p>
      </dsp:txBody>
      <dsp:txXfrm>
        <a:off x="2010876" y="4019703"/>
        <a:ext cx="7434459" cy="1218091"/>
      </dsp:txXfrm>
    </dsp:sp>
    <dsp:sp modelId="{B5ED9378-05F2-4801-8AC8-BDB79B4BF0A4}">
      <dsp:nvSpPr>
        <dsp:cNvPr id="0" name=""/>
        <dsp:cNvSpPr/>
      </dsp:nvSpPr>
      <dsp:spPr>
        <a:xfrm>
          <a:off x="121809" y="4141512"/>
          <a:ext cx="1889067" cy="974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7154-99D8-4E6D-8265-5DDB0EEFFF16}">
      <dsp:nvSpPr>
        <dsp:cNvPr id="0" name=""/>
        <dsp:cNvSpPr/>
      </dsp:nvSpPr>
      <dsp:spPr>
        <a:xfrm>
          <a:off x="0" y="0"/>
          <a:ext cx="9466118" cy="2410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 dirty="0"/>
            <a:t>Støtte og tilstedeværelse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900" kern="1200" dirty="0"/>
            <a:t>Erfaringsudveksling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900" kern="1200" dirty="0"/>
            <a:t>Fysisk </a:t>
          </a:r>
          <a:r>
            <a:rPr lang="da-DK" sz="2900" kern="1200" dirty="0" err="1"/>
            <a:t>back-up</a:t>
          </a:r>
          <a:r>
            <a:rPr lang="da-DK" sz="2900" kern="1200" dirty="0"/>
            <a:t> på de første vagter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900" kern="1200" dirty="0"/>
            <a:t>Udvekslingsforløb </a:t>
          </a:r>
        </a:p>
      </dsp:txBody>
      <dsp:txXfrm>
        <a:off x="2134318" y="0"/>
        <a:ext cx="7331799" cy="2410945"/>
      </dsp:txXfrm>
    </dsp:sp>
    <dsp:sp modelId="{0CD86FCE-F227-482A-AC09-876DE05315D8}">
      <dsp:nvSpPr>
        <dsp:cNvPr id="0" name=""/>
        <dsp:cNvSpPr/>
      </dsp:nvSpPr>
      <dsp:spPr>
        <a:xfrm>
          <a:off x="241094" y="241094"/>
          <a:ext cx="1893223" cy="19287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1504-42B2-4F00-9E3E-219383A4323D}">
      <dsp:nvSpPr>
        <dsp:cNvPr id="0" name=""/>
        <dsp:cNvSpPr/>
      </dsp:nvSpPr>
      <dsp:spPr>
        <a:xfrm>
          <a:off x="0" y="2652039"/>
          <a:ext cx="9466118" cy="2410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 dirty="0"/>
            <a:t>DDH Hverdagen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900" kern="1200" dirty="0"/>
            <a:t>Indflyvning til hverdagen som medarbejder og leder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900" kern="1200" dirty="0"/>
            <a:t>Hvad betyder det at være med i DDH</a:t>
          </a:r>
        </a:p>
      </dsp:txBody>
      <dsp:txXfrm>
        <a:off x="2134318" y="2652039"/>
        <a:ext cx="7331799" cy="2410945"/>
      </dsp:txXfrm>
    </dsp:sp>
    <dsp:sp modelId="{69D7E763-EB0E-483B-8D64-92FDBA11B4A0}">
      <dsp:nvSpPr>
        <dsp:cNvPr id="0" name=""/>
        <dsp:cNvSpPr/>
      </dsp:nvSpPr>
      <dsp:spPr>
        <a:xfrm>
          <a:off x="241094" y="2893134"/>
          <a:ext cx="1893223" cy="19287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7154-99D8-4E6D-8265-5DDB0EEFFF16}">
      <dsp:nvSpPr>
        <dsp:cNvPr id="0" name=""/>
        <dsp:cNvSpPr/>
      </dsp:nvSpPr>
      <dsp:spPr>
        <a:xfrm>
          <a:off x="0" y="0"/>
          <a:ext cx="9445336" cy="163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Værdien i fællesskabet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Baggrund, vision, kerneopgave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Agenten skal se værdien i at være en del af noget større </a:t>
          </a:r>
        </a:p>
      </dsp:txBody>
      <dsp:txXfrm>
        <a:off x="2052844" y="0"/>
        <a:ext cx="7392491" cy="1637770"/>
      </dsp:txXfrm>
    </dsp:sp>
    <dsp:sp modelId="{0CD86FCE-F227-482A-AC09-876DE05315D8}">
      <dsp:nvSpPr>
        <dsp:cNvPr id="0" name=""/>
        <dsp:cNvSpPr/>
      </dsp:nvSpPr>
      <dsp:spPr>
        <a:xfrm>
          <a:off x="163777" y="163777"/>
          <a:ext cx="1889067" cy="1310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1504-42B2-4F00-9E3E-219383A4323D}">
      <dsp:nvSpPr>
        <dsp:cNvPr id="0" name=""/>
        <dsp:cNvSpPr/>
      </dsp:nvSpPr>
      <dsp:spPr>
        <a:xfrm>
          <a:off x="0" y="1801547"/>
          <a:ext cx="9445336" cy="163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Hvor er DDH i dag?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Udviklingen af DDH de seneste 10 år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Systemer, muligheder, fællesskabet, resultaterne</a:t>
          </a:r>
        </a:p>
      </dsp:txBody>
      <dsp:txXfrm>
        <a:off x="2052844" y="1801547"/>
        <a:ext cx="7392491" cy="1637770"/>
      </dsp:txXfrm>
    </dsp:sp>
    <dsp:sp modelId="{69D7E763-EB0E-483B-8D64-92FDBA11B4A0}">
      <dsp:nvSpPr>
        <dsp:cNvPr id="0" name=""/>
        <dsp:cNvSpPr/>
      </dsp:nvSpPr>
      <dsp:spPr>
        <a:xfrm>
          <a:off x="163777" y="1965324"/>
          <a:ext cx="1889067" cy="1310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FE3AF-0474-45A9-B85B-F3603F2AAF8F}">
      <dsp:nvSpPr>
        <dsp:cNvPr id="0" name=""/>
        <dsp:cNvSpPr/>
      </dsp:nvSpPr>
      <dsp:spPr>
        <a:xfrm>
          <a:off x="0" y="3603095"/>
          <a:ext cx="9445336" cy="163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Lederens engagement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Lederen skal hjælpe med udbredelsen og engagementet blandt lokale agenter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Prioritere tid til forberedelse og til selve </a:t>
          </a:r>
          <a:r>
            <a:rPr lang="da-DK" sz="2000" kern="1200" dirty="0" err="1"/>
            <a:t>onboarding</a:t>
          </a:r>
          <a:endParaRPr lang="da-DK" sz="2000" kern="1200" dirty="0"/>
        </a:p>
      </dsp:txBody>
      <dsp:txXfrm>
        <a:off x="2052844" y="3603095"/>
        <a:ext cx="7392491" cy="1637770"/>
      </dsp:txXfrm>
    </dsp:sp>
    <dsp:sp modelId="{5C1F4A63-38B1-42C9-9060-258DD2BA7717}">
      <dsp:nvSpPr>
        <dsp:cNvPr id="0" name=""/>
        <dsp:cNvSpPr/>
      </dsp:nvSpPr>
      <dsp:spPr>
        <a:xfrm>
          <a:off x="163777" y="3766872"/>
          <a:ext cx="1889067" cy="1310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7154-99D8-4E6D-8265-5DDB0EEFFF16}">
      <dsp:nvSpPr>
        <dsp:cNvPr id="0" name=""/>
        <dsp:cNvSpPr/>
      </dsp:nvSpPr>
      <dsp:spPr>
        <a:xfrm>
          <a:off x="0" y="0"/>
          <a:ext cx="9466118" cy="158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Meningen med arbejdet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Vision skal omsættes til mening for medarbejderne!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Samle agenter på tværs af landet</a:t>
          </a:r>
        </a:p>
      </dsp:txBody>
      <dsp:txXfrm>
        <a:off x="2051480" y="0"/>
        <a:ext cx="7414637" cy="1582569"/>
      </dsp:txXfrm>
    </dsp:sp>
    <dsp:sp modelId="{0CD86FCE-F227-482A-AC09-876DE05315D8}">
      <dsp:nvSpPr>
        <dsp:cNvPr id="0" name=""/>
        <dsp:cNvSpPr/>
      </dsp:nvSpPr>
      <dsp:spPr>
        <a:xfrm>
          <a:off x="158256" y="158256"/>
          <a:ext cx="1893223" cy="12660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1504-42B2-4F00-9E3E-219383A4323D}">
      <dsp:nvSpPr>
        <dsp:cNvPr id="0" name=""/>
        <dsp:cNvSpPr/>
      </dsp:nvSpPr>
      <dsp:spPr>
        <a:xfrm>
          <a:off x="0" y="1734005"/>
          <a:ext cx="9466118" cy="158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Tydeliggør ”</a:t>
          </a:r>
          <a:r>
            <a:rPr lang="da-DK" sz="2500" kern="1200" dirty="0" err="1"/>
            <a:t>What’s</a:t>
          </a:r>
          <a:r>
            <a:rPr lang="da-DK" sz="2500" kern="1200" dirty="0"/>
            <a:t> in it for </a:t>
          </a:r>
          <a:r>
            <a:rPr lang="da-DK" sz="2500" kern="1200" dirty="0" err="1"/>
            <a:t>me</a:t>
          </a:r>
          <a:r>
            <a:rPr lang="da-DK" sz="2500" kern="1200" dirty="0"/>
            <a:t>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Vær skarp på hvorfor agenterne skal igennem </a:t>
          </a:r>
          <a:r>
            <a:rPr lang="da-DK" sz="2000" kern="1200" dirty="0" err="1"/>
            <a:t>onboarding</a:t>
          </a:r>
          <a:endParaRPr lang="da-D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Fællesskabet, kompetenceudvikling, relationer, god service, fælles fundament</a:t>
          </a:r>
        </a:p>
      </dsp:txBody>
      <dsp:txXfrm>
        <a:off x="2051480" y="1734005"/>
        <a:ext cx="7414637" cy="1582569"/>
      </dsp:txXfrm>
    </dsp:sp>
    <dsp:sp modelId="{69D7E763-EB0E-483B-8D64-92FDBA11B4A0}">
      <dsp:nvSpPr>
        <dsp:cNvPr id="0" name=""/>
        <dsp:cNvSpPr/>
      </dsp:nvSpPr>
      <dsp:spPr>
        <a:xfrm>
          <a:off x="158256" y="1899082"/>
          <a:ext cx="1893223" cy="12660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3B2D4-4E44-4942-9366-C2229748DCBF}">
      <dsp:nvSpPr>
        <dsp:cNvPr id="0" name=""/>
        <dsp:cNvSpPr/>
      </dsp:nvSpPr>
      <dsp:spPr>
        <a:xfrm>
          <a:off x="0" y="3481651"/>
          <a:ext cx="9466118" cy="158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Anerkendelse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Giv status til opgaven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”Tak for indsatsen”</a:t>
          </a:r>
        </a:p>
      </dsp:txBody>
      <dsp:txXfrm>
        <a:off x="2051480" y="3481651"/>
        <a:ext cx="7414637" cy="1582569"/>
      </dsp:txXfrm>
    </dsp:sp>
    <dsp:sp modelId="{2DC3237A-9B9E-4EDF-9BF9-0EA0879C1FBF}">
      <dsp:nvSpPr>
        <dsp:cNvPr id="0" name=""/>
        <dsp:cNvSpPr/>
      </dsp:nvSpPr>
      <dsp:spPr>
        <a:xfrm>
          <a:off x="158256" y="3639908"/>
          <a:ext cx="1893223" cy="12660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2445-70C4-409B-A522-3DBB04F331F9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8FE5-0982-485B-BF78-AC4147A637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0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Tilbagemeldinger fra medarbejdere: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EC7B-3667-4DF4-8506-B7AAB7F2F93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95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EC7B-3667-4DF4-8506-B7AAB7F2F93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08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543C9-2AA6-42CF-B147-3EA8AD9F44C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6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974A-FC56-4EBE-B99C-BF3BE8E55B5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17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F5582-0542-4DB7-6EB4-544BEAE6F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C31B8A-AE68-4F95-31E2-29693E55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11B4C1-CA2E-2225-19CA-557DCF4E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223EEC-D335-7396-D41C-78492D0E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9DEBCF-C8FD-1E64-8708-32FDE5EE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09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0A07D-139F-4DA8-7B07-5C9A4978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67FDBF-C6C7-2CF2-491B-7B636D443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9329EF-3E57-71B3-137E-BD971ED6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ADF54C-2796-604C-E014-388DC34B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C8E2E6-9F5E-7EE4-311A-5A97A1B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99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D99BC9-18B0-2FE7-F083-D243ED3D4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D4CDFF8-0AEF-6A2B-1730-D1F1A121A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D82863-5D9E-6DD8-2031-CD2CC32F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F5E729-C1A6-6EE8-8D73-F8D66FBE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B33299-79A3-9E71-9CFC-2DFF2275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C0909-B258-3A91-7035-88F5284E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0A74A2-F3B7-70DC-2EE4-B9042164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3780AC-E985-1642-1EC6-849E485B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743AFD-C235-F56F-E5A2-67817A67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38520A-F479-B8EF-CCE8-09B14F67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28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7F04-A923-7619-2508-42267710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714F94-648C-F3C4-E6EE-F779A8E1D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232E87-B010-C693-50A5-40B6C924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23559B-D738-5CEE-BF4D-A2B158A6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52EFF4-F988-6C36-2A07-52B090D5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7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901D3-A910-BB04-3FD6-0241D420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271595-925B-CFEA-7E67-9F8D33762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274323-817F-DC58-B68A-7C3CA7C05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0334C8-FEDE-0F19-D856-6B1D7ED7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DAFD3D-0AFA-80DB-8CCF-139AF5E9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CFB87F-C083-FA67-18AA-E1371FDA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1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53801-528F-ED30-2411-16123E04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C126E6-6A97-2D61-6C30-8539BBF0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17A999-7DBD-692D-D4F6-D16563F8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BDEE99D-E140-689E-BA52-5FB912513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5C04B98-7CCE-4BE1-9278-D4DD40081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65F67B9-7BA7-9947-0559-D5D9B4E4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F00D088-7C12-E65B-B2C2-FF410C44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A66CDB1-084B-F727-B1A0-D203484C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3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52A72-66FC-8467-E7F3-044C3F6D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D08B1E0-B198-7D33-D9FB-48A5F007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2A75FCE-C0FA-90E3-72F9-38C7EAE6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B2BD7B-BCA1-AA8B-E02C-D94E3FC4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8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FB201C8-F1BB-8275-860B-6293578D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C685BF-CC5B-293B-DE27-DA70EBC6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219DD7-0A6A-BF66-746F-CD341055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402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AEE27-20D3-EDD6-3254-75B5592B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2AC7BE-76A5-2211-C1CC-C7877A48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F90565-8033-704F-0DCD-72B0242D2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E25E42-9100-8FE4-1CB2-C2ECE736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574D90-5477-1EAB-F078-FF0F589E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26098A-E739-80DD-6F52-2A5FBDC4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1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866A2-5AF7-FDD2-419A-E309FA9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3B3F8E-623F-4285-2356-49E21F7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50F852B-A6D2-4899-6133-8A9B4160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D9B1FD-2ED5-F760-212A-BDE3FBE4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F41E274-FD07-F43B-51E3-FCBC5E81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86EF3DC-402D-7B9B-CBC2-14B3CB0F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22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F906FDD-2518-3CB7-E60E-446BB7D6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338D39-E440-E079-3205-32FE05D9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BFFB27-E8E9-8C6D-0F00-B5FF15C9B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1A64-F401-44C5-8DA1-3A14650A882F}" type="datetimeFigureOut">
              <a:rPr lang="da-DK" smtClean="0"/>
              <a:t>08-06-2023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034533-E49C-358F-2DCE-B06F01D61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1549B0-02D2-1101-A889-F93354F67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7131-CB0C-4214-BFE9-8A59B5A262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0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digitalehotline.d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ndigitalehotline.aarhus.dk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24000" y="2068496"/>
            <a:ext cx="9144000" cy="811151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da-DK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DDH udvikling 2023-2025</a:t>
            </a: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a-DK"/>
          </a:p>
          <a:p>
            <a:r>
              <a:rPr lang="da-DK" sz="2800"/>
              <a:t>Repræsentantskabsmøde den 26. maj 2023</a:t>
            </a:r>
            <a:endParaRPr lang="da-DK" sz="2800">
              <a:cs typeface="Calibri"/>
            </a:endParaRPr>
          </a:p>
        </p:txBody>
      </p:sp>
      <p:pic>
        <p:nvPicPr>
          <p:cNvPr id="7" name="Bille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396930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3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E08FB-C14C-9287-D8DF-562D95B4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Netværksmøder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C31E6D-D0F9-2232-DDEE-BBE83AAF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2023 opstartes DDH netværksgrupper:</a:t>
            </a:r>
          </a:p>
          <a:p>
            <a:pPr lvl="0">
              <a:buFontTx/>
              <a:buChar char="-"/>
            </a:pPr>
            <a:r>
              <a:rPr lang="da-DK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at skabe en større forbindelse og sparring mellem de enkelte DDH kommuner</a:t>
            </a:r>
          </a:p>
          <a:p>
            <a:pPr lvl="0">
              <a:buFontTx/>
              <a:buChar char="-"/>
            </a:pPr>
            <a:r>
              <a:rPr lang="da-DK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at skabe en større tilknytning mellem DDH sekretariatet, DDH styregruppe og Repræsentantskabet</a:t>
            </a:r>
          </a:p>
          <a:p>
            <a:pPr marL="0" lvl="0" indent="0">
              <a:buNone/>
            </a:pPr>
            <a:endParaRPr lang="da-DK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Netværksmøderne afholdes én gang i kvartalet på 1,5 time. </a:t>
            </a:r>
          </a:p>
          <a:p>
            <a:pPr marL="0" lvl="0" indent="0">
              <a:buNone/>
            </a:pPr>
            <a:r>
              <a:rPr lang="da-DK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Møderne afholdes digitalt, og </a:t>
            </a:r>
            <a:r>
              <a:rPr lang="da-DK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nogle</a:t>
            </a:r>
            <a:r>
              <a:rPr lang="da-DK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 møderne kan afholdes fysisk. </a:t>
            </a:r>
          </a:p>
          <a:p>
            <a:pPr marL="0" lvl="0" indent="0">
              <a:buNone/>
            </a:pPr>
            <a:r>
              <a:rPr lang="da-DK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Netværksmøder vil kræve forberedelse for både agenter, ledere og Chatbot superbruger. </a:t>
            </a:r>
          </a:p>
          <a:p>
            <a:pPr marL="0" lvl="0" indent="0">
              <a:buNone/>
            </a:pPr>
            <a:endParaRPr lang="da-DK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 netværksgruppe vil have en udpeget tovholder, som er ansvarlig for at udsende mødeindkaldelsen samt dagsordenen</a:t>
            </a:r>
          </a:p>
          <a:p>
            <a:pPr marL="0" lvl="0" indent="0">
              <a:buNone/>
            </a:pPr>
            <a:r>
              <a:rPr lang="da-DK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 mødedeltagere kan bidrage til mødets dagsorden ved at sende en e-mail til den relevante tovholder </a:t>
            </a:r>
            <a:endParaRPr lang="da-DK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D21AC1F-26C0-0A3E-C1C8-1ABB45A71F4C}"/>
              </a:ext>
            </a:extLst>
          </p:cNvPr>
          <p:cNvSpPr txBox="1"/>
          <p:nvPr/>
        </p:nvSpPr>
        <p:spPr>
          <a:xfrm>
            <a:off x="328959" y="27058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DDH Netværk</a:t>
            </a:r>
          </a:p>
        </p:txBody>
      </p:sp>
    </p:spTree>
    <p:extLst>
      <p:ext uri="{BB962C8B-B14F-4D97-AF65-F5344CB8AC3E}">
        <p14:creationId xmlns:p14="http://schemas.microsoft.com/office/powerpoint/2010/main" val="386299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656E409D-4273-03AA-0C4F-847E4596BB47}"/>
              </a:ext>
            </a:extLst>
          </p:cNvPr>
          <p:cNvSpPr/>
          <p:nvPr/>
        </p:nvSpPr>
        <p:spPr>
          <a:xfrm>
            <a:off x="4532376" y="749808"/>
            <a:ext cx="3127248" cy="832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Leder Netværk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D9270E52-D32F-8616-972C-89CB84F760A0}"/>
              </a:ext>
            </a:extLst>
          </p:cNvPr>
          <p:cNvSpPr/>
          <p:nvPr/>
        </p:nvSpPr>
        <p:spPr>
          <a:xfrm>
            <a:off x="612648" y="749808"/>
            <a:ext cx="3127248" cy="832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Agent Netværk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6287E66F-1935-81AE-5D08-0312318C9736}"/>
              </a:ext>
            </a:extLst>
          </p:cNvPr>
          <p:cNvSpPr/>
          <p:nvPr/>
        </p:nvSpPr>
        <p:spPr>
          <a:xfrm>
            <a:off x="8452104" y="749808"/>
            <a:ext cx="3127248" cy="832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Chatbot Netværk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D23FF87C-BAA1-E64E-7093-676D03273EE1}"/>
              </a:ext>
            </a:extLst>
          </p:cNvPr>
          <p:cNvSpPr/>
          <p:nvPr/>
        </p:nvSpPr>
        <p:spPr>
          <a:xfrm>
            <a:off x="4614672" y="2441448"/>
            <a:ext cx="3044952" cy="3794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solidFill>
                  <a:schemeClr val="tx1"/>
                </a:solidFill>
                <a:latin typeface="Arial"/>
                <a:cs typeface="Arial"/>
              </a:rPr>
              <a:t>5 netværksgrupper</a:t>
            </a: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>
                <a:solidFill>
                  <a:schemeClr val="tx1"/>
                </a:solidFill>
                <a:latin typeface="Arial"/>
                <a:cs typeface="Arial"/>
              </a:rPr>
              <a:t>Tovholder: </a:t>
            </a:r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>
                <a:solidFill>
                  <a:schemeClr val="tx1"/>
                </a:solidFill>
                <a:latin typeface="Arial"/>
                <a:cs typeface="Arial"/>
              </a:rPr>
              <a:t>Går på runde blandt deltagere</a:t>
            </a: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>
                <a:solidFill>
                  <a:schemeClr val="tx1"/>
                </a:solidFill>
                <a:latin typeface="Arial"/>
                <a:cs typeface="Arial"/>
              </a:rPr>
              <a:t>Formål: 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/>
                <a:cs typeface="Arial"/>
              </a:rPr>
              <a:t>Sparringsnetværk</a:t>
            </a:r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>
                <a:solidFill>
                  <a:schemeClr val="tx1"/>
                </a:solidFill>
                <a:latin typeface="Arial"/>
                <a:cs typeface="Arial"/>
              </a:rPr>
              <a:t>Større forbindelse mellem lederne</a:t>
            </a:r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>
                <a:solidFill>
                  <a:schemeClr val="tx1"/>
                </a:solidFill>
                <a:latin typeface="Arial"/>
                <a:cs typeface="Arial"/>
              </a:rPr>
              <a:t>Tættere på styregruppen</a:t>
            </a:r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9F59270E-9447-75B8-1347-4CA6BF78A9CA}"/>
              </a:ext>
            </a:extLst>
          </p:cNvPr>
          <p:cNvSpPr/>
          <p:nvPr/>
        </p:nvSpPr>
        <p:spPr>
          <a:xfrm>
            <a:off x="612648" y="2441448"/>
            <a:ext cx="3044952" cy="3794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netværksgrupper</a:t>
            </a:r>
          </a:p>
          <a:p>
            <a:pPr algn="ctr"/>
            <a:endParaRPr lang="da-DK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Tovholder: 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fra DDH Sekretariat </a:t>
            </a: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Formål: 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Sparringsnetværk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Større forbindelse mellem agenterne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/>
                <a:cs typeface="Arial"/>
              </a:rPr>
              <a:t>Tættere på ledelsen </a:t>
            </a:r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D7247F88-816C-D868-17D7-6A535F2BD960}"/>
              </a:ext>
            </a:extLst>
          </p:cNvPr>
          <p:cNvSpPr/>
          <p:nvPr/>
        </p:nvSpPr>
        <p:spPr>
          <a:xfrm>
            <a:off x="612648" y="1842516"/>
            <a:ext cx="3044952" cy="441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agenter per kommune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22CE1F2E-80E0-BE2B-F615-0F5A9CCD67C6}"/>
              </a:ext>
            </a:extLst>
          </p:cNvPr>
          <p:cNvSpPr/>
          <p:nvPr/>
        </p:nvSpPr>
        <p:spPr>
          <a:xfrm>
            <a:off x="4614672" y="1842516"/>
            <a:ext cx="3044952" cy="441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DDH Daglig leder 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54B3AED0-81A6-FD4F-F1F9-B6748C7EC9EC}"/>
              </a:ext>
            </a:extLst>
          </p:cNvPr>
          <p:cNvSpPr/>
          <p:nvPr/>
        </p:nvSpPr>
        <p:spPr>
          <a:xfrm>
            <a:off x="8452104" y="1842516"/>
            <a:ext cx="3044952" cy="441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 Superbrugere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7B0FB642-A943-6B38-63C1-442BD3D60A9C}"/>
              </a:ext>
            </a:extLst>
          </p:cNvPr>
          <p:cNvSpPr/>
          <p:nvPr/>
        </p:nvSpPr>
        <p:spPr>
          <a:xfrm>
            <a:off x="8452104" y="2441448"/>
            <a:ext cx="3044952" cy="3794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netværksgrupper</a:t>
            </a: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Tovholder: 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fra Chatbot team</a:t>
            </a:r>
          </a:p>
          <a:p>
            <a:pPr algn="ctr"/>
            <a:endParaRPr lang="da-DK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Formål: 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Sparringsnetværk</a:t>
            </a:r>
            <a:b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Større forbindelse </a:t>
            </a:r>
          </a:p>
          <a:p>
            <a:pPr algn="ctr"/>
            <a:r>
              <a:rPr lang="da-DK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Tættere på Chatbot teamet</a:t>
            </a: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DC4A5DA-828A-4303-F41D-FBD528BC65EE}"/>
              </a:ext>
            </a:extLst>
          </p:cNvPr>
          <p:cNvSpPr txBox="1"/>
          <p:nvPr/>
        </p:nvSpPr>
        <p:spPr>
          <a:xfrm>
            <a:off x="328959" y="27058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DDH Netværk</a:t>
            </a:r>
          </a:p>
        </p:txBody>
      </p:sp>
    </p:spTree>
    <p:extLst>
      <p:ext uri="{BB962C8B-B14F-4D97-AF65-F5344CB8AC3E}">
        <p14:creationId xmlns:p14="http://schemas.microsoft.com/office/powerpoint/2010/main" val="310005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7EC0F13-CA1F-BC2B-C1BB-61628AE4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91" y="1307877"/>
            <a:ext cx="9533434" cy="516394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EA1BD88-52A6-4040-ECC2-A4309489C401}"/>
              </a:ext>
            </a:extLst>
          </p:cNvPr>
          <p:cNvSpPr txBox="1"/>
          <p:nvPr/>
        </p:nvSpPr>
        <p:spPr>
          <a:xfrm>
            <a:off x="328959" y="270588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err="1">
                <a:latin typeface="Arial" panose="020B0604020202020204" pitchFamily="34" charset="0"/>
                <a:cs typeface="Arial" panose="020B0604020202020204" pitchFamily="34" charset="0"/>
              </a:rPr>
              <a:t>DDHs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 Hjemmeside inklusiv opdaterede medarbejder- og lederhåndbøger</a:t>
            </a:r>
          </a:p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www.dendigitalehotline.dk</a:t>
            </a:r>
            <a:endParaRPr lang="da-DK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7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9CE08FB-C14C-9287-D8DF-562D95B4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3307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520132-D188-43E7-9A5C-9663479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 b="1">
                <a:solidFill>
                  <a:schemeClr val="tx2"/>
                </a:solidFill>
                <a:latin typeface="Arial"/>
                <a:cs typeface="Arial"/>
              </a:rPr>
              <a:t>Kommunen </a:t>
            </a:r>
            <a:endParaRPr lang="da-DK" sz="3600" b="1">
              <a:solidFill>
                <a:schemeClr val="tx2"/>
              </a:solidFill>
            </a:endParaRPr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0441F8A-4BF3-B649-70D2-C074AA5A7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  <a:latin typeface="Arial"/>
                <a:cs typeface="Arial"/>
              </a:rPr>
              <a:t>Hvis din kommune skulle on-boardes til DDH igen….</a:t>
            </a:r>
          </a:p>
          <a:p>
            <a:pPr marL="0" indent="0">
              <a:buNone/>
            </a:pPr>
            <a:endParaRPr lang="da-DK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  <a:latin typeface="Arial"/>
                <a:cs typeface="Arial"/>
              </a:rPr>
              <a:t>Hvad er vigtigt?  </a:t>
            </a:r>
            <a:endParaRPr lang="da-DK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  <a:latin typeface="Arial"/>
                <a:cs typeface="Arial"/>
              </a:rPr>
              <a:t>_____________________________</a:t>
            </a:r>
          </a:p>
          <a:p>
            <a:pPr marL="0" indent="0">
              <a:buNone/>
            </a:pPr>
            <a:endParaRPr lang="da-DK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  <a:latin typeface="Arial"/>
                <a:cs typeface="Arial"/>
              </a:rPr>
              <a:t>Hvis din kommune skulle hjælpe en ny kommune med </a:t>
            </a:r>
            <a:r>
              <a:rPr lang="da-DK" sz="2400" dirty="0" err="1">
                <a:solidFill>
                  <a:schemeClr val="tx2"/>
                </a:solidFill>
                <a:latin typeface="Arial"/>
                <a:cs typeface="Arial"/>
              </a:rPr>
              <a:t>onboarding</a:t>
            </a:r>
            <a:r>
              <a:rPr lang="da-DK" sz="2400" dirty="0">
                <a:solidFill>
                  <a:schemeClr val="tx2"/>
                </a:solidFill>
                <a:latin typeface="Arial"/>
                <a:cs typeface="Arial"/>
              </a:rPr>
              <a:t>….</a:t>
            </a:r>
          </a:p>
          <a:p>
            <a:pPr marL="0" indent="0">
              <a:buNone/>
            </a:pPr>
            <a:endParaRPr lang="da-DK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  <a:latin typeface="Arial"/>
                <a:cs typeface="Arial"/>
              </a:rPr>
              <a:t>Hvordan vil du som ‘nabokommune’ kunne understøtte det?</a:t>
            </a:r>
          </a:p>
        </p:txBody>
      </p:sp>
    </p:spTree>
    <p:extLst>
      <p:ext uri="{BB962C8B-B14F-4D97-AF65-F5344CB8AC3E}">
        <p14:creationId xmlns:p14="http://schemas.microsoft.com/office/powerpoint/2010/main" val="425317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13DD64-9D64-EE1A-B3FA-EB7495A60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252160"/>
              </p:ext>
            </p:extLst>
          </p:nvPr>
        </p:nvGraphicFramePr>
        <p:xfrm>
          <a:off x="363682" y="1059873"/>
          <a:ext cx="9445336" cy="524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DA735AA3-5A27-AC0C-C7B4-9A7ECE1078E8}"/>
              </a:ext>
            </a:extLst>
          </p:cNvPr>
          <p:cNvSpPr txBox="1"/>
          <p:nvPr/>
        </p:nvSpPr>
        <p:spPr>
          <a:xfrm>
            <a:off x="363682" y="326428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400" u="sng" dirty="0">
                <a:solidFill>
                  <a:schemeClr val="tx2"/>
                </a:solidFill>
                <a:latin typeface="Arial"/>
                <a:cs typeface="Arial"/>
              </a:rPr>
              <a:t>Hvad er vigtigt?  </a:t>
            </a:r>
            <a:endParaRPr lang="da-DK" sz="24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3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13DD64-9D64-EE1A-B3FA-EB7495A60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179323"/>
              </p:ext>
            </p:extLst>
          </p:nvPr>
        </p:nvGraphicFramePr>
        <p:xfrm>
          <a:off x="1080655" y="1330036"/>
          <a:ext cx="9466118" cy="506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felt 1">
            <a:extLst>
              <a:ext uri="{FF2B5EF4-FFF2-40B4-BE49-F238E27FC236}">
                <a16:creationId xmlns:a16="http://schemas.microsoft.com/office/drawing/2014/main" id="{1D3DA287-01FB-82B0-88AB-25DDDE5D58F8}"/>
              </a:ext>
            </a:extLst>
          </p:cNvPr>
          <p:cNvSpPr txBox="1"/>
          <p:nvPr/>
        </p:nvSpPr>
        <p:spPr>
          <a:xfrm>
            <a:off x="363682" y="326428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400" u="sng" dirty="0">
                <a:solidFill>
                  <a:schemeClr val="tx2"/>
                </a:solidFill>
                <a:latin typeface="Arial"/>
                <a:cs typeface="Arial"/>
              </a:rPr>
              <a:t>Nabokommunens opgave </a:t>
            </a:r>
            <a:endParaRPr lang="da-DK" sz="24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7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520132-D188-43E7-9A5C-9663479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 b="1">
                <a:solidFill>
                  <a:schemeClr val="tx2"/>
                </a:solidFill>
                <a:latin typeface="Arial"/>
                <a:cs typeface="Arial"/>
              </a:rPr>
              <a:t>Agenten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441F8A-4BF3-B649-70D2-C074AA5A7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>
                <a:solidFill>
                  <a:schemeClr val="tx2"/>
                </a:solidFill>
                <a:latin typeface="Arial"/>
                <a:cs typeface="Arial"/>
              </a:rPr>
              <a:t>Til efteråret skal alle dine agenter ‘on-boardes’ til DDH</a:t>
            </a:r>
          </a:p>
          <a:p>
            <a:pPr marL="0" indent="0">
              <a:buNone/>
            </a:pPr>
            <a:endParaRPr lang="da-DK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>
                <a:solidFill>
                  <a:schemeClr val="tx2"/>
                </a:solidFill>
                <a:latin typeface="Arial"/>
                <a:cs typeface="Arial"/>
              </a:rPr>
              <a:t>Hvad er vigtigt?  </a:t>
            </a:r>
            <a:endParaRPr lang="da-DK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>
                <a:solidFill>
                  <a:schemeClr val="tx2"/>
                </a:solidFill>
                <a:latin typeface="Arial"/>
                <a:cs typeface="Arial"/>
              </a:rPr>
              <a:t>Hvordan kan du som leder støtte op om det?</a:t>
            </a:r>
          </a:p>
        </p:txBody>
      </p:sp>
    </p:spTree>
    <p:extLst>
      <p:ext uri="{BB962C8B-B14F-4D97-AF65-F5344CB8AC3E}">
        <p14:creationId xmlns:p14="http://schemas.microsoft.com/office/powerpoint/2010/main" val="133965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13DD64-9D64-EE1A-B3FA-EB7495A60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970109"/>
              </p:ext>
            </p:extLst>
          </p:nvPr>
        </p:nvGraphicFramePr>
        <p:xfrm>
          <a:off x="363682" y="1059873"/>
          <a:ext cx="9445336" cy="524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DA735AA3-5A27-AC0C-C7B4-9A7ECE1078E8}"/>
              </a:ext>
            </a:extLst>
          </p:cNvPr>
          <p:cNvSpPr txBox="1"/>
          <p:nvPr/>
        </p:nvSpPr>
        <p:spPr>
          <a:xfrm>
            <a:off x="363682" y="326428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400" u="sng" dirty="0">
                <a:solidFill>
                  <a:schemeClr val="tx2"/>
                </a:solidFill>
                <a:latin typeface="Arial"/>
                <a:cs typeface="Arial"/>
              </a:rPr>
              <a:t>Hvad er vigtigt?  </a:t>
            </a:r>
            <a:endParaRPr lang="da-DK" sz="24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8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13DD64-9D64-EE1A-B3FA-EB7495A60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696378"/>
              </p:ext>
            </p:extLst>
          </p:nvPr>
        </p:nvGraphicFramePr>
        <p:xfrm>
          <a:off x="363682" y="1215736"/>
          <a:ext cx="9466118" cy="506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felt 1">
            <a:extLst>
              <a:ext uri="{FF2B5EF4-FFF2-40B4-BE49-F238E27FC236}">
                <a16:creationId xmlns:a16="http://schemas.microsoft.com/office/drawing/2014/main" id="{1D3DA287-01FB-82B0-88AB-25DDDE5D58F8}"/>
              </a:ext>
            </a:extLst>
          </p:cNvPr>
          <p:cNvSpPr txBox="1"/>
          <p:nvPr/>
        </p:nvSpPr>
        <p:spPr>
          <a:xfrm>
            <a:off x="363682" y="326428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400" u="sng" dirty="0">
                <a:solidFill>
                  <a:schemeClr val="tx2"/>
                </a:solidFill>
                <a:latin typeface="Arial"/>
                <a:cs typeface="Arial"/>
              </a:rPr>
              <a:t>Lederens opgave </a:t>
            </a:r>
            <a:endParaRPr lang="da-DK" sz="24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8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36DAFD5-D9E6-1419-77E8-E4759F9E5235}"/>
              </a:ext>
            </a:extLst>
          </p:cNvPr>
          <p:cNvSpPr txBox="1"/>
          <p:nvPr/>
        </p:nvSpPr>
        <p:spPr>
          <a:xfrm>
            <a:off x="838200" y="365125"/>
            <a:ext cx="5558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SWOT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9134579-AC37-72B3-B3C0-5B82A7E6FE2A}"/>
              </a:ext>
            </a:extLst>
          </p:cNvPr>
          <p:cNvSpPr txBox="1"/>
          <p:nvPr/>
        </p:nvSpPr>
        <p:spPr>
          <a:xfrm>
            <a:off x="838200" y="1825625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Hovedudfordringerne</a:t>
            </a:r>
            <a:r>
              <a:rPr lang="en-US"/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Uens</a:t>
            </a:r>
            <a:r>
              <a:rPr lang="en-US"/>
              <a:t> og </a:t>
            </a:r>
            <a:r>
              <a:rPr lang="en-US" err="1"/>
              <a:t>uklare</a:t>
            </a:r>
            <a:r>
              <a:rPr lang="en-US"/>
              <a:t> </a:t>
            </a:r>
            <a:r>
              <a:rPr lang="en-US" err="1"/>
              <a:t>forventninger</a:t>
            </a:r>
            <a:r>
              <a:rPr lang="en-US"/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Forskelle</a:t>
            </a:r>
            <a:r>
              <a:rPr lang="en-US"/>
              <a:t> i </a:t>
            </a:r>
            <a:r>
              <a:rPr lang="en-US" err="1"/>
              <a:t>opgaveløsning</a:t>
            </a:r>
            <a:r>
              <a:rPr lang="en-US"/>
              <a:t> og </a:t>
            </a:r>
            <a:r>
              <a:rPr lang="en-US" err="1"/>
              <a:t>kompetenceniveauer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Manglende</a:t>
            </a:r>
            <a:r>
              <a:rPr lang="en-US"/>
              <a:t> </a:t>
            </a:r>
            <a:r>
              <a:rPr lang="en-US" err="1"/>
              <a:t>kommunikation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Begrænsning</a:t>
            </a:r>
            <a:r>
              <a:rPr lang="en-US"/>
              <a:t> i </a:t>
            </a:r>
            <a:r>
              <a:rPr lang="en-US" err="1"/>
              <a:t>planlægning</a:t>
            </a:r>
            <a:r>
              <a:rPr lang="en-US"/>
              <a:t> og </a:t>
            </a:r>
            <a:r>
              <a:rPr lang="en-US" err="1"/>
              <a:t>værktøjsunderstøttelse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5381282-C5A2-CF6E-2866-56E359478B33}"/>
              </a:ext>
            </a:extLst>
          </p:cNvPr>
          <p:cNvSpPr txBox="1"/>
          <p:nvPr/>
        </p:nvSpPr>
        <p:spPr>
          <a:xfrm>
            <a:off x="794008" y="3927271"/>
            <a:ext cx="51579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/>
              <a:t>Løsningstemaer: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/>
              <a:t>Organisering og governance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/>
              <a:t>Bemanding og kompetencer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/>
              <a:t>Opgaver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/>
              <a:t>Teknologi</a:t>
            </a:r>
          </a:p>
        </p:txBody>
      </p:sp>
      <p:pic>
        <p:nvPicPr>
          <p:cNvPr id="7" name="Grafik 6" descr="Fuldført med massiv udfyldning">
            <a:extLst>
              <a:ext uri="{FF2B5EF4-FFF2-40B4-BE49-F238E27FC236}">
                <a16:creationId xmlns:a16="http://schemas.microsoft.com/office/drawing/2014/main" id="{F64B71FA-0EE9-D944-EF0B-821C1B0B8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1437" y="1931646"/>
            <a:ext cx="639966" cy="639966"/>
          </a:xfrm>
          <a:prstGeom prst="rect">
            <a:avLst/>
          </a:prstGeom>
        </p:spPr>
      </p:pic>
      <p:pic>
        <p:nvPicPr>
          <p:cNvPr id="8" name="Grafik 7" descr="Fuldført med massiv udfyldning">
            <a:extLst>
              <a:ext uri="{FF2B5EF4-FFF2-40B4-BE49-F238E27FC236}">
                <a16:creationId xmlns:a16="http://schemas.microsoft.com/office/drawing/2014/main" id="{637344A9-70EF-85D1-1919-57BA59772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387" y="2285989"/>
            <a:ext cx="639966" cy="639966"/>
          </a:xfrm>
          <a:prstGeom prst="rect">
            <a:avLst/>
          </a:prstGeom>
        </p:spPr>
      </p:pic>
      <p:pic>
        <p:nvPicPr>
          <p:cNvPr id="10" name="Grafik 9" descr="Fuldført med massiv udfyldning">
            <a:extLst>
              <a:ext uri="{FF2B5EF4-FFF2-40B4-BE49-F238E27FC236}">
                <a16:creationId xmlns:a16="http://schemas.microsoft.com/office/drawing/2014/main" id="{BB1E8AC6-759F-0ABA-DB35-736C7B9C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2475" y="4499840"/>
            <a:ext cx="639966" cy="639966"/>
          </a:xfrm>
          <a:prstGeom prst="rect">
            <a:avLst/>
          </a:prstGeom>
        </p:spPr>
      </p:pic>
      <p:pic>
        <p:nvPicPr>
          <p:cNvPr id="12" name="Grafik 11" descr="Fuldført med massiv udfyldning">
            <a:extLst>
              <a:ext uri="{FF2B5EF4-FFF2-40B4-BE49-F238E27FC236}">
                <a16:creationId xmlns:a16="http://schemas.microsoft.com/office/drawing/2014/main" id="{E861E2A5-DE57-35C2-67B0-DA2612D0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4759" y="4112081"/>
            <a:ext cx="639966" cy="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7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20132-D188-43E7-9A5C-9663479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chemeClr val="tx2"/>
                </a:solidFill>
                <a:latin typeface="Arial"/>
                <a:cs typeface="Arial"/>
              </a:rPr>
              <a:t>Appendix</a:t>
            </a:r>
            <a:endParaRPr lang="da-DK" sz="3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172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håndskrift, papir&#10;&#10;Automatisk genereret beskrivelse">
            <a:extLst>
              <a:ext uri="{FF2B5EF4-FFF2-40B4-BE49-F238E27FC236}">
                <a16:creationId xmlns:a16="http://schemas.microsoft.com/office/drawing/2014/main" id="{2B420DAC-9FC6-252D-6EA1-3F0350A16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6637" y="886203"/>
            <a:ext cx="6780792" cy="5085594"/>
          </a:xfrm>
          <a:prstGeom prst="rect">
            <a:avLst/>
          </a:prstGeom>
        </p:spPr>
      </p:pic>
      <p:pic>
        <p:nvPicPr>
          <p:cNvPr id="11" name="Billede 10" descr="Et billede, der indeholder tekst, Post-it-note, Papirprodukt, håndskrift&#10;&#10;Automatisk genereret beskrivelse">
            <a:extLst>
              <a:ext uri="{FF2B5EF4-FFF2-40B4-BE49-F238E27FC236}">
                <a16:creationId xmlns:a16="http://schemas.microsoft.com/office/drawing/2014/main" id="{42588E1E-F34E-65FA-4D50-C4C92289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8196" y="895854"/>
            <a:ext cx="6858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DEED3-EAEE-8CD8-AF7A-82C79D33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E8C6A6-7B0D-6A83-FF68-C6D932D9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4" descr="Et billede, der indeholder tekst, håndskrift, papir, brev&#10;&#10;Automatisk genereret beskrivelse">
            <a:extLst>
              <a:ext uri="{FF2B5EF4-FFF2-40B4-BE49-F238E27FC236}">
                <a16:creationId xmlns:a16="http://schemas.microsoft.com/office/drawing/2014/main" id="{490BE1DC-7F88-02C4-333F-66AC48B60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9829" y="852262"/>
            <a:ext cx="6818104" cy="5113577"/>
          </a:xfrm>
          <a:prstGeom prst="rect">
            <a:avLst/>
          </a:prstGeom>
        </p:spPr>
      </p:pic>
      <p:pic>
        <p:nvPicPr>
          <p:cNvPr id="5" name="Billede 4" descr="Et billede, der indeholder tekst, håndskrift, papir, bog&#10;&#10;Automatisk genereret beskrivelse">
            <a:extLst>
              <a:ext uri="{FF2B5EF4-FFF2-40B4-BE49-F238E27FC236}">
                <a16:creationId xmlns:a16="http://schemas.microsoft.com/office/drawing/2014/main" id="{B3003AC5-A8AB-4530-9435-AF2778F58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959" y="892158"/>
            <a:ext cx="6818105" cy="51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4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85A5F-0461-54FC-5822-EED2A2B6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 descr="Et billede, der indeholder tekst, håndskrift, papir, Papirprodukt&#10;&#10;Automatisk genereret beskrivelse">
            <a:extLst>
              <a:ext uri="{FF2B5EF4-FFF2-40B4-BE49-F238E27FC236}">
                <a16:creationId xmlns:a16="http://schemas.microsoft.com/office/drawing/2014/main" id="{0CFEE5BB-B078-F864-65F8-0CF98825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8154" y="857250"/>
            <a:ext cx="6858000" cy="5143500"/>
          </a:xfrm>
          <a:prstGeom prst="rect">
            <a:avLst/>
          </a:prstGeom>
        </p:spPr>
      </p:pic>
      <p:pic>
        <p:nvPicPr>
          <p:cNvPr id="11" name="Billede 10" descr="Et billede, der indeholder tekst, håndskrift, papir, bog&#10;&#10;Automatisk genereret beskrivelse">
            <a:extLst>
              <a:ext uri="{FF2B5EF4-FFF2-40B4-BE49-F238E27FC236}">
                <a16:creationId xmlns:a16="http://schemas.microsoft.com/office/drawing/2014/main" id="{020EF2D9-F6BE-1564-31DD-3FE9EF82C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0827" y="857250"/>
            <a:ext cx="6858000" cy="5143500"/>
          </a:xfrm>
          <a:prstGeom prst="rect">
            <a:avLst/>
          </a:prstGeom>
        </p:spPr>
      </p:pic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C1AD4053-F885-B3F2-F4F5-87CDEE69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825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EF91D-5E8A-2DBC-7CA3-67096831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114CB3-AC55-26F0-77DE-493B44422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tekst, bog, håndskrift, papir&#10;&#10;Automatisk genereret beskrivelse">
            <a:extLst>
              <a:ext uri="{FF2B5EF4-FFF2-40B4-BE49-F238E27FC236}">
                <a16:creationId xmlns:a16="http://schemas.microsoft.com/office/drawing/2014/main" id="{EED90810-2C65-A379-651E-BFA43E8D3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0137" y="857250"/>
            <a:ext cx="6858000" cy="5143500"/>
          </a:xfrm>
          <a:prstGeom prst="rect">
            <a:avLst/>
          </a:prstGeom>
        </p:spPr>
      </p:pic>
      <p:pic>
        <p:nvPicPr>
          <p:cNvPr id="5" name="Pladsholder til indhold 4" descr="Et billede, der indeholder tekst, Post-it-note, håndskrift, Papirprodukt&#10;&#10;Automatisk genereret beskrivelse">
            <a:extLst>
              <a:ext uri="{FF2B5EF4-FFF2-40B4-BE49-F238E27FC236}">
                <a16:creationId xmlns:a16="http://schemas.microsoft.com/office/drawing/2014/main" id="{40265232-9771-F8B8-82F9-4CC6FBF9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0666" y="845343"/>
            <a:ext cx="68580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BED1046D-E146-4D96-4258-9188A46A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960600"/>
            <a:ext cx="5129784" cy="2936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AE56C51-9A0C-244E-F74A-459CF2E73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2152966"/>
            <a:ext cx="5129784" cy="25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285BC4B-4DC8-849C-BD93-5D90E3A4A033}"/>
              </a:ext>
            </a:extLst>
          </p:cNvPr>
          <p:cNvSpPr txBox="1">
            <a:spLocks/>
          </p:cNvSpPr>
          <p:nvPr/>
        </p:nvSpPr>
        <p:spPr>
          <a:xfrm>
            <a:off x="843363" y="140833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400"/>
              <a:t>2023</a:t>
            </a:r>
          </a:p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5FE1A5-AF4F-1C1E-3DB3-0D5F987223D7}"/>
              </a:ext>
            </a:extLst>
          </p:cNvPr>
          <p:cNvSpPr txBox="1"/>
          <p:nvPr/>
        </p:nvSpPr>
        <p:spPr>
          <a:xfrm>
            <a:off x="4383520" y="140832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/>
              <a:t>2024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5DA5344-2FCA-CC42-6A9B-71955EFA8AD4}"/>
              </a:ext>
            </a:extLst>
          </p:cNvPr>
          <p:cNvSpPr txBox="1"/>
          <p:nvPr/>
        </p:nvSpPr>
        <p:spPr>
          <a:xfrm>
            <a:off x="7923676" y="140832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/>
              <a:t>2025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EE81B6D-3082-0D2D-53FC-ED5C660E1AA6}"/>
              </a:ext>
            </a:extLst>
          </p:cNvPr>
          <p:cNvSpPr txBox="1"/>
          <p:nvPr/>
        </p:nvSpPr>
        <p:spPr>
          <a:xfrm>
            <a:off x="843364" y="889552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/>
              <a:t>Konsolidering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ADF7017-90CD-3454-C89C-7811FE0EDB81}"/>
              </a:ext>
            </a:extLst>
          </p:cNvPr>
          <p:cNvSpPr txBox="1"/>
          <p:nvPr/>
        </p:nvSpPr>
        <p:spPr>
          <a:xfrm>
            <a:off x="4383520" y="889552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/>
              <a:t>Forandringspotentialer 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EB3D878-A42A-ABB6-3ED0-25C31823F578}"/>
              </a:ext>
            </a:extLst>
          </p:cNvPr>
          <p:cNvSpPr txBox="1"/>
          <p:nvPr/>
        </p:nvSpPr>
        <p:spPr>
          <a:xfrm>
            <a:off x="7923676" y="889551"/>
            <a:ext cx="34283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/>
              <a:t>Forandringspotentialer 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F4CF076-AA8A-DE91-5C52-7BFB10784960}"/>
              </a:ext>
            </a:extLst>
          </p:cNvPr>
          <p:cNvSpPr txBox="1"/>
          <p:nvPr/>
        </p:nvSpPr>
        <p:spPr>
          <a:xfrm>
            <a:off x="833788" y="1287600"/>
            <a:ext cx="3437873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C60FE14-06FC-F7BE-9709-BD10B3C1B862}"/>
              </a:ext>
            </a:extLst>
          </p:cNvPr>
          <p:cNvSpPr txBox="1"/>
          <p:nvPr/>
        </p:nvSpPr>
        <p:spPr>
          <a:xfrm>
            <a:off x="4383520" y="1287602"/>
            <a:ext cx="34282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846223D-417B-103E-80EA-B4A54FB74DCB}"/>
              </a:ext>
            </a:extLst>
          </p:cNvPr>
          <p:cNvSpPr txBox="1"/>
          <p:nvPr/>
        </p:nvSpPr>
        <p:spPr>
          <a:xfrm>
            <a:off x="7923675" y="1287599"/>
            <a:ext cx="342829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EB97AA3-C8B2-6CF7-4171-2E035E650138}"/>
              </a:ext>
            </a:extLst>
          </p:cNvPr>
          <p:cNvSpPr txBox="1"/>
          <p:nvPr/>
        </p:nvSpPr>
        <p:spPr>
          <a:xfrm>
            <a:off x="925424" y="1326027"/>
            <a:ext cx="5395865" cy="2308324"/>
          </a:xfrm>
          <a:prstGeom prst="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/>
              <a:t>Onboarding</a:t>
            </a:r>
            <a:r>
              <a:rPr lang="da-DK"/>
              <a:t>-indsatser: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/>
              <a:t>Ny medarbejder til DDH sekretariatet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/>
              <a:t>E-learning moduler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err="1"/>
              <a:t>Onboarding</a:t>
            </a:r>
            <a:r>
              <a:rPr lang="da-DK"/>
              <a:t> af agenter via ekstern undervisning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/>
              <a:t>Medarbejderdag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/>
              <a:t>Organisering i DDH-Netværk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/>
              <a:t>Hjemmeside, velkomstpakke, håndbøger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19A001A-5C2F-C2FB-BE3F-85F0ABD4A296}"/>
              </a:ext>
            </a:extLst>
          </p:cNvPr>
          <p:cNvSpPr txBox="1"/>
          <p:nvPr/>
        </p:nvSpPr>
        <p:spPr>
          <a:xfrm>
            <a:off x="2779147" y="3407133"/>
            <a:ext cx="8568000" cy="2304000"/>
          </a:xfrm>
          <a:prstGeom prst="rect">
            <a:avLst/>
          </a:prstGeom>
          <a:solidFill>
            <a:schemeClr val="accent2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/>
              <a:t>SWOT-</a:t>
            </a:r>
            <a:r>
              <a:rPr lang="da-DK"/>
              <a:t>indsatser </a:t>
            </a:r>
            <a:r>
              <a:rPr lang="da-DK" sz="1000"/>
              <a:t>(#1-12)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E6D03FE-573C-127A-A006-4C6E5A2A06BA}"/>
              </a:ext>
            </a:extLst>
          </p:cNvPr>
          <p:cNvSpPr txBox="1"/>
          <p:nvPr/>
        </p:nvSpPr>
        <p:spPr>
          <a:xfrm>
            <a:off x="2917595" y="3763811"/>
            <a:ext cx="1221388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50" b="1" i="1"/>
              <a:t>Seminar (17. aug.)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D58565B-09A2-5DB8-55EF-09DBE191D206}"/>
              </a:ext>
            </a:extLst>
          </p:cNvPr>
          <p:cNvSpPr txBox="1"/>
          <p:nvPr/>
        </p:nvSpPr>
        <p:spPr>
          <a:xfrm>
            <a:off x="2939521" y="4028997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/>
              <a:t>Netværksledelse</a:t>
            </a:r>
          </a:p>
          <a:p>
            <a:pPr algn="ctr"/>
            <a:r>
              <a:rPr lang="da-DK" sz="1050"/>
              <a:t># 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6DD05B2-4FA4-0CC9-6A35-786C747D8364}"/>
              </a:ext>
            </a:extLst>
          </p:cNvPr>
          <p:cNvSpPr txBox="1"/>
          <p:nvPr/>
        </p:nvSpPr>
        <p:spPr>
          <a:xfrm>
            <a:off x="2939521" y="4465081"/>
            <a:ext cx="1177536" cy="2539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/>
              <a:t>Servicemål &amp; KPI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D8ED073-021D-9BF4-D4F8-112B0DEDCEFF}"/>
              </a:ext>
            </a:extLst>
          </p:cNvPr>
          <p:cNvSpPr txBox="1"/>
          <p:nvPr/>
        </p:nvSpPr>
        <p:spPr>
          <a:xfrm>
            <a:off x="2939521" y="5177985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/>
              <a:t>Guider &amp; IVR mv. # 10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ADD9D7F-0EFF-A3A5-F8A2-3C9D8067F8CA}"/>
              </a:ext>
            </a:extLst>
          </p:cNvPr>
          <p:cNvSpPr txBox="1"/>
          <p:nvPr/>
        </p:nvSpPr>
        <p:spPr>
          <a:xfrm>
            <a:off x="313050" y="6575042"/>
            <a:ext cx="1433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/>
              <a:t>= Repræsentantskabsmøde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62A8780-6DE3-7044-88E5-CDAB9642DC6B}"/>
              </a:ext>
            </a:extLst>
          </p:cNvPr>
          <p:cNvSpPr txBox="1"/>
          <p:nvPr/>
        </p:nvSpPr>
        <p:spPr>
          <a:xfrm>
            <a:off x="2939521" y="4740742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/>
              <a:t>Krav, Roller &amp; ansvar, # 4+5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048AFE8-011B-7E10-8C7C-45C6B5E97F66}"/>
              </a:ext>
            </a:extLst>
          </p:cNvPr>
          <p:cNvSpPr txBox="1"/>
          <p:nvPr/>
        </p:nvSpPr>
        <p:spPr>
          <a:xfrm>
            <a:off x="4514850" y="3763811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/>
              <a:t>Nye områder - </a:t>
            </a:r>
            <a:r>
              <a:rPr lang="da-DK" sz="1600"/>
              <a:t>#1 Digital inklusion / #2 Kriseberedskab / #3 Én indgang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FE832519-3236-9906-567B-462BCDAE431D}"/>
              </a:ext>
            </a:extLst>
          </p:cNvPr>
          <p:cNvSpPr txBox="1"/>
          <p:nvPr/>
        </p:nvSpPr>
        <p:spPr>
          <a:xfrm>
            <a:off x="4514850" y="4236746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/>
              <a:t>Ny governance model for DDH  - </a:t>
            </a:r>
            <a:r>
              <a:rPr lang="da-DK" sz="1600"/>
              <a:t>#6 DDH som udviklingscenter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0710404E-480A-7A91-F04A-1E53B24FA6E3}"/>
              </a:ext>
            </a:extLst>
          </p:cNvPr>
          <p:cNvSpPr txBox="1"/>
          <p:nvPr/>
        </p:nvSpPr>
        <p:spPr>
          <a:xfrm>
            <a:off x="4514850" y="4706973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/>
              <a:t>Bemanding &amp; kompetencer - </a:t>
            </a:r>
            <a:r>
              <a:rPr lang="da-DK" sz="1600"/>
              <a:t>#7 Agil bemanding / #8+9 Skills 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2E6C583-0945-9B4F-EC79-B84827A51AB0}"/>
              </a:ext>
            </a:extLst>
          </p:cNvPr>
          <p:cNvSpPr txBox="1"/>
          <p:nvPr/>
        </p:nvSpPr>
        <p:spPr>
          <a:xfrm>
            <a:off x="4514849" y="5201068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/>
              <a:t>Ny teknologi - </a:t>
            </a:r>
            <a:r>
              <a:rPr lang="da-DK" sz="1600"/>
              <a:t>#11 udvidet telefonisystem / #12 Udvikling af ny teknologi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F0DDE142-43BA-66C8-5906-F4D8005BD883}"/>
              </a:ext>
            </a:extLst>
          </p:cNvPr>
          <p:cNvSpPr txBox="1"/>
          <p:nvPr/>
        </p:nvSpPr>
        <p:spPr>
          <a:xfrm>
            <a:off x="100251" y="6563422"/>
            <a:ext cx="291643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sz="80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09AC6AD7-DD45-75B7-400B-A217B3BCCF6F}"/>
              </a:ext>
            </a:extLst>
          </p:cNvPr>
          <p:cNvSpPr txBox="1"/>
          <p:nvPr/>
        </p:nvSpPr>
        <p:spPr>
          <a:xfrm>
            <a:off x="3393381" y="612131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800" b="1"/>
              <a:t>31/10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13BC880B-CC13-2AA8-1A8B-4F4DB4978D9F}"/>
              </a:ext>
            </a:extLst>
          </p:cNvPr>
          <p:cNvSpPr txBox="1"/>
          <p:nvPr/>
        </p:nvSpPr>
        <p:spPr>
          <a:xfrm>
            <a:off x="1574784" y="6134017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800" b="1"/>
              <a:t>24/5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7B9C47B-C274-2515-5086-9D291EEDF15E}"/>
              </a:ext>
            </a:extLst>
          </p:cNvPr>
          <p:cNvSpPr txBox="1"/>
          <p:nvPr/>
        </p:nvSpPr>
        <p:spPr>
          <a:xfrm>
            <a:off x="2779147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/>
              <a:t>Trivselsmåling-0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FFE9BF-4855-630B-35A0-9B1C10078000}"/>
              </a:ext>
            </a:extLst>
          </p:cNvPr>
          <p:cNvSpPr txBox="1"/>
          <p:nvPr/>
        </p:nvSpPr>
        <p:spPr>
          <a:xfrm>
            <a:off x="6321289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/>
              <a:t>Trivselsmåling-1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8CF7FDC-B7F6-0A31-63BB-E51EEB930552}"/>
              </a:ext>
            </a:extLst>
          </p:cNvPr>
          <p:cNvSpPr txBox="1"/>
          <p:nvPr/>
        </p:nvSpPr>
        <p:spPr>
          <a:xfrm>
            <a:off x="9854453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/>
              <a:t>Trivselsmåling-2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323FA44-46DA-2956-84B7-2815A4B8C9AC}"/>
              </a:ext>
            </a:extLst>
          </p:cNvPr>
          <p:cNvSpPr txBox="1"/>
          <p:nvPr/>
        </p:nvSpPr>
        <p:spPr>
          <a:xfrm>
            <a:off x="4995978" y="6134017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735098D-0F89-F66A-9D77-85A32926BAA6}"/>
              </a:ext>
            </a:extLst>
          </p:cNvPr>
          <p:cNvSpPr txBox="1"/>
          <p:nvPr/>
        </p:nvSpPr>
        <p:spPr>
          <a:xfrm>
            <a:off x="6926449" y="6134017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B38267B-2194-807A-4096-312B8C71C548}"/>
              </a:ext>
            </a:extLst>
          </p:cNvPr>
          <p:cNvSpPr txBox="1"/>
          <p:nvPr/>
        </p:nvSpPr>
        <p:spPr>
          <a:xfrm>
            <a:off x="8424277" y="6134017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4FA6237-2129-0B24-E113-DF3E2937EF98}"/>
              </a:ext>
            </a:extLst>
          </p:cNvPr>
          <p:cNvSpPr txBox="1"/>
          <p:nvPr/>
        </p:nvSpPr>
        <p:spPr>
          <a:xfrm>
            <a:off x="10354748" y="6134017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/>
          </a:p>
        </p:txBody>
      </p:sp>
    </p:spTree>
    <p:extLst>
      <p:ext uri="{BB962C8B-B14F-4D97-AF65-F5344CB8AC3E}">
        <p14:creationId xmlns:p14="http://schemas.microsoft.com/office/powerpoint/2010/main" val="202609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Baggrund								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/>
              <a:t>Resultat af trivselsmåling i sensommeren 2021 </a:t>
            </a:r>
            <a:br>
              <a:rPr lang="da-DK"/>
            </a:br>
            <a:br>
              <a:rPr lang="da-DK"/>
            </a:br>
            <a:r>
              <a:rPr lang="da-DK"/>
              <a:t>35% - manglende </a:t>
            </a:r>
            <a:r>
              <a:rPr lang="da-DK">
                <a:solidFill>
                  <a:srgbClr val="FF0000"/>
                </a:solidFill>
              </a:rPr>
              <a:t>mening</a:t>
            </a:r>
            <a:r>
              <a:rPr lang="da-DK"/>
              <a:t> i arbejdet i DDH</a:t>
            </a:r>
            <a:br>
              <a:rPr lang="da-DK"/>
            </a:br>
            <a:r>
              <a:rPr lang="da-DK"/>
              <a:t>27% - manglende </a:t>
            </a:r>
            <a:r>
              <a:rPr lang="da-DK">
                <a:solidFill>
                  <a:srgbClr val="FF0000"/>
                </a:solidFill>
              </a:rPr>
              <a:t>motivation</a:t>
            </a:r>
            <a:r>
              <a:rPr lang="da-DK"/>
              <a:t> og </a:t>
            </a:r>
            <a:r>
              <a:rPr lang="da-DK">
                <a:solidFill>
                  <a:srgbClr val="FF0000"/>
                </a:solidFill>
              </a:rPr>
              <a:t>engagement</a:t>
            </a:r>
            <a:br>
              <a:rPr lang="da-DK"/>
            </a:br>
            <a:r>
              <a:rPr lang="da-DK"/>
              <a:t>40% - manglende oplevelse af at være en del af et </a:t>
            </a:r>
            <a:r>
              <a:rPr lang="da-DK">
                <a:solidFill>
                  <a:srgbClr val="FF0000"/>
                </a:solidFill>
              </a:rPr>
              <a:t>fællesskab</a:t>
            </a:r>
          </a:p>
          <a:p>
            <a:pPr marL="0" indent="0">
              <a:buNone/>
            </a:pPr>
            <a:r>
              <a:rPr lang="da-DK"/>
              <a:t>	</a:t>
            </a:r>
          </a:p>
          <a:p>
            <a:r>
              <a:rPr lang="da-DK" b="1"/>
              <a:t>DDH’s servicemål i forhold til straksafklaring</a:t>
            </a:r>
            <a:br>
              <a:rPr lang="da-DK"/>
            </a:br>
            <a:br>
              <a:rPr lang="da-DK"/>
            </a:br>
            <a:r>
              <a:rPr lang="da-DK"/>
              <a:t>Data indikerer store udsving mellem de deltagne kommuners evne til at medvirke til at indfri servicemål om minimum </a:t>
            </a:r>
            <a:r>
              <a:rPr lang="da-DK">
                <a:solidFill>
                  <a:srgbClr val="FF0000"/>
                </a:solidFill>
              </a:rPr>
              <a:t>60% straksafklaring</a:t>
            </a:r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  <a:p>
            <a:pPr marL="0" indent="0">
              <a:buNone/>
            </a:pPr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160" y="230188"/>
            <a:ext cx="10912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A797A-EAD1-86B8-CFBA-C953392C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 gruppen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CB7E4F-7533-7888-8CC4-BB5442A7F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da-DK"/>
              <a:t>Jette Ingemann Hansen (Roskilde)</a:t>
            </a:r>
          </a:p>
          <a:p>
            <a:pPr marL="0" indent="0">
              <a:buNone/>
            </a:pPr>
            <a:r>
              <a:rPr lang="da-DK">
                <a:cs typeface="Calibri"/>
              </a:rPr>
              <a:t>Marianne Riis Søborg (Furesø)</a:t>
            </a:r>
            <a:endParaRPr lang="da-DK"/>
          </a:p>
          <a:p>
            <a:pPr marL="0" indent="0">
              <a:buNone/>
            </a:pPr>
            <a:r>
              <a:rPr lang="da-DK"/>
              <a:t>Michael Kjeldergaard (Roskilde)</a:t>
            </a:r>
          </a:p>
          <a:p>
            <a:pPr marL="0" indent="0">
              <a:buNone/>
            </a:pPr>
            <a:r>
              <a:rPr lang="da-DK"/>
              <a:t>Louise Steen Holmberg (Furesø)</a:t>
            </a:r>
            <a:endParaRPr lang="da-DK">
              <a:cs typeface="Calibri"/>
            </a:endParaRPr>
          </a:p>
          <a:p>
            <a:pPr marL="0" indent="0">
              <a:buNone/>
            </a:pPr>
            <a:r>
              <a:rPr lang="da-DK"/>
              <a:t>Kasper Holt Roesen (Aarhus)</a:t>
            </a:r>
            <a:endParaRPr lang="da-DK">
              <a:cs typeface="Calibri"/>
            </a:endParaRPr>
          </a:p>
          <a:p>
            <a:pPr marL="0" indent="0">
              <a:buNone/>
            </a:pPr>
            <a:r>
              <a:rPr lang="da-DK"/>
              <a:t>Tonni Mortensen (Hjørring)</a:t>
            </a:r>
            <a:endParaRPr lang="da-DK">
              <a:cs typeface="Calibri"/>
            </a:endParaRPr>
          </a:p>
          <a:p>
            <a:pPr marL="0" indent="0">
              <a:buNone/>
            </a:pPr>
            <a:r>
              <a:rPr lang="da-DK"/>
              <a:t>Anton Knudstrup Vest (Halsnæs)</a:t>
            </a:r>
          </a:p>
          <a:p>
            <a:pPr marL="0" indent="0">
              <a:buNone/>
            </a:pPr>
            <a:r>
              <a:rPr lang="da-DK">
                <a:cs typeface="Calibri"/>
              </a:rPr>
              <a:t>Anne Marie Kimose (Aarhus)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+ DDH Sekretariatet </a:t>
            </a:r>
            <a:endParaRPr lang="da-DK">
              <a:cs typeface="Calibri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7F354B3-7A0B-0FB5-6060-693B9461A7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0691" y="396930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2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795113"/>
              </p:ext>
            </p:extLst>
          </p:nvPr>
        </p:nvGraphicFramePr>
        <p:xfrm>
          <a:off x="838200" y="1513839"/>
          <a:ext cx="10515599" cy="476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Billede 6">
            <a:extLst>
              <a:ext uri="{FF2B5EF4-FFF2-40B4-BE49-F238E27FC236}">
                <a16:creationId xmlns:a16="http://schemas.microsoft.com/office/drawing/2014/main" id="{9EE0A20D-33A3-1EF9-33DC-333B0FB8244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010691" y="404882"/>
            <a:ext cx="1637969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39FCC-C646-D23C-EA7D-CADBB221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a-DK"/>
              <a:t>Onboarding indsatser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1AE74D3-FEC8-AE00-F911-8897389CE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99193"/>
              </p:ext>
            </p:extLst>
          </p:nvPr>
        </p:nvGraphicFramePr>
        <p:xfrm>
          <a:off x="838200" y="1075627"/>
          <a:ext cx="10933590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543">
                  <a:extLst>
                    <a:ext uri="{9D8B030D-6E8A-4147-A177-3AD203B41FA5}">
                      <a16:colId xmlns:a16="http://schemas.microsoft.com/office/drawing/2014/main" val="2438661646"/>
                    </a:ext>
                  </a:extLst>
                </a:gridCol>
                <a:gridCol w="4235517">
                  <a:extLst>
                    <a:ext uri="{9D8B030D-6E8A-4147-A177-3AD203B41FA5}">
                      <a16:colId xmlns:a16="http://schemas.microsoft.com/office/drawing/2014/main" val="3465763617"/>
                    </a:ext>
                  </a:extLst>
                </a:gridCol>
                <a:gridCol w="3644530">
                  <a:extLst>
                    <a:ext uri="{9D8B030D-6E8A-4147-A177-3AD203B41FA5}">
                      <a16:colId xmlns:a16="http://schemas.microsoft.com/office/drawing/2014/main" val="3571634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accent6"/>
                          </a:solidFill>
                        </a:rPr>
                        <a:t>Indsats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accent6"/>
                          </a:solidFill>
                        </a:rPr>
                        <a:t>Status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accent6"/>
                          </a:solidFill>
                        </a:rPr>
                        <a:t>Næste skridt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3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400"/>
                        <a:t>E-learning moduler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Nuværende estimat: ca. 200.000 kr.</a:t>
                      </a:r>
                    </a:p>
                    <a:p>
                      <a:r>
                        <a:rPr lang="da-DK" sz="1400"/>
                        <a:t>Styregruppen har bestilt et ‘fast’ tilbud på opgaven (se referat SM 07.03.2023)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Action-</a:t>
                      </a:r>
                      <a:r>
                        <a:rPr lang="da-DK" sz="1400" err="1"/>
                        <a:t>mapping</a:t>
                      </a:r>
                      <a:r>
                        <a:rPr lang="da-DK" sz="1400"/>
                        <a:t> workshop planlagt til den 7. juni med deltagelse af 4 agenter samt DDH sekretariatet.</a:t>
                      </a:r>
                    </a:p>
                    <a:p>
                      <a:r>
                        <a:rPr lang="da-DK" sz="1400"/>
                        <a:t>Forventet beskrivelse og estimat er klar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6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Ny medarbejder til DDH sekretariatet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Nuværende estimat: ca. 130.000 kr. årligt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Der er udarbejdet en opgavebeskrivelse til intern rekruttering. Forventes godkendt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7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err="1"/>
                        <a:t>Onboarding</a:t>
                      </a:r>
                      <a:r>
                        <a:rPr lang="da-DK" sz="1400"/>
                        <a:t> af agenter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i="0"/>
                        <a:t>Nuværende estimat: 230.000 – 300.000 kr.</a:t>
                      </a:r>
                    </a:p>
                    <a:p>
                      <a:r>
                        <a:rPr lang="da-DK" sz="1400" i="0"/>
                        <a:t>Styregruppen har bestilt en ny konceptbeskrivelse samt estimeret tilbud for opgaven </a:t>
                      </a:r>
                      <a:r>
                        <a:rPr lang="da-DK" sz="1400"/>
                        <a:t>(se referat SM 07.03.2023)</a:t>
                      </a:r>
                      <a:endParaRPr lang="da-DK" sz="1400" i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Oplæg udarbejdet. Forventet beskrivelse og estimat er klar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4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Medarbejderdag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Oplægget fremlagt at medarbejderdagen afholdes i efteråret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Detail-planlægning af medarbejderdag af ny medarbejder i DDH sekretariatet.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8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400"/>
                        <a:t>Organisering i DDH-Netværk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Oplæg fremlagt til styregruppen 7. marts 2023.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Produktion af Proces- og tidsplan (afventer ny medarbejder i DDH </a:t>
                      </a:r>
                      <a:r>
                        <a:rPr lang="da-DK" sz="1400" err="1"/>
                        <a:t>sekr</a:t>
                      </a:r>
                      <a:r>
                        <a:rPr lang="da-DK" sz="1400"/>
                        <a:t>.)</a:t>
                      </a:r>
                    </a:p>
                    <a:p>
                      <a:r>
                        <a:rPr lang="da-DK" sz="1400"/>
                        <a:t>Q2 </a:t>
                      </a:r>
                      <a:r>
                        <a:rPr lang="da-DK" sz="1400" err="1"/>
                        <a:t>Chatbot</a:t>
                      </a:r>
                      <a:r>
                        <a:rPr lang="da-DK" sz="1400"/>
                        <a:t> Netværk er afholdt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7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Hjemmeside, velkomstpakke, tjekliste (</a:t>
                      </a:r>
                      <a:r>
                        <a:rPr lang="da-DK" sz="1400" err="1"/>
                        <a:t>onboarding</a:t>
                      </a:r>
                      <a:r>
                        <a:rPr lang="da-DK" sz="1400"/>
                        <a:t> materiale), medarbejderhåndbøger</a:t>
                      </a:r>
                    </a:p>
                    <a:p>
                      <a:endParaRPr lang="da-DK" sz="14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Hjemmeside klar: </a:t>
                      </a:r>
                      <a:r>
                        <a:rPr lang="da-DK" sz="1400">
                          <a:hlinkClick r:id="rId2"/>
                        </a:rPr>
                        <a:t>Den Digitale Hotline (aarhus.dk)</a:t>
                      </a:r>
                      <a:endParaRPr lang="da-DK" sz="1400"/>
                    </a:p>
                    <a:p>
                      <a:r>
                        <a:rPr lang="da-DK" sz="1400"/>
                        <a:t>Velkomstpakke (</a:t>
                      </a:r>
                      <a:r>
                        <a:rPr lang="da-DK" sz="1400" err="1"/>
                        <a:t>onboarding</a:t>
                      </a:r>
                      <a:r>
                        <a:rPr lang="da-DK" sz="1400"/>
                        <a:t> materiale) er klar – vedlagt materialet til DDH styregruppemødet 26.04.2023.</a:t>
                      </a:r>
                    </a:p>
                    <a:p>
                      <a:r>
                        <a:rPr lang="da-DK" sz="1400"/>
                        <a:t>Udkast til ledelseshåndbogen er udarbejdet.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Endelig afpudsning af: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400"/>
                        <a:t>Håndbøger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400" err="1"/>
                        <a:t>Onboarding</a:t>
                      </a:r>
                      <a:r>
                        <a:rPr lang="da-DK" sz="1400"/>
                        <a:t> materiale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400"/>
                        <a:t>Hjemmeside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sz="1400"/>
                        <a:t>Tjekliste og procesplan skal udarbejdes.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sz="1400"/>
                        <a:t>Endeligt oplæg er klar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45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Kommuner i Danmark - Wikipedia, den frie encyklopædi">
            <a:extLst>
              <a:ext uri="{FF2B5EF4-FFF2-40B4-BE49-F238E27FC236}">
                <a16:creationId xmlns:a16="http://schemas.microsoft.com/office/drawing/2014/main" id="{4CF0A206-0C1B-46F6-A901-5DABA178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5" y="0"/>
            <a:ext cx="5897291" cy="69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kstfelt 101">
            <a:extLst>
              <a:ext uri="{FF2B5EF4-FFF2-40B4-BE49-F238E27FC236}">
                <a16:creationId xmlns:a16="http://schemas.microsoft.com/office/drawing/2014/main" id="{5DF97B7A-9204-4E4D-84E4-F59CE717161F}"/>
              </a:ext>
            </a:extLst>
          </p:cNvPr>
          <p:cNvSpPr txBox="1"/>
          <p:nvPr/>
        </p:nvSpPr>
        <p:spPr>
          <a:xfrm>
            <a:off x="7054182" y="989083"/>
            <a:ext cx="418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DDH </a:t>
            </a:r>
            <a:r>
              <a:rPr lang="en-GB" sz="4000" b="1" err="1">
                <a:latin typeface="Arial" panose="020B0604020202020204" pitchFamily="34" charset="0"/>
                <a:cs typeface="Arial" panose="020B0604020202020204" pitchFamily="34" charset="0"/>
              </a:rPr>
              <a:t>Netværk</a:t>
            </a:r>
            <a:endParaRPr kumimoji="0" lang="en-GB" sz="4000" b="1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7C9263F-0BA6-0B5F-0B8F-301B441B7375}"/>
              </a:ext>
            </a:extLst>
          </p:cNvPr>
          <p:cNvSpPr txBox="1"/>
          <p:nvPr/>
        </p:nvSpPr>
        <p:spPr>
          <a:xfrm>
            <a:off x="7164465" y="2107763"/>
            <a:ext cx="4185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Der er 39 DDH medlemskommuner</a:t>
            </a:r>
          </a:p>
          <a:p>
            <a:endParaRPr lang="da-D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31 kommuner anvender både DDH Kontaktcenter og DDH Chatbotten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3 kommuner anvender kun DDH Kontaktcenter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5 kommuner anvender kun DDH Chatbot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ECFA8C-B75B-8F07-D1AB-B9538E2FC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6176" y="3242821"/>
            <a:ext cx="868667" cy="613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B2DE0B-21C6-515E-E715-22AC5886B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0357" y="464002"/>
            <a:ext cx="868667" cy="6138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79ADFD-679C-D0C3-0BA8-66DFDAC1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690" y="700645"/>
            <a:ext cx="868667" cy="6138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5A1CED-9BE6-FD2E-F410-7DC37783D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7" y="1007567"/>
            <a:ext cx="868667" cy="6138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2E3EF6-1CFD-663B-DCE1-A808B27D9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6615" y="1083125"/>
            <a:ext cx="868667" cy="6138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4AA5BFF-ED86-96BB-3BA6-9FF118F22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496" y="1457866"/>
            <a:ext cx="868667" cy="6138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D815F9-7F84-2AEE-C6B4-5B5AE9EE9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1605" y="1745934"/>
            <a:ext cx="868667" cy="6138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01BAB4-3E2D-6A08-58B5-BD68667FE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3722" y="1812925"/>
            <a:ext cx="868667" cy="6138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D6CD92-E84C-75F1-F017-91CC353A5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3797" y="2119847"/>
            <a:ext cx="868667" cy="61384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707598-35BE-7F9B-6739-E4342F16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5047" y="1879916"/>
            <a:ext cx="868667" cy="6138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85BCD8C-1EC1-C7E9-916F-9A0D4FC6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096" y="2488640"/>
            <a:ext cx="868667" cy="6138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20CE7E7-7C8E-1E5E-524F-2E9AF90AE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5676" y="2498880"/>
            <a:ext cx="868667" cy="61384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567E4B-4E62-AD50-B5A6-5BE59B886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729" y="2792931"/>
            <a:ext cx="868667" cy="61384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43FE6B5-C2A0-DF0E-9C25-7EF6BF922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797" y="2583849"/>
            <a:ext cx="868667" cy="61384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AC54FFC-C1FD-650E-8AAB-2BCFF5157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338" y="2407072"/>
            <a:ext cx="868667" cy="61384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492BB2D-02AC-F9A6-A571-8B0715303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777" y="2498880"/>
            <a:ext cx="868667" cy="61384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D8D0C36-F72B-DA21-8EE1-9CCB29EB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6182" y="2970550"/>
            <a:ext cx="868667" cy="61384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0342991-3550-A88B-A592-7180A7B4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6198" y="2890411"/>
            <a:ext cx="868667" cy="61384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6CD8C8A-AE56-6C3D-81FE-77613E928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868" y="3144304"/>
            <a:ext cx="868667" cy="61384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98A75C1-C3F9-6036-990E-3CCA1A278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510" y="3384428"/>
            <a:ext cx="868667" cy="61384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97CC0AB-281E-98F7-06EF-D2333316E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515" y="3374614"/>
            <a:ext cx="868667" cy="61384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4E3D659-79FA-B433-9CD2-27C766F07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607" y="3669003"/>
            <a:ext cx="868667" cy="61384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091DA8E-31C5-6C51-5B0F-15DAE9C57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2916" y="3656693"/>
            <a:ext cx="868667" cy="61384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89613A0-7D36-A286-50D6-8B212D7EF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5773" y="3554685"/>
            <a:ext cx="868667" cy="61384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D7311A5-E63C-8AB6-20AC-22E48098B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5715" y="3844494"/>
            <a:ext cx="868667" cy="61384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9D6CE29-1434-3364-DAB8-564613EB3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1477" y="776203"/>
            <a:ext cx="868667" cy="61384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F2F5A3-FAB6-41BE-6D3C-6EF6FFD19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6486" y="4168529"/>
            <a:ext cx="868667" cy="61384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98860AD-3AD8-E863-E650-85249B0F8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3941" y="4282847"/>
            <a:ext cx="868667" cy="61384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2B01907-8982-91FD-A003-44EFA2D12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341" y="3611844"/>
            <a:ext cx="868667" cy="61384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E56AE97-2448-7F7B-3638-B71E4D1F4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1775" y="3476660"/>
            <a:ext cx="868667" cy="61384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24DCEEC-E283-B02B-F5BF-D7B80B802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5512" y="3892965"/>
            <a:ext cx="868667" cy="61384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B16DA6B-2110-4E31-9DE2-A0303F9A7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9627" y="4151416"/>
            <a:ext cx="868667" cy="61384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331A2F2-4AD1-3FB4-FF01-52D98726D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200" y="3747289"/>
            <a:ext cx="868667" cy="61384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A427A0D-DACC-D978-FD51-52BB925E7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1494" y="3730176"/>
            <a:ext cx="868667" cy="61384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5B2E16-D803-26B1-A0B6-5C87C6AB3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540" y="1634672"/>
            <a:ext cx="868667" cy="6138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3E7A77F-D788-4953-23C0-369503D47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5766" y="3145452"/>
            <a:ext cx="868667" cy="6138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1BB138-A399-A526-359F-FA35407C6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1031" y="4067733"/>
            <a:ext cx="868667" cy="6138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8DAA09-215D-DA9A-2FE4-BF763DB73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4969" y="4049573"/>
            <a:ext cx="868667" cy="613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00273D-B46C-00D2-EC80-4F6AC1B67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3230" y="2051771"/>
            <a:ext cx="868667" cy="61384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76D947BD-A3FD-D222-C007-F7081110C926}"/>
              </a:ext>
            </a:extLst>
          </p:cNvPr>
          <p:cNvSpPr txBox="1"/>
          <p:nvPr/>
        </p:nvSpPr>
        <p:spPr>
          <a:xfrm>
            <a:off x="328959" y="27058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DDH Netværk</a:t>
            </a:r>
          </a:p>
        </p:txBody>
      </p:sp>
    </p:spTree>
    <p:extLst>
      <p:ext uri="{BB962C8B-B14F-4D97-AF65-F5344CB8AC3E}">
        <p14:creationId xmlns:p14="http://schemas.microsoft.com/office/powerpoint/2010/main" val="341318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6" ma:contentTypeDescription="Opret et nyt dokument." ma:contentTypeScope="" ma:versionID="616006088baf81e7a1897fc2f4e6abe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fc365bd2d317e0b22185b359920d8692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A7D64D-3965-4FF8-A917-E8BE5136D0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D839AD-294D-4F8F-89F1-FE46BB9D0AC5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CEBEE2-175C-47FA-B7BB-E7DC3B25DFD9}">
  <ds:schemaRefs>
    <ds:schemaRef ds:uri="31f27a57-5daa-4240-845d-578cc8bddeed"/>
    <ds:schemaRef ds:uri="32ca9548-060f-4701-9741-c6b87c94d519"/>
    <ds:schemaRef ds:uri="a408f06c-1694-489f-9cdc-5efa500d75a8"/>
    <ds:schemaRef ds:uri="faecdf78-5a92-4b4c-bb16-5a8cda8f0a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1088</Words>
  <Application>Microsoft Office PowerPoint</Application>
  <PresentationFormat>Widescreen</PresentationFormat>
  <Paragraphs>277</Paragraphs>
  <Slides>24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Wingdings</vt:lpstr>
      <vt:lpstr>Office-tema</vt:lpstr>
      <vt:lpstr>DDH udvikling 2023-2025</vt:lpstr>
      <vt:lpstr>PowerPoint-præsentation</vt:lpstr>
      <vt:lpstr>PowerPoint-præsentation</vt:lpstr>
      <vt:lpstr>PowerPoint-præsentation</vt:lpstr>
      <vt:lpstr>Baggrund         </vt:lpstr>
      <vt:lpstr>Onboarding gruppen</vt:lpstr>
      <vt:lpstr>PowerPoint-præsentation</vt:lpstr>
      <vt:lpstr>Onboarding indsatser</vt:lpstr>
      <vt:lpstr>PowerPoint-præsentation</vt:lpstr>
      <vt:lpstr>Netværksmøder</vt:lpstr>
      <vt:lpstr>PowerPoint-præsentation</vt:lpstr>
      <vt:lpstr>PowerPoint-præsentation</vt:lpstr>
      <vt:lpstr>WORKSHOP</vt:lpstr>
      <vt:lpstr>Kommunen </vt:lpstr>
      <vt:lpstr>PowerPoint-præsentation</vt:lpstr>
      <vt:lpstr>PowerPoint-præsentation</vt:lpstr>
      <vt:lpstr>Agenten</vt:lpstr>
      <vt:lpstr>PowerPoint-præsentation</vt:lpstr>
      <vt:lpstr>PowerPoint-præsentation</vt:lpstr>
      <vt:lpstr>Appendix</vt:lpstr>
      <vt:lpstr>PowerPoint-præsentation</vt:lpstr>
      <vt:lpstr>PowerPoint-præsentation</vt:lpstr>
      <vt:lpstr>PowerPoint-præsentation</vt:lpstr>
      <vt:lpstr>PowerPoint-præsentation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 nye agenter og kommuner</dc:title>
  <dc:creator>Rikke Bækgaard Christensen</dc:creator>
  <cp:lastModifiedBy>Rikke Bækgaard Christensen</cp:lastModifiedBy>
  <cp:revision>1</cp:revision>
  <dcterms:created xsi:type="dcterms:W3CDTF">2023-02-17T10:20:47Z</dcterms:created>
  <dcterms:modified xsi:type="dcterms:W3CDTF">2023-06-08T06:26:28Z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