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62" r:id="rId3"/>
    <p:sldId id="258" r:id="rId4"/>
    <p:sldId id="265" r:id="rId5"/>
    <p:sldId id="257" r:id="rId6"/>
    <p:sldId id="263" r:id="rId7"/>
    <p:sldId id="259" r:id="rId8"/>
    <p:sldId id="266" r:id="rId9"/>
    <p:sldId id="260" r:id="rId10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82999" autoAdjust="0"/>
  </p:normalViewPr>
  <p:slideViewPr>
    <p:cSldViewPr snapToGrid="0">
      <p:cViewPr varScale="1">
        <p:scale>
          <a:sx n="67" d="100"/>
          <a:sy n="67" d="100"/>
        </p:scale>
        <p:origin x="64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6EA19E-67D6-425E-B467-F71254CCD64C}" type="datetimeFigureOut">
              <a:rPr lang="da-DK" smtClean="0"/>
              <a:t>04-12-2018</a:t>
            </a:fld>
            <a:endParaRPr lang="da-DK"/>
          </a:p>
        </p:txBody>
      </p:sp>
      <p:sp>
        <p:nvSpPr>
          <p:cNvPr id="4" name="Pladsholder til slide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1262DC-E835-4BEA-810F-A5D5C2A5A142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310531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1262DC-E835-4BEA-810F-A5D5C2A5A142}" type="slidenum">
              <a:rPr lang="da-DK" smtClean="0"/>
              <a:t>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671384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1262DC-E835-4BEA-810F-A5D5C2A5A142}" type="slidenum">
              <a:rPr lang="da-DK" smtClean="0"/>
              <a:t>2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313207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1262DC-E835-4BEA-810F-A5D5C2A5A142}" type="slidenum">
              <a:rPr lang="da-DK" smtClean="0"/>
              <a:t>3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61322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1262DC-E835-4BEA-810F-A5D5C2A5A142}" type="slidenum">
              <a:rPr lang="da-DK" smtClean="0"/>
              <a:t>5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07292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1262DC-E835-4BEA-810F-A5D5C2A5A142}" type="slidenum">
              <a:rPr lang="da-DK" smtClean="0"/>
              <a:t>7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669690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3C330D9-26C0-4D65-8856-95CDA6FC00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96E11B01-EB3E-4463-AC43-33F358DBC4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7E868C21-24AB-461C-A8D6-710B4FF92B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3466B-F3D7-4DAC-A2F6-476EB4F218C2}" type="datetimeFigureOut">
              <a:rPr lang="da-DK" smtClean="0"/>
              <a:t>04-12-2018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2CF5F680-0C83-40CD-A86D-9F29F48E4E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9D7C6ADE-9758-466B-8EF9-9DD5CF1B3C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1A72D-4AF4-4C2E-9046-14D6E059737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314195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B15CB52-FF76-471A-B5EF-836A419EAC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2CF28045-D46A-48DC-9B46-A112128ED1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342BACFF-4CC9-4B4E-9820-AA917484C6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3466B-F3D7-4DAC-A2F6-476EB4F218C2}" type="datetimeFigureOut">
              <a:rPr lang="da-DK" smtClean="0"/>
              <a:t>04-12-2018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39EEB28B-968B-4C01-B668-E0B9C277A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F54B7212-0403-441F-A7A5-FF0E1D4B9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1A72D-4AF4-4C2E-9046-14D6E059737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840799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>
            <a:extLst>
              <a:ext uri="{FF2B5EF4-FFF2-40B4-BE49-F238E27FC236}">
                <a16:creationId xmlns:a16="http://schemas.microsoft.com/office/drawing/2014/main" id="{CA5F4F29-4A2C-4481-B7D7-6F8C76C839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70251C80-3AC1-4AAC-9E43-F8992C65E9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75F754D6-4E2D-4CB7-AD5B-3897E9F65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3466B-F3D7-4DAC-A2F6-476EB4F218C2}" type="datetimeFigureOut">
              <a:rPr lang="da-DK" smtClean="0"/>
              <a:t>04-12-2018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C3B18EF7-ADF8-4145-93AF-BC1910353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A3796F24-A40F-4993-AC2C-DD446E230D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1A72D-4AF4-4C2E-9046-14D6E059737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73871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B9F5B8E-F213-45D2-930D-2850ED41DD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1A94D887-F267-41EA-BE42-2B7829E08F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D7691CB0-083C-47D5-90D5-1C10F4D6FE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3466B-F3D7-4DAC-A2F6-476EB4F218C2}" type="datetimeFigureOut">
              <a:rPr lang="da-DK" smtClean="0"/>
              <a:t>04-12-2018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C7C2A7EC-5794-4AA0-8BD6-EA6E69863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49FC0654-6EB3-4360-9DF3-2D432151D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1A72D-4AF4-4C2E-9046-14D6E059737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551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F875E61-5022-461D-9081-B8D4A20364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C0490E15-733D-4DE4-83F0-6114C74A9D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28D1F694-0C20-4B82-8AD7-D89D228E0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3466B-F3D7-4DAC-A2F6-476EB4F218C2}" type="datetimeFigureOut">
              <a:rPr lang="da-DK" smtClean="0"/>
              <a:t>04-12-2018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E12CCC29-083A-4B0B-99FA-61BDB57CB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F6F488BF-AFB2-44B9-A094-8085F6F19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1A72D-4AF4-4C2E-9046-14D6E059737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89787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537567C-9FB5-4FD9-B747-DCF99CD9C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C5F4FA0D-E626-4125-9C8D-06C8DB28B6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2D50D05D-73D7-4A08-96CE-F3CF818AF2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6295F929-EEE5-4A07-950F-B1109CF8E2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3466B-F3D7-4DAC-A2F6-476EB4F218C2}" type="datetimeFigureOut">
              <a:rPr lang="da-DK" smtClean="0"/>
              <a:t>04-12-2018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3761A968-C9D0-40AC-A8A7-F347D1B1C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155B22E7-3BAE-4C42-95A1-ECDD971F76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1A72D-4AF4-4C2E-9046-14D6E059737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16125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BCB2F7-EED7-4847-8130-0F03A5A019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D8A571EB-87FF-4BE9-A18C-1C24CE3ABC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126CA48B-7EF0-488A-A090-0D2A896B0A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3EC83DFB-B814-472E-8745-0C5EA23479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68BEE7A6-47FF-4B43-997B-D2ABC7792F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F7073DC8-712A-4D88-9B7A-304B3B1373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3466B-F3D7-4DAC-A2F6-476EB4F218C2}" type="datetimeFigureOut">
              <a:rPr lang="da-DK" smtClean="0"/>
              <a:t>04-12-2018</a:t>
            </a:fld>
            <a:endParaRPr lang="da-DK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5F30A85F-9354-4537-82A4-364155EEA1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477DDE80-3E50-4CBD-83F5-F7A7466971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1A72D-4AF4-4C2E-9046-14D6E059737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95661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C352F6F-8A91-4A2F-9C4F-8B24BECE89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C36FE396-3B8D-4A3E-9B79-4B46FC59F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3466B-F3D7-4DAC-A2F6-476EB4F218C2}" type="datetimeFigureOut">
              <a:rPr lang="da-DK" smtClean="0"/>
              <a:t>04-12-2018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36CB7472-29C2-490A-A83E-320B4E21D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7B0A2A16-2711-4CA9-9FF2-D6731252A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1A72D-4AF4-4C2E-9046-14D6E059737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25057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D4C0B65D-7BA6-472F-BE11-89FFC43653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3466B-F3D7-4DAC-A2F6-476EB4F218C2}" type="datetimeFigureOut">
              <a:rPr lang="da-DK" smtClean="0"/>
              <a:t>04-12-2018</a:t>
            </a:fld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8C4BDB47-4A6D-4469-B950-43D400AB7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6319CD99-D437-49B9-A2DF-5EF906E6B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1A72D-4AF4-4C2E-9046-14D6E059737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863528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EF247F-E1D4-4B49-9EFD-8C0CF87BE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596F2CE8-B143-4068-B68F-1BA5A471F3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3C9E203D-95BD-40D0-9B83-C759FBD185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AB005949-1838-46B5-A0DD-0E03A22DB7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3466B-F3D7-4DAC-A2F6-476EB4F218C2}" type="datetimeFigureOut">
              <a:rPr lang="da-DK" smtClean="0"/>
              <a:t>04-12-2018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40CD2A2F-DAE2-45A1-80A5-34409A9D7C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7303FC29-72CD-49C7-8B47-08A2BC34AF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1A72D-4AF4-4C2E-9046-14D6E059737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90156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54BB459-94FD-4060-BAD2-29EFD0ED0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billede 2">
            <a:extLst>
              <a:ext uri="{FF2B5EF4-FFF2-40B4-BE49-F238E27FC236}">
                <a16:creationId xmlns:a16="http://schemas.microsoft.com/office/drawing/2014/main" id="{72041972-4E1E-4653-8A2B-F1F21EEE10E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703337CB-BFAC-4187-8271-F8C2E5349C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EA2C4F57-0CFC-43B1-B6F1-A0B3783F72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3466B-F3D7-4DAC-A2F6-476EB4F218C2}" type="datetimeFigureOut">
              <a:rPr lang="da-DK" smtClean="0"/>
              <a:t>04-12-2018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D722B2DE-6C53-4F74-B528-AE19E1C745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7696B8B0-C740-483F-9110-318823447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1A72D-4AF4-4C2E-9046-14D6E059737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13257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>
            <a:extLst>
              <a:ext uri="{FF2B5EF4-FFF2-40B4-BE49-F238E27FC236}">
                <a16:creationId xmlns:a16="http://schemas.microsoft.com/office/drawing/2014/main" id="{E2768DFE-2461-4C08-99EB-761B52BED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985B05D0-178A-499F-9BFE-72C9C73D49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938C34C5-7E27-4CFE-A753-43EAF044BE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13466B-F3D7-4DAC-A2F6-476EB4F218C2}" type="datetimeFigureOut">
              <a:rPr lang="da-DK" smtClean="0"/>
              <a:t>04-12-2018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EFC3F02F-89F0-4308-BA7F-6213D97000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7BE251EA-C30B-4D99-9618-79BF0D6B38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51A72D-4AF4-4C2E-9046-14D6E059737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94353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BA54B0-DC81-47AD-94B4-99FD9AD9D7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676277"/>
            <a:ext cx="9144000" cy="2199004"/>
          </a:xfrm>
        </p:spPr>
        <p:txBody>
          <a:bodyPr>
            <a:normAutofit/>
          </a:bodyPr>
          <a:lstStyle/>
          <a:p>
            <a:r>
              <a:rPr lang="da-DK" b="1" dirty="0"/>
              <a:t>Unge er ikke engagerede i frivilligt arbejde - eller er de?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800C8FDD-1236-4B5A-9B9E-69D54F7EE5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 rot="10800000" flipV="1">
            <a:off x="2403530" y="6303644"/>
            <a:ext cx="9144000" cy="381636"/>
          </a:xfrm>
        </p:spPr>
        <p:txBody>
          <a:bodyPr>
            <a:normAutofit/>
          </a:bodyPr>
          <a:lstStyle/>
          <a:p>
            <a:pPr algn="r"/>
            <a:r>
              <a:rPr lang="da-DK" sz="1800" dirty="0"/>
              <a:t>Kilde: Frivilligrapporten 2016-2018</a:t>
            </a:r>
            <a:endParaRPr lang="da-DK" dirty="0"/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EDA3F069-01D8-4B80-99A9-19471AF52763}"/>
              </a:ext>
            </a:extLst>
          </p:cNvPr>
          <p:cNvSpPr/>
          <p:nvPr/>
        </p:nvSpPr>
        <p:spPr>
          <a:xfrm>
            <a:off x="1808480" y="3135233"/>
            <a:ext cx="4104640" cy="27865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3200" b="1" dirty="0"/>
              <a:t>37 % </a:t>
            </a:r>
          </a:p>
          <a:p>
            <a:pPr algn="ctr"/>
            <a:r>
              <a:rPr lang="da-DK" sz="3200" b="1" dirty="0"/>
              <a:t>16-29 årige</a:t>
            </a: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A106522A-E8B6-468F-9F7E-339740988FA9}"/>
              </a:ext>
            </a:extLst>
          </p:cNvPr>
          <p:cNvSpPr/>
          <p:nvPr/>
        </p:nvSpPr>
        <p:spPr>
          <a:xfrm>
            <a:off x="6644640" y="3074948"/>
            <a:ext cx="4104640" cy="2846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3200" b="1" dirty="0"/>
              <a:t>39 % </a:t>
            </a:r>
          </a:p>
          <a:p>
            <a:pPr algn="ctr"/>
            <a:r>
              <a:rPr lang="da-DK" sz="3200" b="1" dirty="0"/>
              <a:t>Befolknings-gennemsnit</a:t>
            </a:r>
          </a:p>
        </p:txBody>
      </p:sp>
    </p:spTree>
    <p:extLst>
      <p:ext uri="{BB962C8B-B14F-4D97-AF65-F5344CB8AC3E}">
        <p14:creationId xmlns:p14="http://schemas.microsoft.com/office/powerpoint/2010/main" val="3366335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8F64C6B-FF2E-405B-AD1B-2A7539B8D7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b="1" dirty="0"/>
              <a:t>Anbefaling og overvejelse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D22322D9-D4FA-402D-854E-5C7F87B482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a-DK" sz="3200" b="1" dirty="0"/>
              <a:t>Lad os samme skabe en positiv fortælling om, hvor mange unge, der rent faktisk engagerer sig frivilligt, og lad os sammen være modige – spørg de unge – ræk ud og inddrag dem = potentiale på 43 %</a:t>
            </a:r>
          </a:p>
          <a:p>
            <a:endParaRPr lang="da-DK" sz="3200" dirty="0"/>
          </a:p>
          <a:p>
            <a:r>
              <a:rPr lang="da-DK" sz="3200" dirty="0"/>
              <a:t>Overvej hvordan I taler om de unge og deres engagement og deltagelse i samfundet – sørg for at det billede er positivt</a:t>
            </a:r>
            <a:endParaRPr lang="da-DK" dirty="0"/>
          </a:p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23331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F17B89D-BCCA-4DF3-8072-A6485865C5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234950"/>
          </a:xfrm>
        </p:spPr>
        <p:txBody>
          <a:bodyPr>
            <a:normAutofit fontScale="90000"/>
          </a:bodyPr>
          <a:lstStyle/>
          <a:p>
            <a:endParaRPr lang="da-DK" sz="4000" u="sng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9D127722-B2A1-42AF-8E3E-4DF7F95126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90600"/>
            <a:ext cx="10515600" cy="5429249"/>
          </a:xfrm>
        </p:spPr>
        <p:txBody>
          <a:bodyPr/>
          <a:lstStyle/>
          <a:p>
            <a:r>
              <a:rPr lang="da-DK" sz="4000" dirty="0"/>
              <a:t>AT GØRE EN FORSKEL SAMMEN MED ANDRE – </a:t>
            </a:r>
            <a:r>
              <a:rPr lang="da-DK" sz="3200" dirty="0"/>
              <a:t>her adskiller unge sig ikke fra resten af befolkningen, MEN</a:t>
            </a:r>
          </a:p>
          <a:p>
            <a:endParaRPr lang="da-DK" sz="3200" dirty="0"/>
          </a:p>
          <a:p>
            <a:endParaRPr lang="da-DK" sz="3200" dirty="0"/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F37FFC9C-06C5-4112-9BE1-771A0486EDAC}"/>
              </a:ext>
            </a:extLst>
          </p:cNvPr>
          <p:cNvSpPr/>
          <p:nvPr/>
        </p:nvSpPr>
        <p:spPr>
          <a:xfrm>
            <a:off x="2202996" y="2704828"/>
            <a:ext cx="7786008" cy="30092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7200" b="1" dirty="0"/>
              <a:t>Mening</a:t>
            </a:r>
            <a:endParaRPr lang="da-DK" b="1" dirty="0"/>
          </a:p>
        </p:txBody>
      </p:sp>
    </p:spTree>
    <p:extLst>
      <p:ext uri="{BB962C8B-B14F-4D97-AF65-F5344CB8AC3E}">
        <p14:creationId xmlns:p14="http://schemas.microsoft.com/office/powerpoint/2010/main" val="2618758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5729EE8-1420-4F7C-A4E8-DA0D64BDC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b="1" dirty="0"/>
              <a:t>Anbefaling og overvejelse</a:t>
            </a:r>
            <a:endParaRPr lang="da-DK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B467DBA9-D5AB-4E61-A7AE-1CB52A6D23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sz="3200" b="1" dirty="0"/>
              <a:t>Anerkend at de unge hele tiden søger efter en mening med det, de gør, og hjælp dem gennem kommunikation med at tydeliggøre det!</a:t>
            </a:r>
          </a:p>
          <a:p>
            <a:endParaRPr lang="da-DK" dirty="0"/>
          </a:p>
          <a:p>
            <a:r>
              <a:rPr lang="da-DK" dirty="0"/>
              <a:t>Overvej hvordan I – både skriftligt og mundtligt – kommunikerer omkring mening og den forskel, der er forbundet med arbejdet i netop jeres organisation eller projekt </a:t>
            </a:r>
          </a:p>
        </p:txBody>
      </p:sp>
    </p:spTree>
    <p:extLst>
      <p:ext uri="{BB962C8B-B14F-4D97-AF65-F5344CB8AC3E}">
        <p14:creationId xmlns:p14="http://schemas.microsoft.com/office/powerpoint/2010/main" val="40323431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BE74E8-D857-4228-A7EE-3046B8CF72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49225"/>
          </a:xfrm>
        </p:spPr>
        <p:txBody>
          <a:bodyPr>
            <a:normAutofit fontScale="90000"/>
          </a:bodyPr>
          <a:lstStyle/>
          <a:p>
            <a:endParaRPr lang="da-DK" u="sng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93FDC71A-9044-4D8B-9BEA-98B9E5C3B8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90575"/>
            <a:ext cx="10515600" cy="5251451"/>
          </a:xfrm>
        </p:spPr>
        <p:txBody>
          <a:bodyPr>
            <a:normAutofit/>
          </a:bodyPr>
          <a:lstStyle/>
          <a:p>
            <a:r>
              <a:rPr lang="da-DK" sz="3600" dirty="0"/>
              <a:t>DET KOMMENDE ARBEJDSLIV – </a:t>
            </a:r>
            <a:r>
              <a:rPr lang="da-DK" dirty="0"/>
              <a:t>her adskiller unge sig væsentligt fra resten af befolkningen</a:t>
            </a:r>
          </a:p>
          <a:p>
            <a:r>
              <a:rPr lang="da-DK" dirty="0"/>
              <a:t>Unge er i en livssituation, hvor læring, CV og det kommende arbejdsliv fylder meget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A2DCFA8F-8B0A-41F8-B60A-36902EB69858}"/>
              </a:ext>
            </a:extLst>
          </p:cNvPr>
          <p:cNvSpPr/>
          <p:nvPr/>
        </p:nvSpPr>
        <p:spPr>
          <a:xfrm>
            <a:off x="1557201" y="2895600"/>
            <a:ext cx="8791848" cy="29900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6600" b="1" dirty="0"/>
              <a:t>CV og læring</a:t>
            </a:r>
            <a:endParaRPr lang="da-DK" sz="1600" b="1" dirty="0"/>
          </a:p>
        </p:txBody>
      </p:sp>
    </p:spTree>
    <p:extLst>
      <p:ext uri="{BB962C8B-B14F-4D97-AF65-F5344CB8AC3E}">
        <p14:creationId xmlns:p14="http://schemas.microsoft.com/office/powerpoint/2010/main" val="29061974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A592ACC-F74C-4AD3-9878-C52061F404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b="1" dirty="0"/>
              <a:t>Anbefaling og overvejelse</a:t>
            </a:r>
            <a:endParaRPr lang="da-DK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1B5FA2B1-1333-4816-90D3-F869F665E2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b="1" dirty="0"/>
              <a:t>Brug jer selv aktivt – del jeres erfaring og viden, men lad det ikke blive en begrænsning. Styrk de unge i deres udvikling, lad dem prøve sig selv af i mange sammenhænge, og giv dem mulighed for at lære nyt</a:t>
            </a:r>
          </a:p>
          <a:p>
            <a:endParaRPr lang="da-DK" dirty="0"/>
          </a:p>
          <a:p>
            <a:r>
              <a:rPr lang="da-DK" dirty="0"/>
              <a:t>Overvej hvordan I kan bruge jeres viden, input og livserfaring positivt. Hvordan skaber I det bedste udgangspunkt for læring i jeres organisation/projekter?</a:t>
            </a:r>
          </a:p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9053786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5D949F7-C5E8-4A37-A85F-365CC572B4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3500"/>
          </a:xfrm>
        </p:spPr>
        <p:txBody>
          <a:bodyPr>
            <a:normAutofit fontScale="90000"/>
          </a:bodyPr>
          <a:lstStyle/>
          <a:p>
            <a:endParaRPr lang="da-DK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FB0D4248-4D4C-4F43-BA5B-375B0E99E2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81050"/>
            <a:ext cx="10515600" cy="5395913"/>
          </a:xfrm>
        </p:spPr>
        <p:txBody>
          <a:bodyPr>
            <a:normAutofit/>
          </a:bodyPr>
          <a:lstStyle/>
          <a:p>
            <a:r>
              <a:rPr lang="da-DK" sz="3600" dirty="0"/>
              <a:t>NYE ORGANISATIONSFORMER – </a:t>
            </a:r>
            <a:r>
              <a:rPr lang="da-DK" dirty="0"/>
              <a:t>Unges afsøgende livssituation gør, at mange unge i større grad er episodisk frivillig og hopper langt mere fra projekt til projekt </a:t>
            </a:r>
          </a:p>
          <a:p>
            <a:r>
              <a:rPr lang="da-DK" dirty="0"/>
              <a:t>Værdiskabelsen sker, når vi giver de unge reel indflydelse og lader dem skabe noget selv. Tidlig inddragelse giver langt større ejerskabsfornemmelse – derfor nytter det heller ikke altid noget at trække etablerede organisationsformer ned over dem</a:t>
            </a:r>
          </a:p>
          <a:p>
            <a:pPr marL="0" indent="0">
              <a:buNone/>
            </a:pPr>
            <a:endParaRPr lang="da-DK" dirty="0"/>
          </a:p>
          <a:p>
            <a:endParaRPr lang="da-DK" dirty="0"/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8E9ED6F2-B76C-45BD-A96C-DA7C0A20195A}"/>
              </a:ext>
            </a:extLst>
          </p:cNvPr>
          <p:cNvSpPr/>
          <p:nvPr/>
        </p:nvSpPr>
        <p:spPr>
          <a:xfrm>
            <a:off x="1047751" y="4227830"/>
            <a:ext cx="10515599" cy="1849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4800" b="1" dirty="0"/>
              <a:t>Episodisk og langvarigt engagement</a:t>
            </a:r>
            <a:endParaRPr lang="da-DK" sz="1100" b="1" dirty="0"/>
          </a:p>
        </p:txBody>
      </p:sp>
    </p:spTree>
    <p:extLst>
      <p:ext uri="{BB962C8B-B14F-4D97-AF65-F5344CB8AC3E}">
        <p14:creationId xmlns:p14="http://schemas.microsoft.com/office/powerpoint/2010/main" val="23573521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EF87D3B-31D2-449F-932C-DAAAB76BC3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b="1" dirty="0"/>
              <a:t>Anbefaling og overvejelse</a:t>
            </a:r>
            <a:endParaRPr lang="da-DK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376F5D66-8617-4EB2-8F61-FBB3AD4599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b="1" dirty="0"/>
              <a:t>Kunsten for jer, der gerne vil engagere unge frivillige, er at gøre plads til både det episodiske og det mere langvarige engagement. Unge efterspørger nemlig begge dele</a:t>
            </a:r>
          </a:p>
          <a:p>
            <a:endParaRPr lang="da-DK" dirty="0"/>
          </a:p>
          <a:p>
            <a:r>
              <a:rPr lang="da-DK" dirty="0"/>
              <a:t>Overvej hvordan I kan integrere andre organisationsformer/</a:t>
            </a:r>
            <a:br>
              <a:rPr lang="da-DK" dirty="0"/>
            </a:br>
            <a:r>
              <a:rPr lang="da-DK" dirty="0"/>
              <a:t>projektstrukturer, så det er muligt at samarbejde med episodiske frivillige i jeres organisation/hverdag  </a:t>
            </a:r>
          </a:p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5981127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CFFB035-DC8A-435C-888B-AAF2CB3928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0" y="393700"/>
            <a:ext cx="9982200" cy="4968875"/>
          </a:xfrm>
        </p:spPr>
        <p:txBody>
          <a:bodyPr>
            <a:normAutofit/>
          </a:bodyPr>
          <a:lstStyle/>
          <a:p>
            <a:pPr algn="ctr"/>
            <a:r>
              <a:rPr lang="da-DK" sz="8000" b="1" dirty="0"/>
              <a:t>Hvordan understøtter </a:t>
            </a:r>
            <a:br>
              <a:rPr lang="da-DK" sz="8000" b="1" dirty="0"/>
            </a:br>
            <a:r>
              <a:rPr lang="da-DK" sz="8000" b="1" dirty="0"/>
              <a:t>vi unges engagement i frivilligfællesskaber?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F9C81DB2-E47B-4ACD-9392-518645B721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183085"/>
            <a:ext cx="10515600" cy="2965677"/>
          </a:xfrm>
        </p:spPr>
        <p:txBody>
          <a:bodyPr/>
          <a:lstStyle/>
          <a:p>
            <a:pPr marL="0" indent="0">
              <a:buNone/>
            </a:pP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2841583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901</TotalTime>
  <Words>386</Words>
  <Application>Microsoft Office PowerPoint</Application>
  <PresentationFormat>Widescreen</PresentationFormat>
  <Paragraphs>36</Paragraphs>
  <Slides>9</Slides>
  <Notes>5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Office-tema</vt:lpstr>
      <vt:lpstr>Unge er ikke engagerede i frivilligt arbejde - eller er de?</vt:lpstr>
      <vt:lpstr>Anbefaling og overvejelse</vt:lpstr>
      <vt:lpstr>PowerPoint-præsentation</vt:lpstr>
      <vt:lpstr>Anbefaling og overvejelse</vt:lpstr>
      <vt:lpstr>PowerPoint-præsentation</vt:lpstr>
      <vt:lpstr>Anbefaling og overvejelse</vt:lpstr>
      <vt:lpstr>PowerPoint-præsentation</vt:lpstr>
      <vt:lpstr>Anbefaling og overvejelse</vt:lpstr>
      <vt:lpstr>Hvordan understøtter  vi unges engagement i frivilligfællesskaber?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Unge er ikke engagerede i dag - eller er de?</dc:title>
  <dc:creator>Julie Kolind</dc:creator>
  <cp:lastModifiedBy>Julie Kolind</cp:lastModifiedBy>
  <cp:revision>43</cp:revision>
  <dcterms:created xsi:type="dcterms:W3CDTF">2018-12-03T13:59:05Z</dcterms:created>
  <dcterms:modified xsi:type="dcterms:W3CDTF">2018-12-04T19:13:06Z</dcterms:modified>
</cp:coreProperties>
</file>