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1118" r:id="rId5"/>
    <p:sldId id="1120" r:id="rId6"/>
    <p:sldId id="111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CF86E-29B4-472F-97CC-40EAA8C732FA}" v="4" dt="2023-08-18T11:48:29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Krøger Laursen" userId="629079bf-1527-4c46-b972-11745d03d920" providerId="ADAL" clId="{F34CF86E-29B4-472F-97CC-40EAA8C732FA}"/>
    <pc:docChg chg="undo redo custSel addSld modSld">
      <pc:chgData name="Martin Krøger Laursen" userId="629079bf-1527-4c46-b972-11745d03d920" providerId="ADAL" clId="{F34CF86E-29B4-472F-97CC-40EAA8C732FA}" dt="2023-08-18T11:48:35.114" v="62" actId="478"/>
      <pc:docMkLst>
        <pc:docMk/>
      </pc:docMkLst>
      <pc:sldChg chg="modSp add mod">
        <pc:chgData name="Martin Krøger Laursen" userId="629079bf-1527-4c46-b972-11745d03d920" providerId="ADAL" clId="{F34CF86E-29B4-472F-97CC-40EAA8C732FA}" dt="2023-08-18T11:48:05.840" v="60" actId="1076"/>
        <pc:sldMkLst>
          <pc:docMk/>
          <pc:sldMk cId="1432718823" sldId="1119"/>
        </pc:sldMkLst>
        <pc:spChg chg="mod">
          <ac:chgData name="Martin Krøger Laursen" userId="629079bf-1527-4c46-b972-11745d03d920" providerId="ADAL" clId="{F34CF86E-29B4-472F-97CC-40EAA8C732FA}" dt="2023-08-18T11:47:53.217" v="58" actId="1076"/>
          <ac:spMkLst>
            <pc:docMk/>
            <pc:sldMk cId="1432718823" sldId="1119"/>
            <ac:spMk id="4" creationId="{F6FA7D50-43F1-4F4A-018A-56EB82ADF7F5}"/>
          </ac:spMkLst>
        </pc:spChg>
        <pc:spChg chg="mod">
          <ac:chgData name="Martin Krøger Laursen" userId="629079bf-1527-4c46-b972-11745d03d920" providerId="ADAL" clId="{F34CF86E-29B4-472F-97CC-40EAA8C732FA}" dt="2023-08-18T11:47:53.217" v="58" actId="1076"/>
          <ac:spMkLst>
            <pc:docMk/>
            <pc:sldMk cId="1432718823" sldId="1119"/>
            <ac:spMk id="5" creationId="{7E179BF4-0E70-0C12-5368-B8778B067C21}"/>
          </ac:spMkLst>
        </pc:spChg>
        <pc:picChg chg="mod">
          <ac:chgData name="Martin Krøger Laursen" userId="629079bf-1527-4c46-b972-11745d03d920" providerId="ADAL" clId="{F34CF86E-29B4-472F-97CC-40EAA8C732FA}" dt="2023-08-18T11:48:05.840" v="60" actId="1076"/>
          <ac:picMkLst>
            <pc:docMk/>
            <pc:sldMk cId="1432718823" sldId="1119"/>
            <ac:picMk id="23" creationId="{54A70454-B51C-2AE0-3E74-55EAD4E8879D}"/>
          </ac:picMkLst>
        </pc:picChg>
      </pc:sldChg>
      <pc:sldChg chg="delSp add mod">
        <pc:chgData name="Martin Krøger Laursen" userId="629079bf-1527-4c46-b972-11745d03d920" providerId="ADAL" clId="{F34CF86E-29B4-472F-97CC-40EAA8C732FA}" dt="2023-08-18T11:48:35.114" v="62" actId="478"/>
        <pc:sldMkLst>
          <pc:docMk/>
          <pc:sldMk cId="727785175" sldId="1120"/>
        </pc:sldMkLst>
        <pc:spChg chg="del">
          <ac:chgData name="Martin Krøger Laursen" userId="629079bf-1527-4c46-b972-11745d03d920" providerId="ADAL" clId="{F34CF86E-29B4-472F-97CC-40EAA8C732FA}" dt="2023-08-18T11:48:35.114" v="62" actId="478"/>
          <ac:spMkLst>
            <pc:docMk/>
            <pc:sldMk cId="727785175" sldId="1120"/>
            <ac:spMk id="4" creationId="{F6FA7D50-43F1-4F4A-018A-56EB82ADF7F5}"/>
          </ac:spMkLst>
        </pc:spChg>
        <pc:spChg chg="del">
          <ac:chgData name="Martin Krøger Laursen" userId="629079bf-1527-4c46-b972-11745d03d920" providerId="ADAL" clId="{F34CF86E-29B4-472F-97CC-40EAA8C732FA}" dt="2023-08-18T11:48:35.114" v="62" actId="478"/>
          <ac:spMkLst>
            <pc:docMk/>
            <pc:sldMk cId="727785175" sldId="1120"/>
            <ac:spMk id="5" creationId="{7E179BF4-0E70-0C12-5368-B8778B067C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539BA-5DAD-4DBF-BCAB-B1FEF14FF2E0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83F48-C2D6-4945-AAB9-F31F96EF30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30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/>
              <a:t>Præsenter Mål</a:t>
            </a:r>
          </a:p>
          <a:p>
            <a:r>
              <a:rPr lang="da-DK" b="1"/>
              <a:t>Manus:</a:t>
            </a:r>
          </a:p>
          <a:p>
            <a:endParaRPr lang="da-DK" b="0"/>
          </a:p>
          <a:p>
            <a:endParaRPr lang="da-DK" b="0"/>
          </a:p>
          <a:p>
            <a:endParaRPr lang="da-DK" b="0"/>
          </a:p>
          <a:p>
            <a:pPr marL="0" indent="0">
              <a:buFont typeface="Arial" panose="020B0604020202020204" pitchFamily="34" charset="0"/>
              <a:buNone/>
            </a:pPr>
            <a:endParaRPr lang="da-DK" sz="1000" b="0"/>
          </a:p>
          <a:p>
            <a:pPr marL="0" marR="0" lvl="0" indent="0" algn="l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0"/>
          </a:p>
          <a:p>
            <a:endParaRPr lang="da-DK" b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A0114A-87C3-AE42-9FE6-947C2632DDED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67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/>
              <a:t>Præsenter Mål</a:t>
            </a:r>
          </a:p>
          <a:p>
            <a:r>
              <a:rPr lang="da-DK" b="1"/>
              <a:t>Manus:</a:t>
            </a:r>
          </a:p>
          <a:p>
            <a:endParaRPr lang="da-DK" b="0"/>
          </a:p>
          <a:p>
            <a:endParaRPr lang="da-DK" b="0"/>
          </a:p>
          <a:p>
            <a:endParaRPr lang="da-DK" b="0"/>
          </a:p>
          <a:p>
            <a:pPr marL="0" indent="0">
              <a:buFont typeface="Arial" panose="020B0604020202020204" pitchFamily="34" charset="0"/>
              <a:buNone/>
            </a:pPr>
            <a:endParaRPr lang="da-DK" sz="1000" b="0"/>
          </a:p>
          <a:p>
            <a:pPr marL="0" marR="0" lvl="0" indent="0" algn="l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0"/>
          </a:p>
          <a:p>
            <a:endParaRPr lang="da-DK" b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A0114A-87C3-AE42-9FE6-947C2632DDED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419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/>
              <a:t>Præsenter Mål</a:t>
            </a:r>
          </a:p>
          <a:p>
            <a:r>
              <a:rPr lang="da-DK" b="1"/>
              <a:t>Manus:</a:t>
            </a:r>
          </a:p>
          <a:p>
            <a:endParaRPr lang="da-DK" b="0"/>
          </a:p>
          <a:p>
            <a:endParaRPr lang="da-DK" b="0"/>
          </a:p>
          <a:p>
            <a:endParaRPr lang="da-DK" b="0"/>
          </a:p>
          <a:p>
            <a:pPr marL="0" indent="0">
              <a:buFont typeface="Arial" panose="020B0604020202020204" pitchFamily="34" charset="0"/>
              <a:buNone/>
            </a:pPr>
            <a:endParaRPr lang="da-DK" sz="1000" b="0"/>
          </a:p>
          <a:p>
            <a:pPr marL="0" marR="0" lvl="0" indent="0" algn="l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0"/>
          </a:p>
          <a:p>
            <a:endParaRPr lang="da-DK" b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A0114A-87C3-AE42-9FE6-947C2632DDED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30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9FA7C-EF7F-9D54-4E25-B6E50E3D8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993AE8C-7C27-917E-B16D-9DACF4DEC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13A142-AD18-B42D-2FF1-15810974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701599-EE95-8E91-9867-C3C9A4BDD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EA8367-31BF-EB83-F057-E051B93E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722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B6B4FF-4D6A-3B3A-CB4A-22F333BDE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E1BA76D-A357-05E7-786F-BD54F61BE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90A316-EADA-F986-7BF1-C2EE7E15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C02E8C-20BA-CC35-4D2F-B9BC21064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19FA89-6564-6E50-74BD-92C2E2A93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49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D7F5DF7-E5C9-81D9-8926-58DFC76821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BA2986C-2FBB-51B9-5A39-3AE181D28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713E499-7A31-C20D-BD8D-D1423F7A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E2E387-8DA2-099A-971E-51A92A018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F19E84-A6D1-6ACB-A81D-2FD5B5C3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900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82BF22-E9D0-277F-5E72-1955F0459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399CDA-1AFE-CA77-EFF5-270E5E184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A89F62-56C2-BE7C-F98D-862484CB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A44F16C-8A6D-0BC8-AE71-8B04ABABA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CEF75CC-F5FE-0D2A-48F6-CCDF4A2C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320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E96227-3D45-15E1-CF04-D65E3EABB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93418F-FDAC-0A64-FB2B-52BF7790A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ACF10C-7ECB-749A-C49C-B1F76287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AC0C45-2A40-0861-BFB5-8E24E53DA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8926F2-2B3B-1E9C-6C03-43802D4E6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4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8723FB-0DA0-5EBB-4C84-7441BF17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69326D-E528-C9D9-621B-B010D004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E5DFBD9-C854-311E-381C-6B5241743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67B81E1-A4BB-1D81-0BB3-9E35F448A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6D99BF6-385E-DD23-0AD4-1DDE16DE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4C717C-0D03-DEFE-B71A-EE98BDED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27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8EFBE0-27E5-73CF-7C97-8F1FE3167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3EE156-2E0F-9648-FBC5-5CD28E508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FBE0BDA-EE42-7579-8B8F-7AE835A41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F4E1CE3-40DD-FB2D-09A2-A1704F5E2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E8C93CC-D13F-C063-5EBA-254AD4D87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8509066-9DAA-27FB-1B5C-9C9898436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BDF22CA-0212-B4F5-81D0-55AA1E88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D5746A9-FE89-B272-684B-8EE1183F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08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1F05B-0397-F73A-73AF-2A63204FE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FAC9EC7-F429-FA2C-EAC7-B2ADA4A6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B43FFE5-E6E1-549D-E3E4-2FB016EA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C6F7A18-C7FC-3B12-E5BA-ED4D1CC8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11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8C0083D-8307-2460-7D9D-9165979C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8C1CC9F-3B3A-EEB3-DD77-0E75A8F9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FA1C997-E5F0-7F32-74A9-9259268C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009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2C53B-BD83-997B-D7BD-1F26DF5F6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87385F-C616-4906-71F8-47C8D66D3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AD8D820-ABB0-CB0B-A96A-967E87D75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1B77CC-E6B1-85C3-B502-2BC8047D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118A21-2A8E-5D6E-FFE6-D1464B5A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1900473-67AF-B25B-A878-FE48074E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269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05068-BE5C-0289-F707-E735B8930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558E0DE-3CE4-BC26-E9E1-066BC9206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3263FAD-DFCA-1B7B-A0F8-1C2F7C956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526F1D2-3EA9-03EB-644C-D62E2B171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BAF16BB-859B-5293-2EB3-F89E25DA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82D89AD-3B0F-7FC5-E860-E224B5722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47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B8F7426-4126-DA72-B545-69A85FD4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7470F6-1C96-D0EA-A4C3-5AF2ED31C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035A82-0EFF-1C2D-D183-152455D2C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D96CA-C4BD-41ED-B624-BF5BDA0D5CBE}" type="datetimeFigureOut">
              <a:rPr lang="da-DK" smtClean="0"/>
              <a:t>18-08-2023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6F87692-78AF-6910-F462-93130E890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189997-4657-D61A-37A8-A7C721683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48C2E-BE24-4FD1-99E4-4F9040B099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016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5F637B9-A9F5-AD29-959D-32500503D1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" y="0"/>
            <a:ext cx="12191999" cy="6858000"/>
          </a:xfrm>
          <a:prstGeom prst="rect">
            <a:avLst/>
          </a:prstGeom>
          <a:solidFill>
            <a:srgbClr val="347D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1"/>
          </a:p>
        </p:txBody>
      </p:sp>
      <p:pic>
        <p:nvPicPr>
          <p:cNvPr id="23" name="Billede 22" descr="Et billede, der indeholder diagram&#10;&#10;Automatisk genereret beskrivelse">
            <a:extLst>
              <a:ext uri="{FF2B5EF4-FFF2-40B4-BE49-F238E27FC236}">
                <a16:creationId xmlns:a16="http://schemas.microsoft.com/office/drawing/2014/main" id="{54A70454-B51C-2AE0-3E74-55EAD4E887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7" b="47393"/>
          <a:stretch/>
        </p:blipFill>
        <p:spPr>
          <a:xfrm>
            <a:off x="0" y="2100258"/>
            <a:ext cx="9322107" cy="475774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6FA7D50-43F1-4F4A-018A-56EB82ADF7F5}"/>
              </a:ext>
            </a:extLst>
          </p:cNvPr>
          <p:cNvSpPr txBox="1">
            <a:spLocks/>
          </p:cNvSpPr>
          <p:nvPr/>
        </p:nvSpPr>
        <p:spPr>
          <a:xfrm>
            <a:off x="1297516" y="1658622"/>
            <a:ext cx="10727767" cy="1466564"/>
          </a:xfrm>
          <a:prstGeom prst="rect">
            <a:avLst/>
          </a:prstGeom>
          <a:effectLst>
            <a:outerShdw blurRad="127000" dist="38100" dir="2700000" algn="tl" rotWithShape="0">
              <a:srgbClr val="114463"/>
            </a:outerShdw>
          </a:effectLst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320" b="0" i="0" kern="12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da-DK" sz="6000" dirty="0">
                <a:latin typeface="ScalaSansOT-Black" panose="020B0A04030101020102" pitchFamily="34" charset="0"/>
              </a:rPr>
              <a:t>Aula: Tips og tricks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179BF4-0E70-0C12-5368-B8778B067C21}"/>
              </a:ext>
            </a:extLst>
          </p:cNvPr>
          <p:cNvSpPr txBox="1">
            <a:spLocks/>
          </p:cNvSpPr>
          <p:nvPr/>
        </p:nvSpPr>
        <p:spPr>
          <a:xfrm>
            <a:off x="1297517" y="2720398"/>
            <a:ext cx="7468796" cy="20248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92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1148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4400" dirty="0">
                <a:latin typeface="ScalaSansOT-BoldIta" panose="020B0804030101020102" pitchFamily="34" charset="0"/>
              </a:rPr>
              <a:t>- med Martin fra kommunen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1987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5F637B9-A9F5-AD29-959D-32500503D1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" y="0"/>
            <a:ext cx="12191999" cy="6858000"/>
          </a:xfrm>
          <a:prstGeom prst="rect">
            <a:avLst/>
          </a:prstGeom>
          <a:solidFill>
            <a:srgbClr val="347D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1"/>
          </a:p>
        </p:txBody>
      </p:sp>
      <p:pic>
        <p:nvPicPr>
          <p:cNvPr id="23" name="Billede 22" descr="Et billede, der indeholder diagram&#10;&#10;Automatisk genereret beskrivelse">
            <a:extLst>
              <a:ext uri="{FF2B5EF4-FFF2-40B4-BE49-F238E27FC236}">
                <a16:creationId xmlns:a16="http://schemas.microsoft.com/office/drawing/2014/main" id="{54A70454-B51C-2AE0-3E74-55EAD4E887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7" b="47393"/>
          <a:stretch/>
        </p:blipFill>
        <p:spPr>
          <a:xfrm>
            <a:off x="0" y="2100258"/>
            <a:ext cx="9322107" cy="47577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2778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5F637B9-A9F5-AD29-959D-32500503D1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" y="0"/>
            <a:ext cx="12191999" cy="6858000"/>
          </a:xfrm>
          <a:prstGeom prst="rect">
            <a:avLst/>
          </a:prstGeom>
          <a:solidFill>
            <a:srgbClr val="347D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1"/>
          </a:p>
        </p:txBody>
      </p:sp>
      <p:pic>
        <p:nvPicPr>
          <p:cNvPr id="23" name="Billede 22" descr="Et billede, der indeholder diagram&#10;&#10;Automatisk genereret beskrivelse">
            <a:extLst>
              <a:ext uri="{FF2B5EF4-FFF2-40B4-BE49-F238E27FC236}">
                <a16:creationId xmlns:a16="http://schemas.microsoft.com/office/drawing/2014/main" id="{54A70454-B51C-2AE0-3E74-55EAD4E887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7" b="47393"/>
          <a:stretch/>
        </p:blipFill>
        <p:spPr>
          <a:xfrm>
            <a:off x="0" y="2100258"/>
            <a:ext cx="9322107" cy="475774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6FA7D50-43F1-4F4A-018A-56EB82ADF7F5}"/>
              </a:ext>
            </a:extLst>
          </p:cNvPr>
          <p:cNvSpPr txBox="1">
            <a:spLocks/>
          </p:cNvSpPr>
          <p:nvPr/>
        </p:nvSpPr>
        <p:spPr>
          <a:xfrm>
            <a:off x="732117" y="525561"/>
            <a:ext cx="10727767" cy="1466564"/>
          </a:xfrm>
          <a:prstGeom prst="rect">
            <a:avLst/>
          </a:prstGeom>
          <a:effectLst>
            <a:outerShdw blurRad="127000" dist="38100" dir="2700000" algn="tl" rotWithShape="0">
              <a:srgbClr val="114463"/>
            </a:outerShdw>
          </a:effectLst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320" b="0" i="0" kern="12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da-DK" sz="8000" dirty="0">
                <a:latin typeface="ScalaSansOT-Black" panose="020B0A04030101020102" pitchFamily="34" charset="0"/>
              </a:rPr>
              <a:t>Ingen lyd?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179BF4-0E70-0C12-5368-B8778B067C21}"/>
              </a:ext>
            </a:extLst>
          </p:cNvPr>
          <p:cNvSpPr txBox="1">
            <a:spLocks/>
          </p:cNvSpPr>
          <p:nvPr/>
        </p:nvSpPr>
        <p:spPr>
          <a:xfrm>
            <a:off x="2361602" y="1702632"/>
            <a:ext cx="7468796" cy="20248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92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1148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4400" dirty="0">
                <a:latin typeface="ScalaSansOT-BoldIta" panose="020B0804030101020102" pitchFamily="34" charset="0"/>
              </a:rPr>
              <a:t>Slå lydløs fra 🔊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718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_x00e6_rdig xmlns="929f8d7c-42db-4dd1-b52e-ea2e840aa518">false</F_x00e6_rdig>
    <TaxCatchAll xmlns="89238168-827d-4ca9-b122-e9901ce1bbb4" xsi:nil="true"/>
    <lcf76f155ced4ddcb4097134ff3c332f xmlns="929f8d7c-42db-4dd1-b52e-ea2e840aa51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03AAEA9C1E92419AA9F51EB21E9B88" ma:contentTypeVersion="20" ma:contentTypeDescription="Opret et nyt dokument." ma:contentTypeScope="" ma:versionID="b7a2bbdf945c389f0ec971e3e3244625">
  <xsd:schema xmlns:xsd="http://www.w3.org/2001/XMLSchema" xmlns:xs="http://www.w3.org/2001/XMLSchema" xmlns:p="http://schemas.microsoft.com/office/2006/metadata/properties" xmlns:ns2="929f8d7c-42db-4dd1-b52e-ea2e840aa518" xmlns:ns3="89238168-827d-4ca9-b122-e9901ce1bbb4" targetNamespace="http://schemas.microsoft.com/office/2006/metadata/properties" ma:root="true" ma:fieldsID="7b4a2309a3c29e5fdf4b87ff29b30ec4" ns2:_="" ns3:_="">
    <xsd:import namespace="929f8d7c-42db-4dd1-b52e-ea2e840aa518"/>
    <xsd:import namespace="89238168-827d-4ca9-b122-e9901ce1bb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F_x00e6_rdig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f8d7c-42db-4dd1-b52e-ea2e840aa5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F_x00e6_rdig" ma:index="20" nillable="true" ma:displayName="Færdig" ma:default="0" ma:format="Dropdown" ma:internalName="F_x00e6_rdig">
      <xsd:simpleType>
        <xsd:restriction base="dms:Boolean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38168-827d-4ca9-b122-e9901ce1bb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cf01509-7346-47db-845e-6db8fdb9b846}" ma:internalName="TaxCatchAll" ma:showField="CatchAllData" ma:web="89238168-827d-4ca9-b122-e9901ce1bb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70DFBF-F5FE-4F7D-9CBA-E3AEF77A9D0F}">
  <ds:schemaRefs>
    <ds:schemaRef ds:uri="http://schemas.microsoft.com/office/2006/metadata/properties"/>
    <ds:schemaRef ds:uri="http://schemas.microsoft.com/office/infopath/2007/PartnerControls"/>
    <ds:schemaRef ds:uri="929f8d7c-42db-4dd1-b52e-ea2e840aa518"/>
    <ds:schemaRef ds:uri="89238168-827d-4ca9-b122-e9901ce1bbb4"/>
  </ds:schemaRefs>
</ds:datastoreItem>
</file>

<file path=customXml/itemProps2.xml><?xml version="1.0" encoding="utf-8"?>
<ds:datastoreItem xmlns:ds="http://schemas.openxmlformats.org/officeDocument/2006/customXml" ds:itemID="{E0A61A89-D56B-4356-8FEE-1FB9260CBA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FE8DD4-87BE-4446-9CE4-43666AD4D6D4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ScalaSansOT-Black</vt:lpstr>
      <vt:lpstr>ScalaSansOT-BoldIta</vt:lpstr>
      <vt:lpstr>Office-tema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Aula: Tips og tricks - med Martin fra kommunen</dc:title>
  <dc:creator>Martin Krøger Laursen</dc:creator>
  <cp:lastModifiedBy>Martin Krøger Laursen</cp:lastModifiedBy>
  <cp:revision>2</cp:revision>
  <dcterms:created xsi:type="dcterms:W3CDTF">2023-05-26T06:31:49Z</dcterms:created>
  <dcterms:modified xsi:type="dcterms:W3CDTF">2023-08-18T11:48:37Z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0x0101005B03AAEA9C1E92419AA9F51EB21E9B88</vt:lpwstr>
  </property>
  <property fmtid="{D5CDD505-2E9C-101B-9397-08002B2CF9AE}" pid="3" name="MediaServiceImageTags">
    <vt:lpwstr/>
  </property>
</Properties>
</file>